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charts/chart10.xml" ContentType="application/vnd.openxmlformats-officedocument.drawingml.chart+xml"/>
  <Override PartName="/ppt/charts/chart11.xml" ContentType="application/vnd.openxmlformats-officedocument.drawingml.char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notesMasters/notesMaster1.xml" ContentType="application/vnd.openxmlformats-officedocument.presentationml.notesMaster+xml"/>
  <Override PartName="/ppt/notesMasters/_rels/notesMaster1.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35.xml" ContentType="application/vnd.openxmlformats-officedocument.presentationml.slideLayout+xml"/>
  <Override PartName="/ppt/slideLayouts/slideLayout6.xml" ContentType="application/vnd.openxmlformats-officedocument.presentationml.slideLayout+xml"/>
  <Override PartName="/ppt/slideLayouts/slideLayout36.xml" ContentType="application/vnd.openxmlformats-officedocument.presentationml.slideLayout+xml"/>
  <Override PartName="/ppt/slideLayouts/slideLayout7.xml" ContentType="application/vnd.openxmlformats-officedocument.presentationml.slideLayout+xml"/>
  <Override PartName="/ppt/slideLayouts/slideLayout37.xml" ContentType="application/vnd.openxmlformats-officedocument.presentationml.slideLayout+xml"/>
  <Override PartName="/ppt/slideLayouts/slideLayout8.xml" ContentType="application/vnd.openxmlformats-officedocument.presentationml.slideLayout+xml"/>
  <Override PartName="/ppt/slideLayouts/slideLayout38.xml" ContentType="application/vnd.openxmlformats-officedocument.presentationml.slideLayout+xml"/>
  <Override PartName="/ppt/slideLayouts/slideLayout9.xml" ContentType="application/vnd.openxmlformats-officedocument.presentationml.slideLayout+xml"/>
  <Override PartName="/ppt/slideLayouts/slideLayout3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_rels/slideLayout31.xml.rels" ContentType="application/vnd.openxmlformats-package.relationships+xml"/>
  <Override PartName="/ppt/slideLayouts/_rels/slideLayout1.xml.rels" ContentType="application/vnd.openxmlformats-package.relationships+xml"/>
  <Override PartName="/ppt/slideLayouts/_rels/slideLayout32.xml.rels" ContentType="application/vnd.openxmlformats-package.relationships+xml"/>
  <Override PartName="/ppt/slideLayouts/_rels/slideLayout2.xml.rels" ContentType="application/vnd.openxmlformats-package.relationships+xml"/>
  <Override PartName="/ppt/slideLayouts/_rels/slideLayout33.xml.rels" ContentType="application/vnd.openxmlformats-package.relationships+xml"/>
  <Override PartName="/ppt/slideLayouts/_rels/slideLayout3.xml.rels" ContentType="application/vnd.openxmlformats-package.relationships+xml"/>
  <Override PartName="/ppt/slideLayouts/_rels/slideLayout34.xml.rels" ContentType="application/vnd.openxmlformats-package.relationships+xml"/>
  <Override PartName="/ppt/slideLayouts/_rels/slideLayout4.xml.rels" ContentType="application/vnd.openxmlformats-package.relationships+xml"/>
  <Override PartName="/ppt/slideLayouts/_rels/slideLayout35.xml.rels" ContentType="application/vnd.openxmlformats-package.relationships+xml"/>
  <Override PartName="/ppt/slideLayouts/_rels/slideLayout5.xml.rels" ContentType="application/vnd.openxmlformats-package.relationships+xml"/>
  <Override PartName="/ppt/slideLayouts/_rels/slideLayout36.xml.rels" ContentType="application/vnd.openxmlformats-package.relationships+xml"/>
  <Override PartName="/ppt/slideLayouts/_rels/slideLayout6.xml.rels" ContentType="application/vnd.openxmlformats-package.relationships+xml"/>
  <Override PartName="/ppt/slideLayouts/_rels/slideLayout37.xml.rels" ContentType="application/vnd.openxmlformats-package.relationships+xml"/>
  <Override PartName="/ppt/slideLayouts/_rels/slideLayout7.xml.rels" ContentType="application/vnd.openxmlformats-package.relationships+xml"/>
  <Override PartName="/ppt/slideLayouts/_rels/slideLayout38.xml.rels" ContentType="application/vnd.openxmlformats-package.relationships+xml"/>
  <Override PartName="/ppt/slideLayouts/_rels/slideLayout8.xml.rels" ContentType="application/vnd.openxmlformats-package.relationships+xml"/>
  <Override PartName="/ppt/slideLayouts/_rels/slideLayout39.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Layouts/_rels/slideLayout40.xml.rels" ContentType="application/vnd.openxmlformats-package.relationships+xml"/>
  <Override PartName="/ppt/slideLayouts/_rels/slideLayout41.xml.rels" ContentType="application/vnd.openxmlformats-package.relationships+xml"/>
  <Override PartName="/ppt/slideLayouts/_rels/slideLayout42.xml.rels" ContentType="application/vnd.openxmlformats-package.relationships+xml"/>
  <Override PartName="/ppt/slideLayouts/_rels/slideLayout43.xml.rels" ContentType="application/vnd.openxmlformats-package.relationships+xml"/>
  <Override PartName="/ppt/slideLayouts/_rels/slideLayout44.xml.rels" ContentType="application/vnd.openxmlformats-package.relationships+xml"/>
  <Override PartName="/ppt/slideLayouts/_rels/slideLayout45.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8.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s/slide24.xml" ContentType="application/vnd.openxmlformats-officedocument.presentationml.slide+xml"/>
  <Override PartName="/ppt/slides/slide8.xml" ContentType="application/vnd.openxmlformats-officedocument.presentationml.slide+xml"/>
  <Override PartName="/ppt/slides/slide25.xml" ContentType="application/vnd.openxmlformats-officedocument.presentationml.slide+xml"/>
  <Override PartName="/ppt/slides/slide9.xml" ContentType="application/vnd.openxmlformats-officedocument.presentationml.slide+xml"/>
  <Override PartName="/ppt/slides/slide26.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_rels/slide1.xml.rels" ContentType="application/vnd.openxmlformats-package.relationships+xml"/>
  <Override PartName="/ppt/slides/_rels/slide22.xml.rels" ContentType="application/vnd.openxmlformats-package.relationships+xml"/>
  <Override PartName="/ppt/slides/_rels/slide2.xml.rels" ContentType="application/vnd.openxmlformats-package.relationships+xml"/>
  <Override PartName="/ppt/slides/_rels/slide20.xml.rels" ContentType="application/vnd.openxmlformats-package.relationships+xml"/>
  <Override PartName="/ppt/slides/_rels/slide3.xml.rels" ContentType="application/vnd.openxmlformats-package.relationships+xml"/>
  <Override PartName="/ppt/slides/_rels/slide2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23.xml.rels" ContentType="application/vnd.openxmlformats-package.relationships+xml"/>
  <Override PartName="/ppt/slides/_rels/slide6.xml.rels" ContentType="application/vnd.openxmlformats-package.relationships+xml"/>
  <Override PartName="/ppt/slides/_rels/slide24.xml.rels" ContentType="application/vnd.openxmlformats-package.relationships+xml"/>
  <Override PartName="/ppt/slides/_rels/slide7.xml.rels" ContentType="application/vnd.openxmlformats-package.relationships+xml"/>
  <Override PartName="/ppt/slides/_rels/slide25.xml.rels" ContentType="application/vnd.openxmlformats-package.relationships+xml"/>
  <Override PartName="/ppt/slides/_rels/slide8.xml.rels" ContentType="application/vnd.openxmlformats-package.relationships+xml"/>
  <Override PartName="/ppt/slides/_rels/slide26.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7.xml.rels" ContentType="application/vnd.openxmlformats-package.relationships+xml"/>
  <Override PartName="/ppt/slides/_rels/slide28.xml.rels" ContentType="application/vnd.openxmlformats-package.relationships+xml"/>
  <Override PartName="/ppt/slides/_rels/slide29.xml.rels" ContentType="application/vnd.openxmlformats-package.relationships+xml"/>
  <Override PartName="/ppt/slides/_rels/slide30.xml.rels" ContentType="application/vnd.openxmlformats-package.relationships+xml"/>
  <Override PartName="/ppt/slides/_rels/slide31.xml.rels" ContentType="application/vnd.openxmlformats-package.relationships+xml"/>
  <Override PartName="/ppt/slides/_rels/slide32.xml.rels" ContentType="application/vnd.openxmlformats-package.relationships+xml"/>
  <Override PartName="/ppt/slides/_rels/slide33.xml.rels" ContentType="application/vnd.openxmlformats-package.relationships+xml"/>
  <Override PartName="/ppt/slides/_rels/slide34.xml.rels" ContentType="application/vnd.openxmlformats-package.relationships+xml"/>
  <Override PartName="/ppt/media/image1.jpeg" ContentType="image/jpeg"/>
  <Override PartName="/ppt/media/image2.jpeg" ContentType="image/jpeg"/>
  <Override PartName="/ppt/media/image8.png" ContentType="image/png"/>
  <Override PartName="/ppt/media/image3.jpeg" ContentType="image/jpeg"/>
  <Override PartName="/ppt/media/image4.jpeg" ContentType="image/jpeg"/>
  <Override PartName="/ppt/media/image5.jpeg" ContentType="image/jpeg"/>
  <Override PartName="/ppt/media/image7.png" ContentType="image/png"/>
  <Override PartName="/ppt/media/image6.png" ContentType="image/png"/>
  <Override PartName="/ppt/media/image9.png" ContentType="image/png"/>
  <Override PartName="/ppt/media/image10.jpeg" ContentType="image/jpeg"/>
  <Override PartName="/ppt/media/image11.jpeg" ContentType="image/jpeg"/>
  <Override PartName="/ppt/media/image12.jpeg" ContentType="image/jpeg"/>
  <Override PartName="/ppt/media/image13.jpeg" ContentType="image/jpeg"/>
  <Override PartName="/ppt/notesSlides/notesSlide1.xml" ContentType="application/vnd.openxmlformats-officedocument.presentationml.notesSlide+xml"/>
  <Override PartName="/ppt/notesSlides/notesSlide9.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4.xml" ContentType="application/vnd.openxmlformats-officedocument.presentationml.notesSlide+xml"/>
  <Override PartName="/ppt/notesSlides/_rels/notesSlide9.xml.rels" ContentType="application/vnd.openxmlformats-package.relationships+xml"/>
  <Override PartName="/ppt/notesSlides/_rels/notesSlide1.xml.rels" ContentType="application/vnd.openxmlformats-package.relationships+xml"/>
  <Override PartName="/ppt/notesSlides/_rels/notesSlide2.xml.rels" ContentType="application/vnd.openxmlformats-package.relationships+xml"/>
  <Override PartName="/ppt/notesSlides/_rels/notesSlide3.xml.rels" ContentType="application/vnd.openxmlformats-package.relationships+xml"/>
  <Override PartName="/ppt/notesSlides/_rels/notesSlide4.xml.rels" ContentType="application/vnd.openxmlformats-package.relationships+xml"/>
  <Override PartName="/ppt/notesSlides/_rels/notesSlide6.xml.rels" ContentType="application/vnd.openxmlformats-package.relationships+xml"/>
  <Override PartName="/ppt/notesSlides/_rels/notesSlide7.xml.rels" ContentType="application/vnd.openxmlformats-package.relationships+xml"/>
  <Override PartName="/ppt/notesSlides/_rels/notesSlide8.xml.rels" ContentType="application/vnd.openxmlformats-package.relationships+xml"/>
  <Override PartName="/ppt/notesSlides/_rels/notesSlide10.xml.rels" ContentType="application/vnd.openxmlformats-package.relationships+xml"/>
  <Override PartName="/ppt/notesSlides/_rels/notesSlide11.xml.rels" ContentType="application/vnd.openxmlformats-package.relationships+xml"/>
  <Override PartName="/ppt/notesSlides/_rels/notesSlide12.xml.rels" ContentType="application/vnd.openxmlformats-package.relationships+xml"/>
  <Override PartName="/ppt/notesSlides/_rels/notesSlide13.xml.rels" ContentType="application/vnd.openxmlformats-package.relationships+xml"/>
  <Override PartName="/ppt/notesSlides/_rels/notesSlide16.xml.rels" ContentType="application/vnd.openxmlformats-package.relationships+xml"/>
  <Override PartName="/ppt/notesSlides/_rels/notesSlide17.xml.rels" ContentType="application/vnd.openxmlformats-package.relationships+xml"/>
  <Override PartName="/ppt/notesSlides/_rels/notesSlide23.xml.rels" ContentType="application/vnd.openxmlformats-package.relationships+xml"/>
  <Override PartName="/ppt/notesSlides/_rels/notesSlide24.xml.rels" ContentType="application/vnd.openxmlformats-package.relationships+xml"/>
  <Override PartName="/ppt/notesSlides/_rels/notesSlide25.xml.rels" ContentType="application/vnd.openxmlformats-package.relationships+xml"/>
  <Override PartName="/ppt/notesSlides/_rels/notesSlide29.xml.rels" ContentType="application/vnd.openxmlformats-package.relationships+xml"/>
  <Override PartName="/ppt/notesSlides/_rels/notesSlide30.xml.rels" ContentType="application/vnd.openxmlformats-package.relationships+xml"/>
  <Override PartName="/ppt/notesSlides/_rels/notesSlide31.xml.rels" ContentType="application/vnd.openxmlformats-package.relationships+xml"/>
  <Override PartName="/ppt/notesSlides/_rels/notesSlide32.xml.rels" ContentType="application/vnd.openxmlformats-package.relationships+xml"/>
  <Override PartName="/ppt/notesSlides/_rels/notesSlide34.xml.rels" ContentType="application/vnd.openxmlformats-package.relationships+xml"/>
  <Override PartName="/ppt/_rels/presentation.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Lst>
  <p:sldSz cx="9144000" cy="6858000"/>
  <p:notesSz cx="6797675" cy="9928225"/>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40" Type="http://schemas.openxmlformats.org/officeDocument/2006/relationships/slide" Target="slides/slide34.xml"/>
</Relationships>
</file>

<file path=ppt/charts/chart10.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0" lang="en-US" sz="1400" spc="-1" strike="noStrike">
                <a:solidFill>
                  <a:srgbClr val="595959"/>
                </a:solidFill>
                <a:latin typeface="Century Gothic"/>
              </a:defRPr>
            </a:pPr>
            <a:r>
              <a:rPr b="0" lang="en-US" sz="1400" spc="-1" strike="noStrike">
                <a:solidFill>
                  <a:srgbClr val="595959"/>
                </a:solidFill>
                <a:latin typeface="Century Gothic"/>
              </a:rPr>
              <a:t>Evolution de la file active</a:t>
            </a:r>
          </a:p>
        </c:rich>
      </c:tx>
      <c:overlay val="0"/>
      <c:spPr>
        <a:noFill/>
        <a:ln w="0">
          <a:noFill/>
        </a:ln>
      </c:spPr>
    </c:title>
    <c:autoTitleDeleted val="0"/>
    <c:plotArea>
      <c:layout>
        <c:manualLayout>
          <c:layoutTarget val="inner"/>
          <c:xMode val="edge"/>
          <c:yMode val="edge"/>
          <c:x val="0.0850933578206305"/>
          <c:y val="0.163060769965002"/>
          <c:w val="0.886338128762371"/>
          <c:h val="0.560372255806554"/>
        </c:manualLayout>
      </c:layout>
      <c:lineChart>
        <c:grouping val="standard"/>
        <c:varyColors val="0"/>
        <c:ser>
          <c:idx val="0"/>
          <c:order val="0"/>
          <c:tx>
            <c:strRef>
              <c:f>label 0</c:f>
              <c:strCache>
                <c:ptCount val="1"/>
                <c:pt idx="0">
                  <c:v>file active</c:v>
                </c:pt>
              </c:strCache>
            </c:strRef>
          </c:tx>
          <c:spPr>
            <a:solidFill>
              <a:srgbClr val="a53010"/>
            </a:solidFill>
            <a:ln cap="rnd" w="28440">
              <a:solidFill>
                <a:srgbClr val="a53010"/>
              </a:solidFill>
              <a:round/>
            </a:ln>
          </c:spPr>
          <c:marker>
            <c:symbol val="none"/>
          </c:marker>
          <c:dPt>
            <c:idx val="0"/>
            <c:marker>
              <c:symbol val="none"/>
            </c:marker>
          </c:dPt>
          <c:dPt>
            <c:idx val="1"/>
            <c:marker>
              <c:symbol val="none"/>
            </c:marker>
          </c:dPt>
          <c:dPt>
            <c:idx val="2"/>
            <c:marker>
              <c:symbol val="none"/>
            </c:marker>
          </c:dPt>
          <c:dLbls>
            <c:numFmt formatCode="General" sourceLinked="0"/>
            <c:dLbl>
              <c:idx val="0"/>
              <c:layout>
                <c:manualLayout>
                  <c:x val="-0.0453888888888889"/>
                  <c:y val="-0.0485764800233304"/>
                </c:manualLayout>
              </c:layout>
              <c:numFmt formatCode="General" sourceLinked="0"/>
              <c:txPr>
                <a:bodyPr wrap="square"/>
                <a:lstStyle/>
                <a:p>
                  <a:pPr>
                    <a:defRPr b="0" sz="900" spc="-1" strike="noStrike">
                      <a:solidFill>
                        <a:srgbClr val="404040"/>
                      </a:solidFill>
                      <a:latin typeface="Century Gothic"/>
                    </a:defRPr>
                  </a:pPr>
                </a:p>
              </c:txPr>
              <c:dLblPos val="r"/>
              <c:showLegendKey val="0"/>
              <c:showVal val="1"/>
              <c:showCatName val="0"/>
              <c:showSerName val="0"/>
              <c:showPercent val="0"/>
              <c:separator>; </c:separator>
            </c:dLbl>
            <c:dLbl>
              <c:idx val="1"/>
              <c:layout>
                <c:manualLayout>
                  <c:x val="-0.0370555555555556"/>
                  <c:y val="-0.0670949985418489"/>
                </c:manualLayout>
              </c:layout>
              <c:numFmt formatCode="General" sourceLinked="0"/>
              <c:txPr>
                <a:bodyPr wrap="square"/>
                <a:lstStyle/>
                <a:p>
                  <a:pPr>
                    <a:defRPr b="0" sz="900" spc="-1" strike="noStrike">
                      <a:solidFill>
                        <a:srgbClr val="404040"/>
                      </a:solidFill>
                      <a:latin typeface="Century Gothic"/>
                    </a:defRPr>
                  </a:pPr>
                </a:p>
              </c:txPr>
              <c:dLblPos val="r"/>
              <c:showLegendKey val="0"/>
              <c:showVal val="1"/>
              <c:showCatName val="0"/>
              <c:showSerName val="0"/>
              <c:showPercent val="0"/>
              <c:separator>; </c:separator>
            </c:dLbl>
            <c:dLbl>
              <c:idx val="2"/>
              <c:layout>
                <c:manualLayout>
                  <c:x val="-0.0426111111111111"/>
                  <c:y val="-0.067094998541849"/>
                </c:manualLayout>
              </c:layout>
              <c:numFmt formatCode="General" sourceLinked="0"/>
              <c:txPr>
                <a:bodyPr wrap="square"/>
                <a:lstStyle/>
                <a:p>
                  <a:pPr>
                    <a:defRPr b="0" sz="900" spc="-1" strike="noStrike">
                      <a:solidFill>
                        <a:srgbClr val="404040"/>
                      </a:solidFill>
                      <a:latin typeface="Century Gothic"/>
                    </a:defRPr>
                  </a:pPr>
                </a:p>
              </c:txPr>
              <c:dLblPos val="r"/>
              <c:showLegendKey val="0"/>
              <c:showVal val="1"/>
              <c:showCatName val="0"/>
              <c:showSerName val="0"/>
              <c:showPercent val="0"/>
              <c:separator>; </c:separator>
            </c:dLbl>
            <c:txPr>
              <a:bodyPr wrap="square"/>
              <a:lstStyle/>
              <a:p>
                <a:pPr>
                  <a:defRPr b="0" sz="900" spc="-1" strike="noStrike">
                    <a:solidFill>
                      <a:srgbClr val="404040"/>
                    </a:solidFill>
                    <a:latin typeface="Century Gothic"/>
                  </a:defRPr>
                </a:pPr>
              </a:p>
            </c:txPr>
            <c:dLblPos val="t"/>
            <c:showLegendKey val="0"/>
            <c:showVal val="1"/>
            <c:showCatName val="0"/>
            <c:showSerName val="0"/>
            <c:showPercent val="0"/>
            <c:separator>; </c:separator>
            <c:showLeaderLines val="0"/>
            <c:extLst>
              <c:ext xmlns:c15="http://schemas.microsoft.com/office/drawing/2012/chart" uri="{CE6537A1-D6FC-4f65-9D91-7224C49458BB}">
                <c15:showLeaderLines val="1"/>
              </c:ext>
            </c:extLst>
          </c:dLbls>
          <c:cat>
            <c:multiLvlStrRef>
              <c:f>categories</c:f>
              <c:multiLvlStrCache>
                <c:ptCount val="3"/>
                <c:lvl>
                  <c:pt idx="0">
                    <c:v>2023</c:v>
                  </c:pt>
                  <c:pt idx="1">
                    <c:v>2024</c:v>
                  </c:pt>
                  <c:pt idx="2">
                    <c:v>2025</c:v>
                  </c:pt>
                </c:lvl>
                <c:lvl>
                  <c:pt idx="0">
                    <c:v>evolution de la file active</c:v>
                  </c:pt>
                </c:lvl>
              </c:multiLvlStrCache>
            </c:multiLvlStrRef>
          </c:cat>
          <c:val>
            <c:numRef>
              <c:f>0</c:f>
              <c:numCache>
                <c:formatCode>General</c:formatCode>
                <c:ptCount val="3"/>
                <c:pt idx="0">
                  <c:v>183</c:v>
                </c:pt>
                <c:pt idx="1">
                  <c:v>158</c:v>
                </c:pt>
                <c:pt idx="2">
                  <c:v>149</c:v>
                </c:pt>
              </c:numCache>
            </c:numRef>
          </c:val>
          <c:smooth val="0"/>
        </c:ser>
        <c:ser>
          <c:idx val="1"/>
          <c:order val="1"/>
          <c:tx>
            <c:strRef>
              <c:f>label 1</c:f>
              <c:strCache>
                <c:ptCount val="1"/>
                <c:pt idx="0">
                  <c:v>nouveaux</c:v>
                </c:pt>
              </c:strCache>
            </c:strRef>
          </c:tx>
          <c:spPr>
            <a:solidFill>
              <a:srgbClr val="de7e18"/>
            </a:solidFill>
            <a:ln cap="rnd" w="28440">
              <a:solidFill>
                <a:srgbClr val="de7e18"/>
              </a:solidFill>
              <a:round/>
            </a:ln>
          </c:spPr>
          <c:marker>
            <c:symbol val="none"/>
          </c:marker>
          <c:dPt>
            <c:idx val="0"/>
            <c:marker>
              <c:symbol val="none"/>
            </c:marker>
          </c:dPt>
          <c:dPt>
            <c:idx val="1"/>
            <c:marker>
              <c:symbol val="none"/>
            </c:marker>
          </c:dPt>
          <c:dPt>
            <c:idx val="2"/>
            <c:marker>
              <c:symbol val="none"/>
            </c:marker>
          </c:dPt>
          <c:dLbls>
            <c:numFmt formatCode="General" sourceLinked="0"/>
            <c:dLbl>
              <c:idx val="0"/>
              <c:layout>
                <c:manualLayout>
                  <c:x val="-0.0537222222222222"/>
                  <c:y val="0.0532753718285214"/>
                </c:manualLayout>
              </c:layout>
              <c:numFmt formatCode="General" sourceLinked="0"/>
              <c:txPr>
                <a:bodyPr wrap="square"/>
                <a:lstStyle/>
                <a:p>
                  <a:pPr>
                    <a:defRPr b="0" sz="900" spc="-1" strike="noStrike">
                      <a:solidFill>
                        <a:srgbClr val="404040"/>
                      </a:solidFill>
                      <a:latin typeface="Century Gothic"/>
                    </a:defRPr>
                  </a:pPr>
                </a:p>
              </c:txPr>
              <c:dLblPos val="r"/>
              <c:showLegendKey val="0"/>
              <c:showVal val="1"/>
              <c:showCatName val="0"/>
              <c:showSerName val="0"/>
              <c:showPercent val="0"/>
              <c:separator>; </c:separator>
            </c:dLbl>
            <c:dLbl>
              <c:idx val="1"/>
              <c:layout>
                <c:manualLayout>
                  <c:x val="-0.0509444444444444"/>
                  <c:y val="0.0671642607174103"/>
                </c:manualLayout>
              </c:layout>
              <c:numFmt formatCode="General" sourceLinked="0"/>
              <c:txPr>
                <a:bodyPr wrap="square"/>
                <a:lstStyle/>
                <a:p>
                  <a:pPr>
                    <a:defRPr b="0" sz="900" spc="-1" strike="noStrike">
                      <a:solidFill>
                        <a:srgbClr val="404040"/>
                      </a:solidFill>
                      <a:latin typeface="Century Gothic"/>
                    </a:defRPr>
                  </a:pPr>
                </a:p>
              </c:txPr>
              <c:dLblPos val="r"/>
              <c:showLegendKey val="0"/>
              <c:showVal val="1"/>
              <c:showCatName val="0"/>
              <c:showSerName val="0"/>
              <c:showPercent val="0"/>
              <c:separator>; </c:separator>
            </c:dLbl>
            <c:dLbl>
              <c:idx val="2"/>
              <c:layout>
                <c:manualLayout>
                  <c:x val="-0.0509444444444444"/>
                  <c:y val="0.0625346310877807"/>
                </c:manualLayout>
              </c:layout>
              <c:numFmt formatCode="General" sourceLinked="0"/>
              <c:txPr>
                <a:bodyPr wrap="square"/>
                <a:lstStyle/>
                <a:p>
                  <a:pPr>
                    <a:defRPr b="0" sz="900" spc="-1" strike="noStrike">
                      <a:solidFill>
                        <a:srgbClr val="404040"/>
                      </a:solidFill>
                      <a:latin typeface="Century Gothic"/>
                    </a:defRPr>
                  </a:pPr>
                </a:p>
              </c:txPr>
              <c:dLblPos val="r"/>
              <c:showLegendKey val="0"/>
              <c:showVal val="1"/>
              <c:showCatName val="0"/>
              <c:showSerName val="0"/>
              <c:showPercent val="0"/>
              <c:separator>; </c:separator>
            </c:dLbl>
            <c:txPr>
              <a:bodyPr wrap="square"/>
              <a:lstStyle/>
              <a:p>
                <a:pPr>
                  <a:defRPr b="0" sz="900" spc="-1" strike="noStrike">
                    <a:solidFill>
                      <a:srgbClr val="404040"/>
                    </a:solidFill>
                    <a:latin typeface="Century Gothic"/>
                  </a:defRPr>
                </a:pPr>
              </a:p>
            </c:txPr>
            <c:dLblPos val="t"/>
            <c:showLegendKey val="0"/>
            <c:showVal val="1"/>
            <c:showCatName val="0"/>
            <c:showSerName val="0"/>
            <c:showPercent val="0"/>
            <c:separator>; </c:separator>
            <c:showLeaderLines val="0"/>
            <c:extLst>
              <c:ext xmlns:c15="http://schemas.microsoft.com/office/drawing/2012/chart" uri="{CE6537A1-D6FC-4f65-9D91-7224C49458BB}">
                <c15:showLeaderLines val="1"/>
              </c:ext>
            </c:extLst>
          </c:dLbls>
          <c:cat>
            <c:multiLvlStrRef>
              <c:f>categories</c:f>
              <c:multiLvlStrCache>
                <c:ptCount val="3"/>
                <c:lvl>
                  <c:pt idx="0">
                    <c:v>2023</c:v>
                  </c:pt>
                  <c:pt idx="1">
                    <c:v>2024</c:v>
                  </c:pt>
                  <c:pt idx="2">
                    <c:v>2025</c:v>
                  </c:pt>
                </c:lvl>
                <c:lvl>
                  <c:pt idx="0">
                    <c:v>evolution de la file active</c:v>
                  </c:pt>
                </c:lvl>
              </c:multiLvlStrCache>
            </c:multiLvlStrRef>
          </c:cat>
          <c:val>
            <c:numRef>
              <c:f>1</c:f>
              <c:numCache>
                <c:formatCode>General</c:formatCode>
                <c:ptCount val="3"/>
                <c:pt idx="0">
                  <c:v>163</c:v>
                </c:pt>
                <c:pt idx="1">
                  <c:v>141</c:v>
                </c:pt>
                <c:pt idx="2">
                  <c:v>103</c:v>
                </c:pt>
              </c:numCache>
            </c:numRef>
          </c:val>
          <c:smooth val="0"/>
        </c:ser>
        <c:hiLowLines>
          <c:spPr>
            <a:ln w="0">
              <a:noFill/>
            </a:ln>
          </c:spPr>
        </c:hiLowLines>
        <c:marker val="0"/>
        <c:axId val="8826610"/>
        <c:axId val="18516209"/>
      </c:lineChart>
      <c:catAx>
        <c:axId val="8826610"/>
        <c:scaling>
          <c:orientation val="minMax"/>
        </c:scaling>
        <c:delete val="0"/>
        <c:axPos val="b"/>
        <c:numFmt formatCode="General" sourceLinked="0"/>
        <c:majorTickMark val="none"/>
        <c:minorTickMark val="none"/>
        <c:tickLblPos val="nextTo"/>
        <c:spPr>
          <a:ln w="9360">
            <a:solidFill>
              <a:srgbClr val="d9d9d9"/>
            </a:solidFill>
            <a:round/>
          </a:ln>
        </c:spPr>
        <c:txPr>
          <a:bodyPr/>
          <a:lstStyle/>
          <a:p>
            <a:pPr>
              <a:defRPr b="0" sz="900" spc="-1" strike="noStrike">
                <a:solidFill>
                  <a:srgbClr val="595959"/>
                </a:solidFill>
                <a:latin typeface="Century Gothic"/>
              </a:defRPr>
            </a:pPr>
          </a:p>
        </c:txPr>
        <c:crossAx val="18516209"/>
        <c:crosses val="autoZero"/>
        <c:auto val="1"/>
        <c:lblAlgn val="ctr"/>
        <c:lblOffset val="100"/>
        <c:noMultiLvlLbl val="0"/>
      </c:catAx>
      <c:valAx>
        <c:axId val="18516209"/>
        <c:scaling>
          <c:orientation val="minMax"/>
        </c:scaling>
        <c:delete val="0"/>
        <c:axPos val="l"/>
        <c:majorGridlines>
          <c:spPr>
            <a:ln w="9360">
              <a:solidFill>
                <a:srgbClr val="d9d9d9"/>
              </a:solidFill>
              <a:round/>
            </a:ln>
          </c:spPr>
        </c:majorGridlines>
        <c:numFmt formatCode="General" sourceLinked="0"/>
        <c:majorTickMark val="none"/>
        <c:minorTickMark val="none"/>
        <c:tickLblPos val="nextTo"/>
        <c:spPr>
          <a:ln w="9360">
            <a:noFill/>
          </a:ln>
        </c:spPr>
        <c:txPr>
          <a:bodyPr/>
          <a:lstStyle/>
          <a:p>
            <a:pPr>
              <a:defRPr b="0" sz="900" spc="-1" strike="noStrike">
                <a:solidFill>
                  <a:srgbClr val="595959"/>
                </a:solidFill>
                <a:latin typeface="Century Gothic"/>
              </a:defRPr>
            </a:pPr>
          </a:p>
        </c:txPr>
        <c:crossAx val="8826610"/>
        <c:crosses val="autoZero"/>
        <c:crossBetween val="between"/>
      </c:valAx>
      <c:spPr>
        <a:noFill/>
        <a:ln w="0">
          <a:noFill/>
        </a:ln>
      </c:spPr>
    </c:plotArea>
    <c:legend>
      <c:legendPos val="b"/>
      <c:overlay val="0"/>
      <c:spPr>
        <a:noFill/>
        <a:ln w="0">
          <a:noFill/>
        </a:ln>
      </c:spPr>
      <c:txPr>
        <a:bodyPr/>
        <a:lstStyle/>
        <a:p>
          <a:pPr>
            <a:defRPr b="0" sz="900" spc="-1" strike="noStrike">
              <a:solidFill>
                <a:srgbClr val="595959"/>
              </a:solidFill>
              <a:latin typeface="Century Gothic"/>
            </a:defRPr>
          </a:pPr>
        </a:p>
      </c:txPr>
    </c:legend>
    <c:plotVisOnly val="1"/>
    <c:dispBlanksAs val="gap"/>
  </c:chart>
  <c:spPr>
    <a:noFill/>
    <a:ln w="9360">
      <a:noFill/>
    </a:ln>
  </c:spPr>
</c:chartSpace>
</file>

<file path=ppt/charts/chart11.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0" lang="fr-FR" sz="1862" spc="-1" strike="noStrike">
                <a:solidFill>
                  <a:srgbClr val="595959"/>
                </a:solidFill>
                <a:latin typeface="Century Gothic"/>
              </a:defRPr>
            </a:pPr>
            <a:r>
              <a:rPr b="0" lang="fr-FR" sz="1862" spc="-1" strike="noStrike">
                <a:solidFill>
                  <a:srgbClr val="595959"/>
                </a:solidFill>
                <a:latin typeface="Century Gothic"/>
              </a:rPr>
              <a:t>Evolution du nombre d'entretiens </a:t>
            </a:r>
          </a:p>
        </c:rich>
      </c:tx>
      <c:overlay val="0"/>
      <c:spPr>
        <a:noFill/>
        <a:ln w="0">
          <a:noFill/>
        </a:ln>
      </c:spPr>
    </c:title>
    <c:autoTitleDeleted val="0"/>
    <c:plotArea>
      <c:layout>
        <c:manualLayout>
          <c:layoutTarget val="inner"/>
          <c:xMode val="edge"/>
          <c:yMode val="edge"/>
          <c:x val="0.0491231209735147"/>
          <c:y val="0.0924881425458275"/>
          <c:w val="0.921707229778096"/>
          <c:h val="0.76746570952442"/>
        </c:manualLayout>
      </c:layout>
      <c:barChart>
        <c:barDir val="col"/>
        <c:grouping val="clustered"/>
        <c:varyColors val="0"/>
        <c:ser>
          <c:idx val="0"/>
          <c:order val="0"/>
          <c:tx>
            <c:strRef>
              <c:f>label 0</c:f>
              <c:strCache>
                <c:ptCount val="1"/>
                <c:pt idx="0">
                  <c:v>entretiens</c:v>
                </c:pt>
              </c:strCache>
            </c:strRef>
          </c:tx>
          <c:spPr>
            <a:solidFill>
              <a:srgbClr val="a53010"/>
            </a:solidFill>
            <a:ln w="0">
              <a:noFill/>
            </a:ln>
          </c:spPr>
          <c:invertIfNegative val="0"/>
          <c:dPt>
            <c:idx val="0"/>
            <c:invertIfNegative val="0"/>
            <c:spPr>
              <a:solidFill>
                <a:srgbClr val="a53010"/>
              </a:solidFill>
              <a:ln w="0">
                <a:noFill/>
              </a:ln>
            </c:spPr>
          </c:dPt>
          <c:dPt>
            <c:idx val="1"/>
            <c:invertIfNegative val="0"/>
            <c:spPr>
              <a:solidFill>
                <a:srgbClr val="a53010"/>
              </a:solidFill>
              <a:ln w="0">
                <a:noFill/>
              </a:ln>
            </c:spPr>
          </c:dPt>
          <c:dPt>
            <c:idx val="2"/>
            <c:invertIfNegative val="0"/>
            <c:spPr>
              <a:solidFill>
                <a:srgbClr val="a53010"/>
              </a:solidFill>
              <a:ln w="0">
                <a:noFill/>
              </a:ln>
            </c:spPr>
          </c:dPt>
          <c:dPt>
            <c:idx val="3"/>
            <c:invertIfNegative val="0"/>
            <c:spPr>
              <a:solidFill>
                <a:srgbClr val="a53010"/>
              </a:solidFill>
              <a:ln w="0">
                <a:noFill/>
              </a:ln>
            </c:spPr>
          </c:dPt>
          <c:dPt>
            <c:idx val="4"/>
            <c:invertIfNegative val="0"/>
            <c:spPr>
              <a:solidFill>
                <a:srgbClr val="a53010"/>
              </a:solidFill>
              <a:ln w="0">
                <a:noFill/>
              </a:ln>
            </c:spPr>
          </c:dPt>
          <c:dLbls>
            <c:numFmt formatCode="General" sourceLinked="0"/>
            <c:dLbl>
              <c:idx val="0"/>
              <c:layout>
                <c:manualLayout>
                  <c:x val="-0.00315659703926111"/>
                  <c:y val="0.00830988508399352"/>
                </c:manualLayout>
              </c:layout>
              <c:numFmt formatCode="General" sourceLinked="0"/>
              <c:txPr>
                <a:bodyPr wrap="square"/>
                <a:lstStyle/>
                <a:p>
                  <a:pPr>
                    <a:defRPr b="0" sz="1197" spc="-1" strike="noStrike">
                      <a:solidFill>
                        <a:srgbClr val="404040"/>
                      </a:solidFill>
                      <a:latin typeface="Century Gothic"/>
                    </a:defRPr>
                  </a:pPr>
                </a:p>
              </c:txPr>
              <c:dLblPos val="outEnd"/>
              <c:showLegendKey val="0"/>
              <c:showVal val="1"/>
              <c:showCatName val="0"/>
              <c:showSerName val="0"/>
              <c:showPercent val="0"/>
              <c:separator>; </c:separator>
            </c:dLbl>
            <c:dLbl>
              <c:idx val="1"/>
              <c:layout>
                <c:manualLayout>
                  <c:x val="2.89351385987033E-017"/>
                  <c:y val="0.00152636174328209"/>
                </c:manualLayout>
              </c:layout>
              <c:numFmt formatCode="General" sourceLinked="0"/>
              <c:txPr>
                <a:bodyPr wrap="square"/>
                <a:lstStyle/>
                <a:p>
                  <a:pPr>
                    <a:defRPr b="0" sz="1197" spc="-1" strike="noStrike">
                      <a:solidFill>
                        <a:srgbClr val="404040"/>
                      </a:solidFill>
                      <a:latin typeface="Century Gothic"/>
                    </a:defRPr>
                  </a:pPr>
                </a:p>
              </c:txPr>
              <c:dLblPos val="outEnd"/>
              <c:showLegendKey val="0"/>
              <c:showVal val="1"/>
              <c:showCatName val="0"/>
              <c:showSerName val="0"/>
              <c:showPercent val="0"/>
              <c:separator>; </c:separator>
            </c:dLbl>
            <c:dLbl>
              <c:idx val="2"/>
              <c:layout>
                <c:manualLayout>
                  <c:x val="-5.78702771974065E-017"/>
                  <c:y val="0.00378750651636998"/>
                </c:manualLayout>
              </c:layout>
              <c:numFmt formatCode="General" sourceLinked="0"/>
              <c:txPr>
                <a:bodyPr wrap="square"/>
                <a:lstStyle/>
                <a:p>
                  <a:pPr>
                    <a:defRPr b="0" sz="1197" spc="-1" strike="noStrike">
                      <a:solidFill>
                        <a:srgbClr val="404040"/>
                      </a:solidFill>
                      <a:latin typeface="Century Gothic"/>
                    </a:defRPr>
                  </a:pPr>
                </a:p>
              </c:txPr>
              <c:dLblPos val="outEnd"/>
              <c:showLegendKey val="0"/>
              <c:showVal val="1"/>
              <c:showCatName val="0"/>
              <c:showSerName val="0"/>
              <c:showPercent val="0"/>
              <c:separator>; </c:separator>
            </c:dLbl>
            <c:dLbl>
              <c:idx val="3"/>
              <c:layout>
                <c:manualLayout>
                  <c:x val="-0.00157829851963055"/>
                  <c:y val="0.00378750651636998"/>
                </c:manualLayout>
              </c:layout>
              <c:numFmt formatCode="General" sourceLinked="0"/>
              <c:txPr>
                <a:bodyPr wrap="square"/>
                <a:lstStyle/>
                <a:p>
                  <a:pPr>
                    <a:defRPr b="0" sz="1197" spc="-1" strike="noStrike">
                      <a:solidFill>
                        <a:srgbClr val="404040"/>
                      </a:solidFill>
                      <a:latin typeface="Century Gothic"/>
                    </a:defRPr>
                  </a:pPr>
                </a:p>
              </c:txPr>
              <c:dLblPos val="outEnd"/>
              <c:showLegendKey val="0"/>
              <c:showVal val="1"/>
              <c:showCatName val="0"/>
              <c:showSerName val="0"/>
              <c:showPercent val="0"/>
              <c:separator>; </c:separator>
            </c:dLbl>
            <c:dLbl>
              <c:idx val="4"/>
              <c:layout>
                <c:manualLayout>
                  <c:x val="0.00157829851963055"/>
                  <c:y val="0.0105709408356336"/>
                </c:manualLayout>
              </c:layout>
              <c:numFmt formatCode="General" sourceLinked="0"/>
              <c:txPr>
                <a:bodyPr wrap="square"/>
                <a:lstStyle/>
                <a:p>
                  <a:pPr>
                    <a:defRPr b="0" sz="1197" spc="-1" strike="noStrike">
                      <a:solidFill>
                        <a:srgbClr val="404040"/>
                      </a:solidFill>
                      <a:latin typeface="Century Gothic"/>
                    </a:defRPr>
                  </a:pPr>
                </a:p>
              </c:txPr>
              <c:dLblPos val="outEnd"/>
              <c:showLegendKey val="0"/>
              <c:showVal val="1"/>
              <c:showCatName val="0"/>
              <c:showSerName val="0"/>
              <c:showPercent val="0"/>
              <c:separator>; </c:separator>
            </c:dLbl>
            <c:txPr>
              <a:bodyPr wrap="square"/>
              <a:lstStyle/>
              <a:p>
                <a:pPr>
                  <a:defRPr b="0" sz="1197" spc="-1" strike="noStrike">
                    <a:solidFill>
                      <a:srgbClr val="404040"/>
                    </a:solidFill>
                    <a:latin typeface="Century Gothic"/>
                  </a:defRPr>
                </a:pPr>
              </a:p>
            </c:txPr>
            <c:dLblPos val="inEnd"/>
            <c:showLegendKey val="0"/>
            <c:showVal val="1"/>
            <c:showCatName val="0"/>
            <c:showSerName val="0"/>
            <c:showPercent val="0"/>
            <c:separator>; </c:separator>
            <c:showLeaderLines val="0"/>
            <c:extLst>
              <c:ext xmlns:c15="http://schemas.microsoft.com/office/drawing/2012/chart" uri="{CE6537A1-D6FC-4f65-9D91-7224C49458BB}">
                <c15:showLeaderLines val="1"/>
              </c:ext>
            </c:extLst>
          </c:dLbls>
          <c:cat>
            <c:strRef>
              <c:f>categories</c:f>
              <c:strCache>
                <c:ptCount val="5"/>
                <c:pt idx="0">
                  <c:v>2021</c:v>
                </c:pt>
                <c:pt idx="1">
                  <c:v>2022</c:v>
                </c:pt>
                <c:pt idx="2">
                  <c:v>2023</c:v>
                </c:pt>
                <c:pt idx="3">
                  <c:v>2024</c:v>
                </c:pt>
                <c:pt idx="4">
                  <c:v>2025</c:v>
                </c:pt>
              </c:strCache>
            </c:strRef>
          </c:cat>
          <c:val>
            <c:numRef>
              <c:f>0</c:f>
              <c:numCache>
                <c:formatCode>General</c:formatCode>
                <c:ptCount val="5"/>
                <c:pt idx="0">
                  <c:v>310</c:v>
                </c:pt>
                <c:pt idx="1">
                  <c:v>237</c:v>
                </c:pt>
                <c:pt idx="2">
                  <c:v>243</c:v>
                </c:pt>
                <c:pt idx="3">
                  <c:v>220</c:v>
                </c:pt>
                <c:pt idx="4">
                  <c:v>235</c:v>
                </c:pt>
              </c:numCache>
            </c:numRef>
          </c:val>
        </c:ser>
        <c:ser>
          <c:idx val="1"/>
          <c:order val="1"/>
          <c:tx>
            <c:strRef>
              <c:f>label 1</c:f>
              <c:strCache>
                <c:ptCount val="1"/>
                <c:pt idx="0">
                  <c:v>sans rdv</c:v>
                </c:pt>
              </c:strCache>
            </c:strRef>
          </c:tx>
          <c:spPr>
            <a:solidFill>
              <a:srgbClr val="de7e18"/>
            </a:solidFill>
            <a:ln w="0">
              <a:noFill/>
            </a:ln>
          </c:spPr>
          <c:invertIfNegative val="0"/>
          <c:dLbls>
            <c:numFmt formatCode="General" sourceLinked="0"/>
            <c:txPr>
              <a:bodyPr wrap="square"/>
              <a:lstStyle/>
              <a:p>
                <a:pPr>
                  <a:defRPr b="0" sz="1197" spc="-1" strike="noStrike">
                    <a:solidFill>
                      <a:srgbClr val="404040"/>
                    </a:solidFill>
                    <a:latin typeface="Century Gothic"/>
                  </a:defRPr>
                </a:pPr>
              </a:p>
            </c:txPr>
            <c:dLblPos val="inEnd"/>
            <c:showLegendKey val="0"/>
            <c:showVal val="1"/>
            <c:showCatName val="0"/>
            <c:showSerName val="0"/>
            <c:showPercent val="0"/>
            <c:separator>; </c:separator>
            <c:showLeaderLines val="0"/>
            <c:extLst>
              <c:ext xmlns:c15="http://schemas.microsoft.com/office/drawing/2012/chart" uri="{CE6537A1-D6FC-4f65-9D91-7224C49458BB}">
                <c15:showLeaderLines val="1"/>
              </c:ext>
            </c:extLst>
          </c:dLbls>
          <c:cat>
            <c:strRef>
              <c:f>categories</c:f>
              <c:strCache>
                <c:ptCount val="5"/>
                <c:pt idx="0">
                  <c:v>2021</c:v>
                </c:pt>
                <c:pt idx="1">
                  <c:v>2022</c:v>
                </c:pt>
                <c:pt idx="2">
                  <c:v>2023</c:v>
                </c:pt>
                <c:pt idx="3">
                  <c:v>2024</c:v>
                </c:pt>
                <c:pt idx="4">
                  <c:v>2025</c:v>
                </c:pt>
              </c:strCache>
            </c:strRef>
          </c:cat>
          <c:val>
            <c:numRef>
              <c:f>1</c:f>
              <c:numCache>
                <c:formatCode>General</c:formatCode>
                <c:ptCount val="5"/>
                <c:pt idx="0">
                  <c:v>49</c:v>
                </c:pt>
                <c:pt idx="1">
                  <c:v>55</c:v>
                </c:pt>
                <c:pt idx="2">
                  <c:v>59</c:v>
                </c:pt>
                <c:pt idx="3">
                  <c:v>85</c:v>
                </c:pt>
                <c:pt idx="4">
                  <c:v>54</c:v>
                </c:pt>
              </c:numCache>
            </c:numRef>
          </c:val>
        </c:ser>
        <c:ser>
          <c:idx val="2"/>
          <c:order val="2"/>
          <c:tx>
            <c:strRef>
              <c:f>label 2</c:f>
              <c:strCache>
                <c:ptCount val="1"/>
                <c:pt idx="0">
                  <c:v>avec rdv</c:v>
                </c:pt>
              </c:strCache>
            </c:strRef>
          </c:tx>
          <c:spPr>
            <a:solidFill>
              <a:srgbClr val="9f8351"/>
            </a:solidFill>
            <a:ln w="0">
              <a:noFill/>
            </a:ln>
          </c:spPr>
          <c:invertIfNegative val="0"/>
          <c:dLbls>
            <c:numFmt formatCode="General" sourceLinked="0"/>
            <c:txPr>
              <a:bodyPr wrap="square"/>
              <a:lstStyle/>
              <a:p>
                <a:pPr>
                  <a:defRPr b="0" sz="1197" spc="-1" strike="noStrike">
                    <a:solidFill>
                      <a:srgbClr val="404040"/>
                    </a:solidFill>
                    <a:latin typeface="Century Gothic"/>
                  </a:defRPr>
                </a:pPr>
              </a:p>
            </c:txPr>
            <c:dLblPos val="inEnd"/>
            <c:showLegendKey val="0"/>
            <c:showVal val="1"/>
            <c:showCatName val="0"/>
            <c:showSerName val="0"/>
            <c:showPercent val="0"/>
            <c:separator>; </c:separator>
            <c:showLeaderLines val="0"/>
            <c:extLst>
              <c:ext xmlns:c15="http://schemas.microsoft.com/office/drawing/2012/chart" uri="{CE6537A1-D6FC-4f65-9D91-7224C49458BB}">
                <c15:showLeaderLines val="1"/>
              </c:ext>
            </c:extLst>
          </c:dLbls>
          <c:cat>
            <c:strRef>
              <c:f>categories</c:f>
              <c:strCache>
                <c:ptCount val="5"/>
                <c:pt idx="0">
                  <c:v>2021</c:v>
                </c:pt>
                <c:pt idx="1">
                  <c:v>2022</c:v>
                </c:pt>
                <c:pt idx="2">
                  <c:v>2023</c:v>
                </c:pt>
                <c:pt idx="3">
                  <c:v>2024</c:v>
                </c:pt>
                <c:pt idx="4">
                  <c:v>2025</c:v>
                </c:pt>
              </c:strCache>
            </c:strRef>
          </c:cat>
          <c:val>
            <c:numRef>
              <c:f>2</c:f>
              <c:numCache>
                <c:formatCode>General</c:formatCode>
                <c:ptCount val="5"/>
                <c:pt idx="0">
                  <c:v>114</c:v>
                </c:pt>
                <c:pt idx="1">
                  <c:v>78</c:v>
                </c:pt>
                <c:pt idx="2">
                  <c:v>51</c:v>
                </c:pt>
                <c:pt idx="3">
                  <c:v>74</c:v>
                </c:pt>
                <c:pt idx="4">
                  <c:v>76</c:v>
                </c:pt>
              </c:numCache>
            </c:numRef>
          </c:val>
        </c:ser>
        <c:ser>
          <c:idx val="3"/>
          <c:order val="3"/>
          <c:tx>
            <c:strRef>
              <c:f>label 3</c:f>
              <c:strCache>
                <c:ptCount val="1"/>
                <c:pt idx="0">
                  <c:v>non venu</c:v>
                </c:pt>
              </c:strCache>
            </c:strRef>
          </c:tx>
          <c:spPr>
            <a:solidFill>
              <a:srgbClr val="728653"/>
            </a:solidFill>
            <a:ln w="0">
              <a:noFill/>
            </a:ln>
          </c:spPr>
          <c:invertIfNegative val="0"/>
          <c:dPt>
            <c:idx val="0"/>
            <c:invertIfNegative val="0"/>
            <c:spPr>
              <a:solidFill>
                <a:srgbClr val="728653"/>
              </a:solidFill>
              <a:ln w="0">
                <a:noFill/>
              </a:ln>
            </c:spPr>
          </c:dPt>
          <c:dPt>
            <c:idx val="1"/>
            <c:invertIfNegative val="0"/>
            <c:spPr>
              <a:solidFill>
                <a:srgbClr val="728653"/>
              </a:solidFill>
              <a:ln w="0">
                <a:noFill/>
              </a:ln>
            </c:spPr>
          </c:dPt>
          <c:dPt>
            <c:idx val="2"/>
            <c:invertIfNegative val="0"/>
            <c:spPr>
              <a:solidFill>
                <a:srgbClr val="728653"/>
              </a:solidFill>
              <a:ln w="0">
                <a:noFill/>
              </a:ln>
            </c:spPr>
          </c:dPt>
          <c:dLbls>
            <c:numFmt formatCode="General" sourceLinked="0"/>
            <c:dLbl>
              <c:idx val="0"/>
              <c:layout>
                <c:manualLayout>
                  <c:x val="-0.00157829851963058"/>
                  <c:y val="0.00788320528488271"/>
                </c:manualLayout>
              </c:layout>
              <c:numFmt formatCode="General" sourceLinked="0"/>
              <c:txPr>
                <a:bodyPr wrap="square"/>
                <a:lstStyle/>
                <a:p>
                  <a:pPr>
                    <a:defRPr b="0" sz="1197" spc="-1" strike="noStrike">
                      <a:solidFill>
                        <a:srgbClr val="404040"/>
                      </a:solidFill>
                      <a:latin typeface="Century Gothic"/>
                    </a:defRPr>
                  </a:pPr>
                </a:p>
              </c:txPr>
              <c:dLblPos val="outEnd"/>
              <c:showLegendKey val="0"/>
              <c:showVal val="1"/>
              <c:showCatName val="0"/>
              <c:showSerName val="0"/>
              <c:showPercent val="0"/>
              <c:separator>; </c:separator>
            </c:dLbl>
            <c:dLbl>
              <c:idx val="1"/>
              <c:layout>
                <c:manualLayout>
                  <c:x val="0.0015782985196305"/>
                  <c:y val="0.0082246915584878"/>
                </c:manualLayout>
              </c:layout>
              <c:numFmt formatCode="General" sourceLinked="0"/>
              <c:txPr>
                <a:bodyPr wrap="square"/>
                <a:lstStyle/>
                <a:p>
                  <a:pPr>
                    <a:defRPr b="0" sz="1197" spc="-1" strike="noStrike">
                      <a:solidFill>
                        <a:srgbClr val="404040"/>
                      </a:solidFill>
                      <a:latin typeface="Century Gothic"/>
                    </a:defRPr>
                  </a:pPr>
                </a:p>
              </c:txPr>
              <c:dLblPos val="outEnd"/>
              <c:showLegendKey val="0"/>
              <c:showVal val="1"/>
              <c:showCatName val="0"/>
              <c:showSerName val="0"/>
              <c:showPercent val="0"/>
              <c:separator>; </c:separator>
            </c:dLbl>
            <c:dLbl>
              <c:idx val="2"/>
              <c:layout>
                <c:manualLayout>
                  <c:x val="-0.00315659703926122"/>
                  <c:y val="0.0013046983383611"/>
                </c:manualLayout>
              </c:layout>
              <c:numFmt formatCode="General" sourceLinked="0"/>
              <c:txPr>
                <a:bodyPr wrap="square"/>
                <a:lstStyle/>
                <a:p>
                  <a:pPr>
                    <a:defRPr b="0" sz="1197" spc="-1" strike="noStrike">
                      <a:solidFill>
                        <a:srgbClr val="404040"/>
                      </a:solidFill>
                      <a:latin typeface="Century Gothic"/>
                    </a:defRPr>
                  </a:pPr>
                </a:p>
              </c:txPr>
              <c:dLblPos val="outEnd"/>
              <c:showLegendKey val="0"/>
              <c:showVal val="1"/>
              <c:showCatName val="0"/>
              <c:showSerName val="0"/>
              <c:showPercent val="0"/>
              <c:separator>; </c:separator>
            </c:dLbl>
            <c:txPr>
              <a:bodyPr wrap="square"/>
              <a:lstStyle/>
              <a:p>
                <a:pPr>
                  <a:defRPr b="0" sz="1197" spc="-1" strike="noStrike">
                    <a:solidFill>
                      <a:srgbClr val="404040"/>
                    </a:solidFill>
                    <a:latin typeface="Century Gothic"/>
                  </a:defRPr>
                </a:pPr>
              </a:p>
            </c:txPr>
            <c:dLblPos val="inEnd"/>
            <c:showLegendKey val="0"/>
            <c:showVal val="1"/>
            <c:showCatName val="0"/>
            <c:showSerName val="0"/>
            <c:showPercent val="0"/>
            <c:separator>; </c:separator>
            <c:showLeaderLines val="0"/>
            <c:extLst>
              <c:ext xmlns:c15="http://schemas.microsoft.com/office/drawing/2012/chart" uri="{CE6537A1-D6FC-4f65-9D91-7224C49458BB}">
                <c15:showLeaderLines val="1"/>
              </c:ext>
            </c:extLst>
          </c:dLbls>
          <c:cat>
            <c:strRef>
              <c:f>categories</c:f>
              <c:strCache>
                <c:ptCount val="5"/>
                <c:pt idx="0">
                  <c:v>2021</c:v>
                </c:pt>
                <c:pt idx="1">
                  <c:v>2022</c:v>
                </c:pt>
                <c:pt idx="2">
                  <c:v>2023</c:v>
                </c:pt>
                <c:pt idx="3">
                  <c:v>2024</c:v>
                </c:pt>
                <c:pt idx="4">
                  <c:v>2025</c:v>
                </c:pt>
              </c:strCache>
            </c:strRef>
          </c:cat>
          <c:val>
            <c:numRef>
              <c:f>3</c:f>
              <c:numCache>
                <c:formatCode>General</c:formatCode>
                <c:ptCount val="5"/>
                <c:pt idx="0">
                  <c:v>17</c:v>
                </c:pt>
                <c:pt idx="1">
                  <c:v>12</c:v>
                </c:pt>
                <c:pt idx="2">
                  <c:v>14</c:v>
                </c:pt>
                <c:pt idx="3">
                  <c:v>8</c:v>
                </c:pt>
                <c:pt idx="4">
                  <c:v>18</c:v>
                </c:pt>
              </c:numCache>
            </c:numRef>
          </c:val>
        </c:ser>
        <c:gapWidth val="219"/>
        <c:overlap val="-27"/>
        <c:axId val="45188571"/>
        <c:axId val="12887799"/>
      </c:barChart>
      <c:catAx>
        <c:axId val="45188571"/>
        <c:scaling>
          <c:orientation val="minMax"/>
        </c:scaling>
        <c:delete val="0"/>
        <c:axPos val="b"/>
        <c:numFmt formatCode="General" sourceLinked="0"/>
        <c:majorTickMark val="none"/>
        <c:minorTickMark val="none"/>
        <c:tickLblPos val="nextTo"/>
        <c:spPr>
          <a:ln w="9360">
            <a:solidFill>
              <a:srgbClr val="d9d9d9"/>
            </a:solidFill>
            <a:round/>
          </a:ln>
        </c:spPr>
        <c:txPr>
          <a:bodyPr/>
          <a:lstStyle/>
          <a:p>
            <a:pPr>
              <a:defRPr b="0" sz="1197" spc="-1" strike="noStrike">
                <a:solidFill>
                  <a:srgbClr val="595959"/>
                </a:solidFill>
                <a:latin typeface="Century Gothic"/>
              </a:defRPr>
            </a:pPr>
          </a:p>
        </c:txPr>
        <c:crossAx val="12887799"/>
        <c:crosses val="autoZero"/>
        <c:auto val="1"/>
        <c:lblAlgn val="ctr"/>
        <c:lblOffset val="100"/>
        <c:noMultiLvlLbl val="0"/>
      </c:catAx>
      <c:valAx>
        <c:axId val="12887799"/>
        <c:scaling>
          <c:orientation val="minMax"/>
        </c:scaling>
        <c:delete val="0"/>
        <c:axPos val="l"/>
        <c:majorGridlines>
          <c:spPr>
            <a:ln w="9360">
              <a:solidFill>
                <a:srgbClr val="d9d9d9"/>
              </a:solidFill>
              <a:round/>
            </a:ln>
          </c:spPr>
        </c:majorGridlines>
        <c:numFmt formatCode="General" sourceLinked="0"/>
        <c:majorTickMark val="none"/>
        <c:minorTickMark val="none"/>
        <c:tickLblPos val="nextTo"/>
        <c:spPr>
          <a:ln w="9360">
            <a:noFill/>
          </a:ln>
        </c:spPr>
        <c:txPr>
          <a:bodyPr/>
          <a:lstStyle/>
          <a:p>
            <a:pPr>
              <a:defRPr b="0" sz="1197" spc="-1" strike="noStrike">
                <a:solidFill>
                  <a:srgbClr val="595959"/>
                </a:solidFill>
                <a:latin typeface="Century Gothic"/>
              </a:defRPr>
            </a:pPr>
          </a:p>
        </c:txPr>
        <c:crossAx val="45188571"/>
        <c:crosses val="autoZero"/>
        <c:crossBetween val="between"/>
      </c:valAx>
      <c:spPr>
        <a:noFill/>
        <a:ln w="0">
          <a:noFill/>
        </a:ln>
      </c:spPr>
    </c:plotArea>
    <c:legend>
      <c:legendPos val="b"/>
      <c:overlay val="0"/>
      <c:spPr>
        <a:noFill/>
        <a:ln w="0">
          <a:noFill/>
        </a:ln>
      </c:spPr>
      <c:txPr>
        <a:bodyPr/>
        <a:lstStyle/>
        <a:p>
          <a:pPr>
            <a:defRPr b="0" sz="1197" spc="-1" strike="noStrike">
              <a:solidFill>
                <a:srgbClr val="595959"/>
              </a:solidFill>
              <a:latin typeface="Century Gothic"/>
            </a:defRPr>
          </a:pPr>
        </a:p>
      </c:txPr>
    </c:legend>
    <c:plotVisOnly val="1"/>
    <c:dispBlanksAs val="gap"/>
  </c:chart>
  <c:spPr>
    <a:noFill/>
    <a:ln w="9360">
      <a:noFill/>
    </a:ln>
  </c:spPr>
</c:chartSpace>
</file>

<file path=ppt/notesMasters/_rels/notesMaster1.xml.rels><?xml version="1.0" encoding="UTF-8"?>
<Relationships xmlns="http://schemas.openxmlformats.org/package/2006/relationships"><Relationship Id="rId1" Type="http://schemas.openxmlformats.org/officeDocument/2006/relationships/theme" Target="../theme/theme5.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6" name="PlaceHolder 1"/>
          <p:cNvSpPr>
            <a:spLocks noGrp="1"/>
          </p:cNvSpPr>
          <p:nvPr>
            <p:ph type="sldImg"/>
          </p:nvPr>
        </p:nvSpPr>
        <p:spPr>
          <a:xfrm>
            <a:off x="216000" y="812520"/>
            <a:ext cx="7127280" cy="4008960"/>
          </a:xfrm>
          <a:prstGeom prst="rect">
            <a:avLst/>
          </a:prstGeom>
        </p:spPr>
        <p:txBody>
          <a:bodyPr lIns="0" rIns="0" tIns="0" bIns="0" anchor="ctr">
            <a:noAutofit/>
          </a:bodyPr>
          <a:p>
            <a:r>
              <a:rPr b="0" lang="en-US" sz="1800" spc="-1" strike="noStrike">
                <a:solidFill>
                  <a:srgbClr val="000000"/>
                </a:solidFill>
                <a:latin typeface="Century Gothic"/>
              </a:rPr>
              <a:t>Cliquez pour déplacer la diapo</a:t>
            </a:r>
            <a:endParaRPr b="0" lang="en-US" sz="1800" spc="-1" strike="noStrike">
              <a:solidFill>
                <a:srgbClr val="000000"/>
              </a:solidFill>
              <a:latin typeface="Century Gothic"/>
            </a:endParaRPr>
          </a:p>
        </p:txBody>
      </p:sp>
      <p:sp>
        <p:nvSpPr>
          <p:cNvPr id="277" name="PlaceHolder 2"/>
          <p:cNvSpPr>
            <a:spLocks noGrp="1"/>
          </p:cNvSpPr>
          <p:nvPr>
            <p:ph type="body"/>
          </p:nvPr>
        </p:nvSpPr>
        <p:spPr>
          <a:xfrm>
            <a:off x="756000" y="5078520"/>
            <a:ext cx="6047640" cy="4811040"/>
          </a:xfrm>
          <a:prstGeom prst="rect">
            <a:avLst/>
          </a:prstGeom>
        </p:spPr>
        <p:txBody>
          <a:bodyPr lIns="0" rIns="0" tIns="0" bIns="0">
            <a:noAutofit/>
          </a:bodyPr>
          <a:p>
            <a:r>
              <a:rPr b="0" lang="fr-FR" sz="2000" spc="-1" strike="noStrike">
                <a:latin typeface="Arial"/>
              </a:rPr>
              <a:t>Cliquez pour modifier le format des notes</a:t>
            </a:r>
            <a:endParaRPr b="0" lang="fr-FR" sz="2000" spc="-1" strike="noStrike">
              <a:latin typeface="Arial"/>
            </a:endParaRPr>
          </a:p>
        </p:txBody>
      </p:sp>
      <p:sp>
        <p:nvSpPr>
          <p:cNvPr id="278" name="PlaceHolder 3"/>
          <p:cNvSpPr>
            <a:spLocks noGrp="1"/>
          </p:cNvSpPr>
          <p:nvPr>
            <p:ph type="hdr"/>
          </p:nvPr>
        </p:nvSpPr>
        <p:spPr>
          <a:xfrm>
            <a:off x="0" y="0"/>
            <a:ext cx="3280680" cy="534240"/>
          </a:xfrm>
          <a:prstGeom prst="rect">
            <a:avLst/>
          </a:prstGeom>
        </p:spPr>
        <p:txBody>
          <a:bodyPr lIns="0" rIns="0" tIns="0" bIns="0">
            <a:noAutofit/>
          </a:bodyPr>
          <a:p>
            <a:r>
              <a:rPr b="0" lang="fr-FR" sz="1400" spc="-1" strike="noStrike">
                <a:latin typeface="Times New Roman"/>
              </a:rPr>
              <a:t>&lt;en-tête&gt;</a:t>
            </a:r>
            <a:endParaRPr b="0" lang="fr-FR" sz="1400" spc="-1" strike="noStrike">
              <a:latin typeface="Times New Roman"/>
            </a:endParaRPr>
          </a:p>
        </p:txBody>
      </p:sp>
      <p:sp>
        <p:nvSpPr>
          <p:cNvPr id="279" name="PlaceHolder 4"/>
          <p:cNvSpPr>
            <a:spLocks noGrp="1"/>
          </p:cNvSpPr>
          <p:nvPr>
            <p:ph type="dt"/>
          </p:nvPr>
        </p:nvSpPr>
        <p:spPr>
          <a:xfrm>
            <a:off x="4278960" y="0"/>
            <a:ext cx="3280680" cy="534240"/>
          </a:xfrm>
          <a:prstGeom prst="rect">
            <a:avLst/>
          </a:prstGeom>
        </p:spPr>
        <p:txBody>
          <a:bodyPr lIns="0" rIns="0" tIns="0" bIns="0">
            <a:noAutofit/>
          </a:bodyPr>
          <a:p>
            <a:pPr algn="r"/>
            <a:r>
              <a:rPr b="0" lang="fr-FR" sz="1400" spc="-1" strike="noStrike">
                <a:latin typeface="Times New Roman"/>
              </a:rPr>
              <a:t>&lt;date/heure&gt;</a:t>
            </a:r>
            <a:endParaRPr b="0" lang="fr-FR" sz="1400" spc="-1" strike="noStrike">
              <a:latin typeface="Times New Roman"/>
            </a:endParaRPr>
          </a:p>
        </p:txBody>
      </p:sp>
      <p:sp>
        <p:nvSpPr>
          <p:cNvPr id="280" name="PlaceHolder 5"/>
          <p:cNvSpPr>
            <a:spLocks noGrp="1"/>
          </p:cNvSpPr>
          <p:nvPr>
            <p:ph type="ftr"/>
          </p:nvPr>
        </p:nvSpPr>
        <p:spPr>
          <a:xfrm>
            <a:off x="0" y="10157400"/>
            <a:ext cx="3280680" cy="534240"/>
          </a:xfrm>
          <a:prstGeom prst="rect">
            <a:avLst/>
          </a:prstGeom>
        </p:spPr>
        <p:txBody>
          <a:bodyPr lIns="0" rIns="0" tIns="0" bIns="0" anchor="b">
            <a:noAutofit/>
          </a:bodyPr>
          <a:p>
            <a:r>
              <a:rPr b="0" lang="fr-FR" sz="1400" spc="-1" strike="noStrike">
                <a:latin typeface="Times New Roman"/>
              </a:rPr>
              <a:t>&lt;pied de page&gt;</a:t>
            </a:r>
            <a:endParaRPr b="0" lang="fr-FR" sz="1400" spc="-1" strike="noStrike">
              <a:latin typeface="Times New Roman"/>
            </a:endParaRPr>
          </a:p>
        </p:txBody>
      </p:sp>
      <p:sp>
        <p:nvSpPr>
          <p:cNvPr id="281" name="PlaceHolder 6"/>
          <p:cNvSpPr>
            <a:spLocks noGrp="1"/>
          </p:cNvSpPr>
          <p:nvPr>
            <p:ph type="sldNum"/>
          </p:nvPr>
        </p:nvSpPr>
        <p:spPr>
          <a:xfrm>
            <a:off x="4278960" y="10157400"/>
            <a:ext cx="3280680" cy="534240"/>
          </a:xfrm>
          <a:prstGeom prst="rect">
            <a:avLst/>
          </a:prstGeom>
        </p:spPr>
        <p:txBody>
          <a:bodyPr lIns="0" rIns="0" tIns="0" bIns="0" anchor="b">
            <a:noAutofit/>
          </a:bodyPr>
          <a:p>
            <a:pPr algn="r"/>
            <a:fld id="{6DF0AF20-15A0-4038-9639-51FB91FD033B}" type="slidenum">
              <a:rPr b="0" lang="fr-FR" sz="1400" spc="-1" strike="noStrike">
                <a:latin typeface="Times New Roman"/>
              </a:rPr>
              <a:t>&lt;numéro&gt;</a:t>
            </a:fld>
            <a:endParaRPr b="0" lang="fr-FR"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23.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
</Relationships>
</file>

<file path=ppt/notesSlides/_rels/notesSlide24.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
</Relationships>
</file>

<file path=ppt/notesSlides/_rels/notesSlide25.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
</Relationships>
</file>

<file path=ppt/notesSlides/_rels/notesSlide29.xml.rels><?xml version="1.0" encoding="UTF-8"?>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30.xml.rels><?xml version="1.0" encoding="UTF-8"?>
<Relationships xmlns="http://schemas.openxmlformats.org/package/2006/relationships"><Relationship Id="rId1" Type="http://schemas.openxmlformats.org/officeDocument/2006/relationships/slide" Target="../slides/slide30.xml"/><Relationship Id="rId2" Type="http://schemas.openxmlformats.org/officeDocument/2006/relationships/notesMaster" Target="../notesMasters/notesMaster1.xml"/>
</Relationships>
</file>

<file path=ppt/notesSlides/_rels/notesSlide31.xml.rels><?xml version="1.0" encoding="UTF-8"?>
<Relationships xmlns="http://schemas.openxmlformats.org/package/2006/relationships"><Relationship Id="rId1" Type="http://schemas.openxmlformats.org/officeDocument/2006/relationships/slide" Target="../slides/slide31.xml"/><Relationship Id="rId2" Type="http://schemas.openxmlformats.org/officeDocument/2006/relationships/notesMaster" Target="../notesMasters/notesMaster1.xml"/>
</Relationships>
</file>

<file path=ppt/notesSlides/_rels/notesSlide32.xml.rels><?xml version="1.0" encoding="UTF-8"?>
<Relationships xmlns="http://schemas.openxmlformats.org/package/2006/relationships"><Relationship Id="rId1" Type="http://schemas.openxmlformats.org/officeDocument/2006/relationships/slide" Target="../slides/slide32.xml"/><Relationship Id="rId2" Type="http://schemas.openxmlformats.org/officeDocument/2006/relationships/notesMaster" Target="../notesMasters/notesMaster1.xml"/>
</Relationships>
</file>

<file path=ppt/notesSlides/_rels/notesSlide34.xml.rels><?xml version="1.0" encoding="UTF-8"?>
<Relationships xmlns="http://schemas.openxmlformats.org/package/2006/relationships"><Relationship Id="rId1" Type="http://schemas.openxmlformats.org/officeDocument/2006/relationships/slide" Target="../slides/slide34.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6" name="PlaceHolder 1"/>
          <p:cNvSpPr>
            <a:spLocks noGrp="1"/>
          </p:cNvSpPr>
          <p:nvPr>
            <p:ph type="sldImg"/>
          </p:nvPr>
        </p:nvSpPr>
        <p:spPr>
          <a:xfrm>
            <a:off x="917640" y="744480"/>
            <a:ext cx="4962240" cy="3722400"/>
          </a:xfrm>
          <a:prstGeom prst="rect">
            <a:avLst/>
          </a:prstGeom>
        </p:spPr>
      </p:sp>
      <p:sp>
        <p:nvSpPr>
          <p:cNvPr id="337" name="PlaceHolder 2"/>
          <p:cNvSpPr>
            <a:spLocks noGrp="1"/>
          </p:cNvSpPr>
          <p:nvPr>
            <p:ph type="body"/>
          </p:nvPr>
        </p:nvSpPr>
        <p:spPr>
          <a:xfrm>
            <a:off x="679680" y="4716000"/>
            <a:ext cx="5437800" cy="4467240"/>
          </a:xfrm>
          <a:prstGeom prst="rect">
            <a:avLst/>
          </a:prstGeom>
        </p:spPr>
        <p:txBody>
          <a:bodyPr>
            <a:noAutofit/>
          </a:bodyPr>
          <a:p>
            <a:endParaRPr b="0" lang="fr-FR" sz="2000" spc="-1" strike="noStrike">
              <a:latin typeface="Arial"/>
            </a:endParaRPr>
          </a:p>
        </p:txBody>
      </p:sp>
      <p:sp>
        <p:nvSpPr>
          <p:cNvPr id="338" name="TextShape 3"/>
          <p:cNvSpPr txBox="1"/>
          <p:nvPr/>
        </p:nvSpPr>
        <p:spPr>
          <a:xfrm>
            <a:off x="3850560" y="9430200"/>
            <a:ext cx="2945160" cy="496080"/>
          </a:xfrm>
          <a:prstGeom prst="rect">
            <a:avLst/>
          </a:prstGeom>
          <a:noFill/>
          <a:ln w="0">
            <a:noFill/>
          </a:ln>
        </p:spPr>
        <p:txBody>
          <a:bodyPr anchor="b">
            <a:noAutofit/>
          </a:bodyPr>
          <a:p>
            <a:pPr algn="r">
              <a:lnSpc>
                <a:spcPct val="100000"/>
              </a:lnSpc>
            </a:pPr>
            <a:fld id="{485231D7-BB9D-4F3E-80AC-1F550B33B885}"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0" name="PlaceHolder 1"/>
          <p:cNvSpPr>
            <a:spLocks noGrp="1"/>
          </p:cNvSpPr>
          <p:nvPr>
            <p:ph type="sldImg"/>
          </p:nvPr>
        </p:nvSpPr>
        <p:spPr>
          <a:xfrm>
            <a:off x="917640" y="744480"/>
            <a:ext cx="4962240" cy="3722400"/>
          </a:xfrm>
          <a:prstGeom prst="rect">
            <a:avLst/>
          </a:prstGeom>
        </p:spPr>
      </p:sp>
      <p:sp>
        <p:nvSpPr>
          <p:cNvPr id="361" name="PlaceHolder 2"/>
          <p:cNvSpPr>
            <a:spLocks noGrp="1"/>
          </p:cNvSpPr>
          <p:nvPr>
            <p:ph type="body"/>
          </p:nvPr>
        </p:nvSpPr>
        <p:spPr>
          <a:xfrm>
            <a:off x="679680" y="4716000"/>
            <a:ext cx="5437800" cy="4467240"/>
          </a:xfrm>
          <a:prstGeom prst="rect">
            <a:avLst/>
          </a:prstGeom>
        </p:spPr>
        <p:txBody>
          <a:bodyPr>
            <a:noAutofit/>
          </a:bodyPr>
          <a:p>
            <a:endParaRPr b="0" lang="fr-FR" sz="2000" spc="-1" strike="noStrike">
              <a:latin typeface="Arial"/>
            </a:endParaRPr>
          </a:p>
        </p:txBody>
      </p:sp>
      <p:sp>
        <p:nvSpPr>
          <p:cNvPr id="362" name="TextShape 3"/>
          <p:cNvSpPr txBox="1"/>
          <p:nvPr/>
        </p:nvSpPr>
        <p:spPr>
          <a:xfrm>
            <a:off x="3850560" y="9430200"/>
            <a:ext cx="2945160" cy="496080"/>
          </a:xfrm>
          <a:prstGeom prst="rect">
            <a:avLst/>
          </a:prstGeom>
          <a:noFill/>
          <a:ln w="0">
            <a:noFill/>
          </a:ln>
        </p:spPr>
        <p:txBody>
          <a:bodyPr anchor="b">
            <a:noAutofit/>
          </a:bodyPr>
          <a:p>
            <a:pPr algn="r">
              <a:lnSpc>
                <a:spcPct val="100000"/>
              </a:lnSpc>
            </a:pPr>
            <a:fld id="{0717F706-99B0-4D26-ADE4-52F58BB89A39}"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3" name="PlaceHolder 1"/>
          <p:cNvSpPr>
            <a:spLocks noGrp="1"/>
          </p:cNvSpPr>
          <p:nvPr>
            <p:ph type="sldImg"/>
          </p:nvPr>
        </p:nvSpPr>
        <p:spPr>
          <a:xfrm>
            <a:off x="917640" y="744480"/>
            <a:ext cx="4962240" cy="3722400"/>
          </a:xfrm>
          <a:prstGeom prst="rect">
            <a:avLst/>
          </a:prstGeom>
        </p:spPr>
      </p:sp>
      <p:sp>
        <p:nvSpPr>
          <p:cNvPr id="364" name="PlaceHolder 2"/>
          <p:cNvSpPr>
            <a:spLocks noGrp="1"/>
          </p:cNvSpPr>
          <p:nvPr>
            <p:ph type="body"/>
          </p:nvPr>
        </p:nvSpPr>
        <p:spPr>
          <a:xfrm>
            <a:off x="679680" y="4716000"/>
            <a:ext cx="5437800" cy="4467240"/>
          </a:xfrm>
          <a:prstGeom prst="rect">
            <a:avLst/>
          </a:prstGeom>
        </p:spPr>
        <p:txBody>
          <a:bodyPr>
            <a:noAutofit/>
          </a:bodyPr>
          <a:p>
            <a:endParaRPr b="0" lang="fr-FR" sz="2000" spc="-1" strike="noStrike">
              <a:latin typeface="Arial"/>
            </a:endParaRPr>
          </a:p>
        </p:txBody>
      </p:sp>
      <p:sp>
        <p:nvSpPr>
          <p:cNvPr id="365" name="TextShape 3"/>
          <p:cNvSpPr txBox="1"/>
          <p:nvPr/>
        </p:nvSpPr>
        <p:spPr>
          <a:xfrm>
            <a:off x="3850560" y="9430200"/>
            <a:ext cx="2945160" cy="496080"/>
          </a:xfrm>
          <a:prstGeom prst="rect">
            <a:avLst/>
          </a:prstGeom>
          <a:noFill/>
          <a:ln w="0">
            <a:noFill/>
          </a:ln>
        </p:spPr>
        <p:txBody>
          <a:bodyPr anchor="b">
            <a:noAutofit/>
          </a:bodyPr>
          <a:p>
            <a:pPr algn="r">
              <a:lnSpc>
                <a:spcPct val="100000"/>
              </a:lnSpc>
            </a:pPr>
            <a:fld id="{A9D27762-CD42-44D0-8ABA-5E73ECD8357F}"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6" name="PlaceHolder 1"/>
          <p:cNvSpPr>
            <a:spLocks noGrp="1"/>
          </p:cNvSpPr>
          <p:nvPr>
            <p:ph type="sldImg"/>
          </p:nvPr>
        </p:nvSpPr>
        <p:spPr>
          <a:xfrm>
            <a:off x="917640" y="744480"/>
            <a:ext cx="4962240" cy="3722400"/>
          </a:xfrm>
          <a:prstGeom prst="rect">
            <a:avLst/>
          </a:prstGeom>
        </p:spPr>
      </p:sp>
      <p:sp>
        <p:nvSpPr>
          <p:cNvPr id="367" name="PlaceHolder 2"/>
          <p:cNvSpPr>
            <a:spLocks noGrp="1"/>
          </p:cNvSpPr>
          <p:nvPr>
            <p:ph type="body"/>
          </p:nvPr>
        </p:nvSpPr>
        <p:spPr>
          <a:xfrm>
            <a:off x="679680" y="4716000"/>
            <a:ext cx="5437800" cy="4467240"/>
          </a:xfrm>
          <a:prstGeom prst="rect">
            <a:avLst/>
          </a:prstGeom>
        </p:spPr>
        <p:txBody>
          <a:bodyPr>
            <a:noAutofit/>
          </a:bodyPr>
          <a:p>
            <a:endParaRPr b="0" lang="fr-FR" sz="2000" spc="-1" strike="noStrike">
              <a:latin typeface="Arial"/>
            </a:endParaRPr>
          </a:p>
        </p:txBody>
      </p:sp>
      <p:sp>
        <p:nvSpPr>
          <p:cNvPr id="368" name="TextShape 3"/>
          <p:cNvSpPr txBox="1"/>
          <p:nvPr/>
        </p:nvSpPr>
        <p:spPr>
          <a:xfrm>
            <a:off x="3850560" y="9430200"/>
            <a:ext cx="2945160" cy="496080"/>
          </a:xfrm>
          <a:prstGeom prst="rect">
            <a:avLst/>
          </a:prstGeom>
          <a:noFill/>
          <a:ln w="0">
            <a:noFill/>
          </a:ln>
        </p:spPr>
        <p:txBody>
          <a:bodyPr anchor="b">
            <a:noAutofit/>
          </a:bodyPr>
          <a:p>
            <a:pPr algn="r">
              <a:lnSpc>
                <a:spcPct val="100000"/>
              </a:lnSpc>
            </a:pPr>
            <a:fld id="{734CAC43-55F5-4299-8231-13F0FCDEDE6C}" type="slidenum">
              <a:rPr b="0" lang="fr-FR" sz="1200" spc="-1" strike="noStrike">
                <a:latin typeface="Times New Roman"/>
              </a:rPr>
              <a:t>&lt;numéro&gt;</a:t>
            </a:fld>
            <a:endParaRPr b="0" lang="fr-FR" sz="1200" spc="-1" strike="noStrike">
              <a:latin typeface="Times New Roman"/>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9" name="PlaceHolder 1"/>
          <p:cNvSpPr>
            <a:spLocks noGrp="1"/>
          </p:cNvSpPr>
          <p:nvPr>
            <p:ph type="sldImg"/>
          </p:nvPr>
        </p:nvSpPr>
        <p:spPr>
          <a:xfrm>
            <a:off x="917640" y="744480"/>
            <a:ext cx="4962240" cy="3722400"/>
          </a:xfrm>
          <a:prstGeom prst="rect">
            <a:avLst/>
          </a:prstGeom>
        </p:spPr>
      </p:sp>
      <p:sp>
        <p:nvSpPr>
          <p:cNvPr id="370" name="PlaceHolder 2"/>
          <p:cNvSpPr>
            <a:spLocks noGrp="1"/>
          </p:cNvSpPr>
          <p:nvPr>
            <p:ph type="body"/>
          </p:nvPr>
        </p:nvSpPr>
        <p:spPr>
          <a:xfrm>
            <a:off x="679680" y="4716000"/>
            <a:ext cx="5437800" cy="4467240"/>
          </a:xfrm>
          <a:prstGeom prst="rect">
            <a:avLst/>
          </a:prstGeom>
        </p:spPr>
        <p:txBody>
          <a:bodyPr>
            <a:noAutofit/>
          </a:bodyPr>
          <a:p>
            <a:endParaRPr b="0" lang="fr-FR" sz="2000" spc="-1" strike="noStrike">
              <a:latin typeface="Arial"/>
            </a:endParaRPr>
          </a:p>
        </p:txBody>
      </p:sp>
      <p:sp>
        <p:nvSpPr>
          <p:cNvPr id="371" name="TextShape 3"/>
          <p:cNvSpPr txBox="1"/>
          <p:nvPr/>
        </p:nvSpPr>
        <p:spPr>
          <a:xfrm>
            <a:off x="3850560" y="9430200"/>
            <a:ext cx="2945160" cy="496080"/>
          </a:xfrm>
          <a:prstGeom prst="rect">
            <a:avLst/>
          </a:prstGeom>
          <a:noFill/>
          <a:ln w="0">
            <a:noFill/>
          </a:ln>
        </p:spPr>
        <p:txBody>
          <a:bodyPr anchor="b">
            <a:noAutofit/>
          </a:bodyPr>
          <a:p>
            <a:pPr algn="r">
              <a:lnSpc>
                <a:spcPct val="100000"/>
              </a:lnSpc>
            </a:pPr>
            <a:fld id="{185E333B-94C2-4691-8006-C2C73D32810F}"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2" name="PlaceHolder 1"/>
          <p:cNvSpPr>
            <a:spLocks noGrp="1"/>
          </p:cNvSpPr>
          <p:nvPr>
            <p:ph type="sldImg"/>
          </p:nvPr>
        </p:nvSpPr>
        <p:spPr>
          <a:xfrm>
            <a:off x="917640" y="744480"/>
            <a:ext cx="4962240" cy="3722400"/>
          </a:xfrm>
          <a:prstGeom prst="rect">
            <a:avLst/>
          </a:prstGeom>
        </p:spPr>
      </p:sp>
      <p:sp>
        <p:nvSpPr>
          <p:cNvPr id="373" name="PlaceHolder 2"/>
          <p:cNvSpPr>
            <a:spLocks noGrp="1"/>
          </p:cNvSpPr>
          <p:nvPr>
            <p:ph type="body"/>
          </p:nvPr>
        </p:nvSpPr>
        <p:spPr>
          <a:xfrm>
            <a:off x="679680" y="4716000"/>
            <a:ext cx="5437800" cy="4467240"/>
          </a:xfrm>
          <a:prstGeom prst="rect">
            <a:avLst/>
          </a:prstGeom>
        </p:spPr>
        <p:txBody>
          <a:bodyPr>
            <a:noAutofit/>
          </a:bodyPr>
          <a:p>
            <a:endParaRPr b="0" lang="fr-FR" sz="2000" spc="-1" strike="noStrike">
              <a:latin typeface="Arial"/>
            </a:endParaRPr>
          </a:p>
        </p:txBody>
      </p:sp>
      <p:sp>
        <p:nvSpPr>
          <p:cNvPr id="374" name="TextShape 3"/>
          <p:cNvSpPr txBox="1"/>
          <p:nvPr/>
        </p:nvSpPr>
        <p:spPr>
          <a:xfrm>
            <a:off x="3850560" y="9430200"/>
            <a:ext cx="2945160" cy="496080"/>
          </a:xfrm>
          <a:prstGeom prst="rect">
            <a:avLst/>
          </a:prstGeom>
          <a:noFill/>
          <a:ln w="0">
            <a:noFill/>
          </a:ln>
        </p:spPr>
        <p:txBody>
          <a:bodyPr anchor="b">
            <a:noAutofit/>
          </a:bodyPr>
          <a:p>
            <a:pPr algn="r">
              <a:lnSpc>
                <a:spcPct val="100000"/>
              </a:lnSpc>
            </a:pPr>
            <a:fld id="{12104A9B-106B-406F-882E-A6AB2C3CC9D9}"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5" name="PlaceHolder 1"/>
          <p:cNvSpPr>
            <a:spLocks noGrp="1"/>
          </p:cNvSpPr>
          <p:nvPr>
            <p:ph type="sldImg"/>
          </p:nvPr>
        </p:nvSpPr>
        <p:spPr>
          <a:xfrm>
            <a:off x="917640" y="744480"/>
            <a:ext cx="4962240" cy="3722400"/>
          </a:xfrm>
          <a:prstGeom prst="rect">
            <a:avLst/>
          </a:prstGeom>
        </p:spPr>
      </p:sp>
      <p:sp>
        <p:nvSpPr>
          <p:cNvPr id="376" name="PlaceHolder 2"/>
          <p:cNvSpPr>
            <a:spLocks noGrp="1"/>
          </p:cNvSpPr>
          <p:nvPr>
            <p:ph type="body"/>
          </p:nvPr>
        </p:nvSpPr>
        <p:spPr>
          <a:xfrm>
            <a:off x="679680" y="4716000"/>
            <a:ext cx="5437800" cy="4467240"/>
          </a:xfrm>
          <a:prstGeom prst="rect">
            <a:avLst/>
          </a:prstGeom>
        </p:spPr>
        <p:txBody>
          <a:bodyPr>
            <a:noAutofit/>
          </a:bodyPr>
          <a:p>
            <a:endParaRPr b="0" lang="fr-FR" sz="2000" spc="-1" strike="noStrike">
              <a:latin typeface="Arial"/>
            </a:endParaRPr>
          </a:p>
        </p:txBody>
      </p:sp>
      <p:sp>
        <p:nvSpPr>
          <p:cNvPr id="377" name="TextShape 3"/>
          <p:cNvSpPr txBox="1"/>
          <p:nvPr/>
        </p:nvSpPr>
        <p:spPr>
          <a:xfrm>
            <a:off x="3850560" y="9430200"/>
            <a:ext cx="2945160" cy="496080"/>
          </a:xfrm>
          <a:prstGeom prst="rect">
            <a:avLst/>
          </a:prstGeom>
          <a:noFill/>
          <a:ln w="0">
            <a:noFill/>
          </a:ln>
        </p:spPr>
        <p:txBody>
          <a:bodyPr anchor="b">
            <a:noAutofit/>
          </a:bodyPr>
          <a:p>
            <a:pPr algn="r">
              <a:lnSpc>
                <a:spcPct val="100000"/>
              </a:lnSpc>
            </a:pPr>
            <a:fld id="{EA7F9C8C-FD09-4B1C-A1C3-DA31938E92F2}"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9" name="PlaceHolder 1"/>
          <p:cNvSpPr>
            <a:spLocks noGrp="1"/>
          </p:cNvSpPr>
          <p:nvPr>
            <p:ph type="sldImg"/>
          </p:nvPr>
        </p:nvSpPr>
        <p:spPr>
          <a:xfrm>
            <a:off x="917640" y="744480"/>
            <a:ext cx="4962240" cy="3722400"/>
          </a:xfrm>
          <a:prstGeom prst="rect">
            <a:avLst/>
          </a:prstGeom>
        </p:spPr>
      </p:sp>
      <p:sp>
        <p:nvSpPr>
          <p:cNvPr id="340" name="PlaceHolder 2"/>
          <p:cNvSpPr>
            <a:spLocks noGrp="1"/>
          </p:cNvSpPr>
          <p:nvPr>
            <p:ph type="body"/>
          </p:nvPr>
        </p:nvSpPr>
        <p:spPr>
          <a:xfrm>
            <a:off x="679680" y="4716000"/>
            <a:ext cx="5437800" cy="4467240"/>
          </a:xfrm>
          <a:prstGeom prst="rect">
            <a:avLst/>
          </a:prstGeom>
        </p:spPr>
        <p:txBody>
          <a:bodyPr>
            <a:noAutofit/>
          </a:bodyPr>
          <a:p>
            <a:endParaRPr b="0" lang="fr-FR" sz="2000" spc="-1" strike="noStrike">
              <a:latin typeface="Arial"/>
            </a:endParaRPr>
          </a:p>
        </p:txBody>
      </p:sp>
      <p:sp>
        <p:nvSpPr>
          <p:cNvPr id="341" name="TextShape 3"/>
          <p:cNvSpPr txBox="1"/>
          <p:nvPr/>
        </p:nvSpPr>
        <p:spPr>
          <a:xfrm>
            <a:off x="3850560" y="9430200"/>
            <a:ext cx="2945160" cy="496080"/>
          </a:xfrm>
          <a:prstGeom prst="rect">
            <a:avLst/>
          </a:prstGeom>
          <a:noFill/>
          <a:ln w="0">
            <a:noFill/>
          </a:ln>
        </p:spPr>
        <p:txBody>
          <a:bodyPr anchor="b">
            <a:noAutofit/>
          </a:bodyPr>
          <a:p>
            <a:pPr algn="r">
              <a:lnSpc>
                <a:spcPct val="100000"/>
              </a:lnSpc>
            </a:pPr>
            <a:fld id="{074E11DC-81BF-4B9D-B6E4-6D8B9AD19A02}"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8" name="PlaceHolder 1"/>
          <p:cNvSpPr>
            <a:spLocks noGrp="1"/>
          </p:cNvSpPr>
          <p:nvPr>
            <p:ph type="sldImg"/>
          </p:nvPr>
        </p:nvSpPr>
        <p:spPr>
          <a:xfrm>
            <a:off x="917640" y="744480"/>
            <a:ext cx="4962240" cy="3722400"/>
          </a:xfrm>
          <a:prstGeom prst="rect">
            <a:avLst/>
          </a:prstGeom>
        </p:spPr>
      </p:sp>
      <p:sp>
        <p:nvSpPr>
          <p:cNvPr id="379" name="PlaceHolder 2"/>
          <p:cNvSpPr>
            <a:spLocks noGrp="1"/>
          </p:cNvSpPr>
          <p:nvPr>
            <p:ph type="body"/>
          </p:nvPr>
        </p:nvSpPr>
        <p:spPr>
          <a:xfrm>
            <a:off x="679680" y="4716000"/>
            <a:ext cx="5437800" cy="4467240"/>
          </a:xfrm>
          <a:prstGeom prst="rect">
            <a:avLst/>
          </a:prstGeom>
        </p:spPr>
        <p:txBody>
          <a:bodyPr>
            <a:noAutofit/>
          </a:bodyPr>
          <a:p>
            <a:endParaRPr b="0" lang="fr-FR" sz="2000" spc="-1" strike="noStrike">
              <a:latin typeface="Arial"/>
            </a:endParaRPr>
          </a:p>
        </p:txBody>
      </p:sp>
      <p:sp>
        <p:nvSpPr>
          <p:cNvPr id="380" name="TextShape 3"/>
          <p:cNvSpPr txBox="1"/>
          <p:nvPr/>
        </p:nvSpPr>
        <p:spPr>
          <a:xfrm>
            <a:off x="3850560" y="9430200"/>
            <a:ext cx="2945160" cy="496080"/>
          </a:xfrm>
          <a:prstGeom prst="rect">
            <a:avLst/>
          </a:prstGeom>
          <a:noFill/>
          <a:ln w="0">
            <a:noFill/>
          </a:ln>
        </p:spPr>
        <p:txBody>
          <a:bodyPr anchor="b">
            <a:noAutofit/>
          </a:bodyPr>
          <a:p>
            <a:pPr algn="r">
              <a:lnSpc>
                <a:spcPct val="100000"/>
              </a:lnSpc>
            </a:pPr>
            <a:fld id="{5B3D13B3-6073-47E1-BA19-BD150AAEAD3E}"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1" name="PlaceHolder 1"/>
          <p:cNvSpPr>
            <a:spLocks noGrp="1"/>
          </p:cNvSpPr>
          <p:nvPr>
            <p:ph type="sldImg"/>
          </p:nvPr>
        </p:nvSpPr>
        <p:spPr>
          <a:xfrm>
            <a:off x="917640" y="744480"/>
            <a:ext cx="4962240" cy="3722400"/>
          </a:xfrm>
          <a:prstGeom prst="rect">
            <a:avLst/>
          </a:prstGeom>
        </p:spPr>
      </p:sp>
      <p:sp>
        <p:nvSpPr>
          <p:cNvPr id="382" name="PlaceHolder 2"/>
          <p:cNvSpPr>
            <a:spLocks noGrp="1"/>
          </p:cNvSpPr>
          <p:nvPr>
            <p:ph type="body"/>
          </p:nvPr>
        </p:nvSpPr>
        <p:spPr>
          <a:xfrm>
            <a:off x="679680" y="4716000"/>
            <a:ext cx="5437800" cy="4467240"/>
          </a:xfrm>
          <a:prstGeom prst="rect">
            <a:avLst/>
          </a:prstGeom>
        </p:spPr>
        <p:txBody>
          <a:bodyPr>
            <a:noAutofit/>
          </a:bodyPr>
          <a:p>
            <a:pPr>
              <a:lnSpc>
                <a:spcPct val="100000"/>
              </a:lnSpc>
            </a:pPr>
            <a:endParaRPr b="0" lang="fr-FR" sz="2000" spc="-1" strike="noStrike">
              <a:latin typeface="Arial"/>
            </a:endParaRPr>
          </a:p>
          <a:p>
            <a:pPr>
              <a:lnSpc>
                <a:spcPct val="100000"/>
              </a:lnSpc>
            </a:pPr>
            <a:endParaRPr b="0" lang="fr-FR" sz="2000" spc="-1" strike="noStrike">
              <a:latin typeface="Arial"/>
            </a:endParaRPr>
          </a:p>
        </p:txBody>
      </p:sp>
      <p:sp>
        <p:nvSpPr>
          <p:cNvPr id="383" name="TextShape 3"/>
          <p:cNvSpPr txBox="1"/>
          <p:nvPr/>
        </p:nvSpPr>
        <p:spPr>
          <a:xfrm>
            <a:off x="3850560" y="9430200"/>
            <a:ext cx="2945160" cy="496080"/>
          </a:xfrm>
          <a:prstGeom prst="rect">
            <a:avLst/>
          </a:prstGeom>
          <a:noFill/>
          <a:ln w="0">
            <a:noFill/>
          </a:ln>
        </p:spPr>
        <p:txBody>
          <a:bodyPr anchor="b">
            <a:noAutofit/>
          </a:bodyPr>
          <a:p>
            <a:pPr algn="r">
              <a:lnSpc>
                <a:spcPct val="100000"/>
              </a:lnSpc>
            </a:pPr>
            <a:fld id="{88086C60-5409-418B-A31C-11349A4FE94F}" type="slidenum">
              <a:rPr b="0" lang="fr-FR" sz="1200" spc="-1" strike="noStrike">
                <a:latin typeface="Times New Roman"/>
              </a:rPr>
              <a:t>&lt;numéro&gt;</a:t>
            </a:fld>
            <a:endParaRPr b="0" lang="fr-FR" sz="1200" spc="-1" strike="noStrike">
              <a:latin typeface="Times New Roman"/>
            </a:endParaRP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4" name="PlaceHolder 1"/>
          <p:cNvSpPr>
            <a:spLocks noGrp="1"/>
          </p:cNvSpPr>
          <p:nvPr>
            <p:ph type="sldImg"/>
          </p:nvPr>
        </p:nvSpPr>
        <p:spPr>
          <a:xfrm>
            <a:off x="917640" y="744480"/>
            <a:ext cx="4962240" cy="3722400"/>
          </a:xfrm>
          <a:prstGeom prst="rect">
            <a:avLst/>
          </a:prstGeom>
        </p:spPr>
      </p:sp>
      <p:sp>
        <p:nvSpPr>
          <p:cNvPr id="385" name="PlaceHolder 2"/>
          <p:cNvSpPr>
            <a:spLocks noGrp="1"/>
          </p:cNvSpPr>
          <p:nvPr>
            <p:ph type="body"/>
          </p:nvPr>
        </p:nvSpPr>
        <p:spPr>
          <a:xfrm>
            <a:off x="679680" y="4716000"/>
            <a:ext cx="5437800" cy="4467240"/>
          </a:xfrm>
          <a:prstGeom prst="rect">
            <a:avLst/>
          </a:prstGeom>
        </p:spPr>
        <p:txBody>
          <a:bodyPr>
            <a:noAutofit/>
          </a:bodyPr>
          <a:p>
            <a:endParaRPr b="0" lang="fr-FR" sz="2000" spc="-1" strike="noStrike">
              <a:latin typeface="Arial"/>
            </a:endParaRPr>
          </a:p>
        </p:txBody>
      </p:sp>
      <p:sp>
        <p:nvSpPr>
          <p:cNvPr id="386" name="TextShape 3"/>
          <p:cNvSpPr txBox="1"/>
          <p:nvPr/>
        </p:nvSpPr>
        <p:spPr>
          <a:xfrm>
            <a:off x="3850560" y="9430200"/>
            <a:ext cx="2945160" cy="496080"/>
          </a:xfrm>
          <a:prstGeom prst="rect">
            <a:avLst/>
          </a:prstGeom>
          <a:noFill/>
          <a:ln w="0">
            <a:noFill/>
          </a:ln>
        </p:spPr>
        <p:txBody>
          <a:bodyPr anchor="b">
            <a:noAutofit/>
          </a:bodyPr>
          <a:p>
            <a:pPr algn="r">
              <a:lnSpc>
                <a:spcPct val="100000"/>
              </a:lnSpc>
            </a:pPr>
            <a:fld id="{CF66F9C9-85B2-40E0-BCFE-D4825FC95DE8}" type="slidenum">
              <a:rPr b="0" lang="fr-FR" sz="1200" spc="-1" strike="noStrike">
                <a:latin typeface="Times New Roman"/>
              </a:rPr>
              <a:t>&lt;numéro&gt;</a:t>
            </a:fld>
            <a:endParaRPr b="0" lang="fr-FR" sz="1200" spc="-1" strike="noStrike">
              <a:latin typeface="Times New Roman"/>
            </a:endParaRP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7" name="PlaceHolder 1"/>
          <p:cNvSpPr>
            <a:spLocks noGrp="1"/>
          </p:cNvSpPr>
          <p:nvPr>
            <p:ph type="sldImg"/>
          </p:nvPr>
        </p:nvSpPr>
        <p:spPr>
          <a:xfrm>
            <a:off x="917640" y="744480"/>
            <a:ext cx="4962240" cy="3722400"/>
          </a:xfrm>
          <a:prstGeom prst="rect">
            <a:avLst/>
          </a:prstGeom>
        </p:spPr>
      </p:sp>
      <p:sp>
        <p:nvSpPr>
          <p:cNvPr id="388" name="PlaceHolder 2"/>
          <p:cNvSpPr>
            <a:spLocks noGrp="1"/>
          </p:cNvSpPr>
          <p:nvPr>
            <p:ph type="body"/>
          </p:nvPr>
        </p:nvSpPr>
        <p:spPr>
          <a:xfrm>
            <a:off x="679680" y="4716000"/>
            <a:ext cx="5437800" cy="4467240"/>
          </a:xfrm>
          <a:prstGeom prst="rect">
            <a:avLst/>
          </a:prstGeom>
        </p:spPr>
        <p:txBody>
          <a:bodyPr>
            <a:noAutofit/>
          </a:bodyPr>
          <a:p>
            <a:endParaRPr b="0" lang="fr-FR" sz="2000" spc="-1" strike="noStrike">
              <a:latin typeface="Arial"/>
            </a:endParaRPr>
          </a:p>
        </p:txBody>
      </p:sp>
      <p:sp>
        <p:nvSpPr>
          <p:cNvPr id="389" name="TextShape 3"/>
          <p:cNvSpPr txBox="1"/>
          <p:nvPr/>
        </p:nvSpPr>
        <p:spPr>
          <a:xfrm>
            <a:off x="3850560" y="9430200"/>
            <a:ext cx="2945160" cy="496080"/>
          </a:xfrm>
          <a:prstGeom prst="rect">
            <a:avLst/>
          </a:prstGeom>
          <a:noFill/>
          <a:ln w="0">
            <a:noFill/>
          </a:ln>
        </p:spPr>
        <p:txBody>
          <a:bodyPr anchor="b">
            <a:noAutofit/>
          </a:bodyPr>
          <a:p>
            <a:pPr algn="r">
              <a:lnSpc>
                <a:spcPct val="100000"/>
              </a:lnSpc>
            </a:pPr>
            <a:fld id="{6D759CF9-884F-4530-B22B-3C906D25B2BD}" type="slidenum">
              <a:rPr b="0" lang="fr-FR" sz="1200" spc="-1" strike="noStrike">
                <a:latin typeface="Times New Roman"/>
              </a:rPr>
              <a:t>&lt;numéro&gt;</a:t>
            </a:fld>
            <a:endParaRPr b="0" lang="fr-FR" sz="1200" spc="-1" strike="noStrike">
              <a:latin typeface="Times New Roman"/>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2" name="PlaceHolder 1"/>
          <p:cNvSpPr>
            <a:spLocks noGrp="1"/>
          </p:cNvSpPr>
          <p:nvPr>
            <p:ph type="sldImg"/>
          </p:nvPr>
        </p:nvSpPr>
        <p:spPr>
          <a:xfrm>
            <a:off x="917640" y="744480"/>
            <a:ext cx="4962240" cy="3722400"/>
          </a:xfrm>
          <a:prstGeom prst="rect">
            <a:avLst/>
          </a:prstGeom>
        </p:spPr>
      </p:sp>
      <p:sp>
        <p:nvSpPr>
          <p:cNvPr id="343" name="PlaceHolder 2"/>
          <p:cNvSpPr>
            <a:spLocks noGrp="1"/>
          </p:cNvSpPr>
          <p:nvPr>
            <p:ph type="body"/>
          </p:nvPr>
        </p:nvSpPr>
        <p:spPr>
          <a:xfrm>
            <a:off x="679680" y="4716000"/>
            <a:ext cx="5437800" cy="4467240"/>
          </a:xfrm>
          <a:prstGeom prst="rect">
            <a:avLst/>
          </a:prstGeom>
        </p:spPr>
        <p:txBody>
          <a:bodyPr>
            <a:noAutofit/>
          </a:bodyPr>
          <a:p>
            <a:endParaRPr b="0" lang="fr-FR" sz="2000" spc="-1" strike="noStrike">
              <a:latin typeface="Arial"/>
            </a:endParaRPr>
          </a:p>
        </p:txBody>
      </p:sp>
      <p:sp>
        <p:nvSpPr>
          <p:cNvPr id="344" name="TextShape 3"/>
          <p:cNvSpPr txBox="1"/>
          <p:nvPr/>
        </p:nvSpPr>
        <p:spPr>
          <a:xfrm>
            <a:off x="3850560" y="9430200"/>
            <a:ext cx="2945160" cy="496080"/>
          </a:xfrm>
          <a:prstGeom prst="rect">
            <a:avLst/>
          </a:prstGeom>
          <a:noFill/>
          <a:ln w="0">
            <a:noFill/>
          </a:ln>
        </p:spPr>
        <p:txBody>
          <a:bodyPr anchor="b">
            <a:noAutofit/>
          </a:bodyPr>
          <a:p>
            <a:pPr algn="r">
              <a:lnSpc>
                <a:spcPct val="100000"/>
              </a:lnSpc>
            </a:pPr>
            <a:fld id="{9E82B8C3-27EB-4815-B376-938464A3AD52}"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0" name="PlaceHolder 1"/>
          <p:cNvSpPr>
            <a:spLocks noGrp="1"/>
          </p:cNvSpPr>
          <p:nvPr>
            <p:ph type="sldImg"/>
          </p:nvPr>
        </p:nvSpPr>
        <p:spPr>
          <a:xfrm>
            <a:off x="917640" y="744480"/>
            <a:ext cx="4962240" cy="3722400"/>
          </a:xfrm>
          <a:prstGeom prst="rect">
            <a:avLst/>
          </a:prstGeom>
        </p:spPr>
      </p:sp>
      <p:sp>
        <p:nvSpPr>
          <p:cNvPr id="391" name="PlaceHolder 2"/>
          <p:cNvSpPr>
            <a:spLocks noGrp="1"/>
          </p:cNvSpPr>
          <p:nvPr>
            <p:ph type="body"/>
          </p:nvPr>
        </p:nvSpPr>
        <p:spPr>
          <a:xfrm>
            <a:off x="679680" y="4716000"/>
            <a:ext cx="5437800" cy="4467240"/>
          </a:xfrm>
          <a:prstGeom prst="rect">
            <a:avLst/>
          </a:prstGeom>
        </p:spPr>
        <p:txBody>
          <a:bodyPr>
            <a:noAutofit/>
          </a:bodyPr>
          <a:p>
            <a:endParaRPr b="0" lang="fr-FR" sz="2000" spc="-1" strike="noStrike">
              <a:latin typeface="Arial"/>
            </a:endParaRPr>
          </a:p>
        </p:txBody>
      </p:sp>
      <p:sp>
        <p:nvSpPr>
          <p:cNvPr id="392" name="TextShape 3"/>
          <p:cNvSpPr txBox="1"/>
          <p:nvPr/>
        </p:nvSpPr>
        <p:spPr>
          <a:xfrm>
            <a:off x="3850560" y="9430200"/>
            <a:ext cx="2945160" cy="496080"/>
          </a:xfrm>
          <a:prstGeom prst="rect">
            <a:avLst/>
          </a:prstGeom>
          <a:noFill/>
          <a:ln w="0">
            <a:noFill/>
          </a:ln>
        </p:spPr>
        <p:txBody>
          <a:bodyPr anchor="b">
            <a:noAutofit/>
          </a:bodyPr>
          <a:p>
            <a:pPr algn="r">
              <a:lnSpc>
                <a:spcPct val="100000"/>
              </a:lnSpc>
            </a:pPr>
            <a:fld id="{AD25A233-1B53-417B-9CCD-ED24B916F516}"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3" name="PlaceHolder 1"/>
          <p:cNvSpPr>
            <a:spLocks noGrp="1"/>
          </p:cNvSpPr>
          <p:nvPr>
            <p:ph type="sldImg"/>
          </p:nvPr>
        </p:nvSpPr>
        <p:spPr>
          <a:xfrm>
            <a:off x="917640" y="744480"/>
            <a:ext cx="4962240" cy="3722400"/>
          </a:xfrm>
          <a:prstGeom prst="rect">
            <a:avLst/>
          </a:prstGeom>
        </p:spPr>
      </p:sp>
      <p:sp>
        <p:nvSpPr>
          <p:cNvPr id="394" name="PlaceHolder 2"/>
          <p:cNvSpPr>
            <a:spLocks noGrp="1"/>
          </p:cNvSpPr>
          <p:nvPr>
            <p:ph type="body"/>
          </p:nvPr>
        </p:nvSpPr>
        <p:spPr>
          <a:xfrm>
            <a:off x="679680" y="4716000"/>
            <a:ext cx="5437800" cy="4467240"/>
          </a:xfrm>
          <a:prstGeom prst="rect">
            <a:avLst/>
          </a:prstGeom>
        </p:spPr>
        <p:txBody>
          <a:bodyPr>
            <a:noAutofit/>
          </a:bodyPr>
          <a:p>
            <a:endParaRPr b="0" lang="fr-FR" sz="2000" spc="-1" strike="noStrike">
              <a:latin typeface="Arial"/>
            </a:endParaRPr>
          </a:p>
        </p:txBody>
      </p:sp>
      <p:sp>
        <p:nvSpPr>
          <p:cNvPr id="395" name="TextShape 3"/>
          <p:cNvSpPr txBox="1"/>
          <p:nvPr/>
        </p:nvSpPr>
        <p:spPr>
          <a:xfrm>
            <a:off x="3850560" y="9430200"/>
            <a:ext cx="2945160" cy="496080"/>
          </a:xfrm>
          <a:prstGeom prst="rect">
            <a:avLst/>
          </a:prstGeom>
          <a:noFill/>
          <a:ln w="0">
            <a:noFill/>
          </a:ln>
        </p:spPr>
        <p:txBody>
          <a:bodyPr anchor="b">
            <a:noAutofit/>
          </a:bodyPr>
          <a:p>
            <a:pPr algn="r">
              <a:lnSpc>
                <a:spcPct val="100000"/>
              </a:lnSpc>
            </a:pPr>
            <a:fld id="{77720C38-F466-4EED-ADB4-39F5989D9E88}"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6" name="PlaceHolder 1"/>
          <p:cNvSpPr>
            <a:spLocks noGrp="1"/>
          </p:cNvSpPr>
          <p:nvPr>
            <p:ph type="sldImg"/>
          </p:nvPr>
        </p:nvSpPr>
        <p:spPr>
          <a:xfrm>
            <a:off x="917640" y="744480"/>
            <a:ext cx="4962240" cy="3722400"/>
          </a:xfrm>
          <a:prstGeom prst="rect">
            <a:avLst/>
          </a:prstGeom>
        </p:spPr>
      </p:sp>
      <p:sp>
        <p:nvSpPr>
          <p:cNvPr id="397" name="PlaceHolder 2"/>
          <p:cNvSpPr>
            <a:spLocks noGrp="1"/>
          </p:cNvSpPr>
          <p:nvPr>
            <p:ph type="body"/>
          </p:nvPr>
        </p:nvSpPr>
        <p:spPr>
          <a:xfrm>
            <a:off x="679680" y="4716000"/>
            <a:ext cx="5437800" cy="4467240"/>
          </a:xfrm>
          <a:prstGeom prst="rect">
            <a:avLst/>
          </a:prstGeom>
        </p:spPr>
        <p:txBody>
          <a:bodyPr>
            <a:noAutofit/>
          </a:bodyPr>
          <a:p>
            <a:endParaRPr b="0" lang="fr-FR" sz="2000" spc="-1" strike="noStrike">
              <a:latin typeface="Arial"/>
            </a:endParaRPr>
          </a:p>
        </p:txBody>
      </p:sp>
      <p:sp>
        <p:nvSpPr>
          <p:cNvPr id="398" name="TextShape 3"/>
          <p:cNvSpPr txBox="1"/>
          <p:nvPr/>
        </p:nvSpPr>
        <p:spPr>
          <a:xfrm>
            <a:off x="3850560" y="9430200"/>
            <a:ext cx="2945160" cy="496080"/>
          </a:xfrm>
          <a:prstGeom prst="rect">
            <a:avLst/>
          </a:prstGeom>
          <a:noFill/>
          <a:ln w="0">
            <a:noFill/>
          </a:ln>
        </p:spPr>
        <p:txBody>
          <a:bodyPr anchor="b">
            <a:noAutofit/>
          </a:bodyPr>
          <a:p>
            <a:pPr algn="r">
              <a:lnSpc>
                <a:spcPct val="100000"/>
              </a:lnSpc>
            </a:pPr>
            <a:fld id="{A797F0FF-6748-488A-BE09-2330BF017ADF}"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9" name="PlaceHolder 1"/>
          <p:cNvSpPr>
            <a:spLocks noGrp="1"/>
          </p:cNvSpPr>
          <p:nvPr>
            <p:ph type="sldImg"/>
          </p:nvPr>
        </p:nvSpPr>
        <p:spPr>
          <a:xfrm>
            <a:off x="917640" y="744480"/>
            <a:ext cx="4962240" cy="3722400"/>
          </a:xfrm>
          <a:prstGeom prst="rect">
            <a:avLst/>
          </a:prstGeom>
        </p:spPr>
      </p:sp>
      <p:sp>
        <p:nvSpPr>
          <p:cNvPr id="400" name="PlaceHolder 2"/>
          <p:cNvSpPr>
            <a:spLocks noGrp="1"/>
          </p:cNvSpPr>
          <p:nvPr>
            <p:ph type="body"/>
          </p:nvPr>
        </p:nvSpPr>
        <p:spPr>
          <a:xfrm>
            <a:off x="679680" y="4716000"/>
            <a:ext cx="5437800" cy="4467240"/>
          </a:xfrm>
          <a:prstGeom prst="rect">
            <a:avLst/>
          </a:prstGeom>
        </p:spPr>
        <p:txBody>
          <a:bodyPr>
            <a:noAutofit/>
          </a:bodyPr>
          <a:p>
            <a:endParaRPr b="0" lang="fr-FR" sz="2000" spc="-1" strike="noStrike">
              <a:latin typeface="Arial"/>
            </a:endParaRPr>
          </a:p>
        </p:txBody>
      </p:sp>
      <p:sp>
        <p:nvSpPr>
          <p:cNvPr id="401" name="TextShape 3"/>
          <p:cNvSpPr txBox="1"/>
          <p:nvPr/>
        </p:nvSpPr>
        <p:spPr>
          <a:xfrm>
            <a:off x="3850560" y="9430200"/>
            <a:ext cx="2945160" cy="496080"/>
          </a:xfrm>
          <a:prstGeom prst="rect">
            <a:avLst/>
          </a:prstGeom>
          <a:noFill/>
          <a:ln w="0">
            <a:noFill/>
          </a:ln>
        </p:spPr>
        <p:txBody>
          <a:bodyPr anchor="b">
            <a:noAutofit/>
          </a:bodyPr>
          <a:p>
            <a:pPr algn="r">
              <a:lnSpc>
                <a:spcPct val="100000"/>
              </a:lnSpc>
            </a:pPr>
            <a:fld id="{20BCB7F9-71FC-4EC9-B3EC-1BBCC6E9FCCF}"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5" name="PlaceHolder 1"/>
          <p:cNvSpPr>
            <a:spLocks noGrp="1"/>
          </p:cNvSpPr>
          <p:nvPr>
            <p:ph type="sldImg"/>
          </p:nvPr>
        </p:nvSpPr>
        <p:spPr>
          <a:xfrm>
            <a:off x="917640" y="744480"/>
            <a:ext cx="4962240" cy="3722400"/>
          </a:xfrm>
          <a:prstGeom prst="rect">
            <a:avLst/>
          </a:prstGeom>
        </p:spPr>
      </p:sp>
      <p:sp>
        <p:nvSpPr>
          <p:cNvPr id="346" name="PlaceHolder 2"/>
          <p:cNvSpPr>
            <a:spLocks noGrp="1"/>
          </p:cNvSpPr>
          <p:nvPr>
            <p:ph type="body"/>
          </p:nvPr>
        </p:nvSpPr>
        <p:spPr>
          <a:xfrm>
            <a:off x="679680" y="4716000"/>
            <a:ext cx="5437800" cy="4467240"/>
          </a:xfrm>
          <a:prstGeom prst="rect">
            <a:avLst/>
          </a:prstGeom>
        </p:spPr>
        <p:txBody>
          <a:bodyPr>
            <a:noAutofit/>
          </a:bodyPr>
          <a:p>
            <a:endParaRPr b="0" lang="fr-FR" sz="2000" spc="-1" strike="noStrike">
              <a:latin typeface="Arial"/>
            </a:endParaRPr>
          </a:p>
        </p:txBody>
      </p:sp>
      <p:sp>
        <p:nvSpPr>
          <p:cNvPr id="347" name="TextShape 3"/>
          <p:cNvSpPr txBox="1"/>
          <p:nvPr/>
        </p:nvSpPr>
        <p:spPr>
          <a:xfrm>
            <a:off x="3850560" y="9430200"/>
            <a:ext cx="2945160" cy="496080"/>
          </a:xfrm>
          <a:prstGeom prst="rect">
            <a:avLst/>
          </a:prstGeom>
          <a:noFill/>
          <a:ln w="0">
            <a:noFill/>
          </a:ln>
        </p:spPr>
        <p:txBody>
          <a:bodyPr anchor="b">
            <a:noAutofit/>
          </a:bodyPr>
          <a:p>
            <a:pPr algn="r">
              <a:lnSpc>
                <a:spcPct val="100000"/>
              </a:lnSpc>
            </a:pPr>
            <a:fld id="{365BBAC4-1805-4B8C-A95E-2D106A5FF763}"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8" name="PlaceHolder 1"/>
          <p:cNvSpPr>
            <a:spLocks noGrp="1"/>
          </p:cNvSpPr>
          <p:nvPr>
            <p:ph type="sldImg"/>
          </p:nvPr>
        </p:nvSpPr>
        <p:spPr>
          <a:xfrm>
            <a:off x="917640" y="744480"/>
            <a:ext cx="4962240" cy="3722400"/>
          </a:xfrm>
          <a:prstGeom prst="rect">
            <a:avLst/>
          </a:prstGeom>
        </p:spPr>
      </p:sp>
      <p:sp>
        <p:nvSpPr>
          <p:cNvPr id="349" name="PlaceHolder 2"/>
          <p:cNvSpPr>
            <a:spLocks noGrp="1"/>
          </p:cNvSpPr>
          <p:nvPr>
            <p:ph type="body"/>
          </p:nvPr>
        </p:nvSpPr>
        <p:spPr>
          <a:xfrm>
            <a:off x="679680" y="4716000"/>
            <a:ext cx="5437800" cy="4467240"/>
          </a:xfrm>
          <a:prstGeom prst="rect">
            <a:avLst/>
          </a:prstGeom>
        </p:spPr>
        <p:txBody>
          <a:bodyPr>
            <a:noAutofit/>
          </a:bodyPr>
          <a:p>
            <a:endParaRPr b="0" lang="fr-FR" sz="2000" spc="-1" strike="noStrike">
              <a:latin typeface="Arial"/>
            </a:endParaRPr>
          </a:p>
        </p:txBody>
      </p:sp>
      <p:sp>
        <p:nvSpPr>
          <p:cNvPr id="350" name="TextShape 3"/>
          <p:cNvSpPr txBox="1"/>
          <p:nvPr/>
        </p:nvSpPr>
        <p:spPr>
          <a:xfrm>
            <a:off x="3850560" y="9430200"/>
            <a:ext cx="2945160" cy="496080"/>
          </a:xfrm>
          <a:prstGeom prst="rect">
            <a:avLst/>
          </a:prstGeom>
          <a:noFill/>
          <a:ln w="0">
            <a:noFill/>
          </a:ln>
        </p:spPr>
        <p:txBody>
          <a:bodyPr anchor="b">
            <a:noAutofit/>
          </a:bodyPr>
          <a:p>
            <a:pPr algn="r">
              <a:lnSpc>
                <a:spcPct val="100000"/>
              </a:lnSpc>
            </a:pPr>
            <a:fld id="{2F8B6B5C-52C1-4978-AA4D-797A785F34D4}"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1" name="PlaceHolder 1"/>
          <p:cNvSpPr>
            <a:spLocks noGrp="1"/>
          </p:cNvSpPr>
          <p:nvPr>
            <p:ph type="sldImg"/>
          </p:nvPr>
        </p:nvSpPr>
        <p:spPr>
          <a:xfrm>
            <a:off x="917640" y="744480"/>
            <a:ext cx="4962240" cy="3722400"/>
          </a:xfrm>
          <a:prstGeom prst="rect">
            <a:avLst/>
          </a:prstGeom>
        </p:spPr>
      </p:sp>
      <p:sp>
        <p:nvSpPr>
          <p:cNvPr id="352" name="PlaceHolder 2"/>
          <p:cNvSpPr>
            <a:spLocks noGrp="1"/>
          </p:cNvSpPr>
          <p:nvPr>
            <p:ph type="body"/>
          </p:nvPr>
        </p:nvSpPr>
        <p:spPr>
          <a:xfrm>
            <a:off x="679680" y="4716000"/>
            <a:ext cx="5437800" cy="4467240"/>
          </a:xfrm>
          <a:prstGeom prst="rect">
            <a:avLst/>
          </a:prstGeom>
        </p:spPr>
        <p:txBody>
          <a:bodyPr>
            <a:noAutofit/>
          </a:bodyPr>
          <a:p>
            <a:endParaRPr b="0" lang="fr-FR" sz="2000" spc="-1" strike="noStrike">
              <a:latin typeface="Arial"/>
            </a:endParaRPr>
          </a:p>
        </p:txBody>
      </p:sp>
      <p:sp>
        <p:nvSpPr>
          <p:cNvPr id="353" name="TextShape 3"/>
          <p:cNvSpPr txBox="1"/>
          <p:nvPr/>
        </p:nvSpPr>
        <p:spPr>
          <a:xfrm>
            <a:off x="3850560" y="9430200"/>
            <a:ext cx="2945160" cy="496080"/>
          </a:xfrm>
          <a:prstGeom prst="rect">
            <a:avLst/>
          </a:prstGeom>
          <a:noFill/>
          <a:ln w="0">
            <a:noFill/>
          </a:ln>
        </p:spPr>
        <p:txBody>
          <a:bodyPr anchor="b">
            <a:noAutofit/>
          </a:bodyPr>
          <a:p>
            <a:pPr algn="r">
              <a:lnSpc>
                <a:spcPct val="100000"/>
              </a:lnSpc>
            </a:pPr>
            <a:fld id="{697CB39B-EDEF-435A-96E0-A246B459CD9B}" type="slidenum">
              <a:rPr b="0" lang="fr-FR" sz="1200" spc="-1" strike="noStrike">
                <a:latin typeface="Times New Roman"/>
              </a:rPr>
              <a:t>&lt;numéro&gt;</a:t>
            </a:fld>
            <a:endParaRPr b="0" lang="fr-FR" sz="1200" spc="-1" strike="noStrike">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4" name="PlaceHolder 1"/>
          <p:cNvSpPr>
            <a:spLocks noGrp="1"/>
          </p:cNvSpPr>
          <p:nvPr>
            <p:ph type="sldImg"/>
          </p:nvPr>
        </p:nvSpPr>
        <p:spPr>
          <a:xfrm>
            <a:off x="917640" y="744480"/>
            <a:ext cx="4962240" cy="3722400"/>
          </a:xfrm>
          <a:prstGeom prst="rect">
            <a:avLst/>
          </a:prstGeom>
        </p:spPr>
      </p:sp>
      <p:sp>
        <p:nvSpPr>
          <p:cNvPr id="355" name="PlaceHolder 2"/>
          <p:cNvSpPr>
            <a:spLocks noGrp="1"/>
          </p:cNvSpPr>
          <p:nvPr>
            <p:ph type="body"/>
          </p:nvPr>
        </p:nvSpPr>
        <p:spPr>
          <a:xfrm>
            <a:off x="679680" y="4716000"/>
            <a:ext cx="5437800" cy="4467240"/>
          </a:xfrm>
          <a:prstGeom prst="rect">
            <a:avLst/>
          </a:prstGeom>
        </p:spPr>
        <p:txBody>
          <a:bodyPr>
            <a:noAutofit/>
          </a:bodyPr>
          <a:p>
            <a:endParaRPr b="0" lang="fr-FR" sz="2000" spc="-1" strike="noStrike">
              <a:latin typeface="Arial"/>
            </a:endParaRPr>
          </a:p>
        </p:txBody>
      </p:sp>
      <p:sp>
        <p:nvSpPr>
          <p:cNvPr id="356" name="TextShape 3"/>
          <p:cNvSpPr txBox="1"/>
          <p:nvPr/>
        </p:nvSpPr>
        <p:spPr>
          <a:xfrm>
            <a:off x="3850560" y="9430200"/>
            <a:ext cx="2945160" cy="496080"/>
          </a:xfrm>
          <a:prstGeom prst="rect">
            <a:avLst/>
          </a:prstGeom>
          <a:noFill/>
          <a:ln w="0">
            <a:noFill/>
          </a:ln>
        </p:spPr>
        <p:txBody>
          <a:bodyPr anchor="b">
            <a:noAutofit/>
          </a:bodyPr>
          <a:p>
            <a:pPr algn="r">
              <a:lnSpc>
                <a:spcPct val="100000"/>
              </a:lnSpc>
            </a:pPr>
            <a:fld id="{52EA9D35-FFE1-4E7B-898F-41FF0A6F30B4}"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7" name="PlaceHolder 1"/>
          <p:cNvSpPr>
            <a:spLocks noGrp="1"/>
          </p:cNvSpPr>
          <p:nvPr>
            <p:ph type="sldImg"/>
          </p:nvPr>
        </p:nvSpPr>
        <p:spPr>
          <a:xfrm>
            <a:off x="917640" y="744480"/>
            <a:ext cx="4962240" cy="3722400"/>
          </a:xfrm>
          <a:prstGeom prst="rect">
            <a:avLst/>
          </a:prstGeom>
        </p:spPr>
      </p:sp>
      <p:sp>
        <p:nvSpPr>
          <p:cNvPr id="358" name="PlaceHolder 2"/>
          <p:cNvSpPr>
            <a:spLocks noGrp="1"/>
          </p:cNvSpPr>
          <p:nvPr>
            <p:ph type="body"/>
          </p:nvPr>
        </p:nvSpPr>
        <p:spPr>
          <a:xfrm>
            <a:off x="679680" y="4716000"/>
            <a:ext cx="5437800" cy="4467240"/>
          </a:xfrm>
          <a:prstGeom prst="rect">
            <a:avLst/>
          </a:prstGeom>
        </p:spPr>
        <p:txBody>
          <a:bodyPr>
            <a:noAutofit/>
          </a:bodyPr>
          <a:p>
            <a:endParaRPr b="0" lang="fr-FR" sz="2000" spc="-1" strike="noStrike">
              <a:latin typeface="Arial"/>
            </a:endParaRPr>
          </a:p>
        </p:txBody>
      </p:sp>
      <p:sp>
        <p:nvSpPr>
          <p:cNvPr id="359" name="TextShape 3"/>
          <p:cNvSpPr txBox="1"/>
          <p:nvPr/>
        </p:nvSpPr>
        <p:spPr>
          <a:xfrm>
            <a:off x="3850560" y="9430200"/>
            <a:ext cx="2945160" cy="496080"/>
          </a:xfrm>
          <a:prstGeom prst="rect">
            <a:avLst/>
          </a:prstGeom>
          <a:noFill/>
          <a:ln w="0">
            <a:noFill/>
          </a:ln>
        </p:spPr>
        <p:txBody>
          <a:bodyPr anchor="b">
            <a:noAutofit/>
          </a:bodyPr>
          <a:p>
            <a:pPr algn="r">
              <a:lnSpc>
                <a:spcPct val="100000"/>
              </a:lnSpc>
            </a:pPr>
            <a:fld id="{0F051DC5-B579-4A67-B4AA-E4033F38F6ED}" type="slidenum">
              <a:rPr b="0" lang="fr-FR" sz="1200" spc="-1" strike="noStrike">
                <a:latin typeface="Times New Roman"/>
              </a:rPr>
              <a:t>&lt;numéro&gt;</a:t>
            </a:fld>
            <a:endParaRPr b="0" lang="fr-FR" sz="1200" spc="-1" strike="noStrike">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55" name="PlaceHolder 2"/>
          <p:cNvSpPr>
            <a:spLocks noGrp="1"/>
          </p:cNvSpPr>
          <p:nvPr>
            <p:ph type="body"/>
          </p:nvPr>
        </p:nvSpPr>
        <p:spPr>
          <a:xfrm>
            <a:off x="457200" y="1604520"/>
            <a:ext cx="822924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56" name="PlaceHolder 3"/>
          <p:cNvSpPr>
            <a:spLocks noGrp="1"/>
          </p:cNvSpPr>
          <p:nvPr>
            <p:ph type="body"/>
          </p:nvPr>
        </p:nvSpPr>
        <p:spPr>
          <a:xfrm>
            <a:off x="457200" y="3682080"/>
            <a:ext cx="8229240" cy="1896840"/>
          </a:xfrm>
          <a:prstGeom prst="rect">
            <a:avLst/>
          </a:prstGeom>
        </p:spPr>
        <p:txBody>
          <a:bodyPr lIns="0" rIns="0" tIns="0" bIns="0">
            <a:normAutofit/>
          </a:bodyPr>
          <a:p>
            <a:endParaRPr b="0" lang="en-US" sz="1800" spc="-1" strike="noStrike">
              <a:solidFill>
                <a:srgbClr val="404040"/>
              </a:solidFill>
              <a:latin typeface="Century Gothic"/>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58"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59"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60"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61" name="PlaceHolder 5"/>
          <p:cNvSpPr>
            <a:spLocks noGrp="1"/>
          </p:cNvSpPr>
          <p:nvPr>
            <p:ph type="body"/>
          </p:nvPr>
        </p:nvSpPr>
        <p:spPr>
          <a:xfrm>
            <a:off x="4674240" y="368208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63" name="PlaceHolder 2"/>
          <p:cNvSpPr>
            <a:spLocks noGrp="1"/>
          </p:cNvSpPr>
          <p:nvPr>
            <p:ph type="body"/>
          </p:nvPr>
        </p:nvSpPr>
        <p:spPr>
          <a:xfrm>
            <a:off x="457200" y="1604520"/>
            <a:ext cx="26496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64" name="PlaceHolder 3"/>
          <p:cNvSpPr>
            <a:spLocks noGrp="1"/>
          </p:cNvSpPr>
          <p:nvPr>
            <p:ph type="body"/>
          </p:nvPr>
        </p:nvSpPr>
        <p:spPr>
          <a:xfrm>
            <a:off x="3239640" y="1604520"/>
            <a:ext cx="26496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65" name="PlaceHolder 4"/>
          <p:cNvSpPr>
            <a:spLocks noGrp="1"/>
          </p:cNvSpPr>
          <p:nvPr>
            <p:ph type="body"/>
          </p:nvPr>
        </p:nvSpPr>
        <p:spPr>
          <a:xfrm>
            <a:off x="6022080" y="1604520"/>
            <a:ext cx="26496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66" name="PlaceHolder 5"/>
          <p:cNvSpPr>
            <a:spLocks noGrp="1"/>
          </p:cNvSpPr>
          <p:nvPr>
            <p:ph type="body"/>
          </p:nvPr>
        </p:nvSpPr>
        <p:spPr>
          <a:xfrm>
            <a:off x="457200" y="3682080"/>
            <a:ext cx="26496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67" name="PlaceHolder 6"/>
          <p:cNvSpPr>
            <a:spLocks noGrp="1"/>
          </p:cNvSpPr>
          <p:nvPr>
            <p:ph type="body"/>
          </p:nvPr>
        </p:nvSpPr>
        <p:spPr>
          <a:xfrm>
            <a:off x="3239640" y="3682080"/>
            <a:ext cx="26496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68" name="PlaceHolder 7"/>
          <p:cNvSpPr>
            <a:spLocks noGrp="1"/>
          </p:cNvSpPr>
          <p:nvPr>
            <p:ph type="body"/>
          </p:nvPr>
        </p:nvSpPr>
        <p:spPr>
          <a:xfrm>
            <a:off x="6022080" y="3682080"/>
            <a:ext cx="2649600" cy="1896840"/>
          </a:xfrm>
          <a:prstGeom prst="rect">
            <a:avLst/>
          </a:prstGeom>
        </p:spPr>
        <p:txBody>
          <a:bodyPr lIns="0" rIns="0" tIns="0" bIns="0">
            <a:normAutofit/>
          </a:bodyPr>
          <a:p>
            <a:endParaRPr b="0" lang="en-US" sz="1800" spc="-1" strike="noStrike">
              <a:solidFill>
                <a:srgbClr val="404040"/>
              </a:solidFill>
              <a:latin typeface="Century Gothic"/>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02"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103"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105" name="PlaceHolder 2"/>
          <p:cNvSpPr>
            <a:spLocks noGrp="1"/>
          </p:cNvSpPr>
          <p:nvPr>
            <p:ph type="body"/>
          </p:nvPr>
        </p:nvSpPr>
        <p:spPr>
          <a:xfrm>
            <a:off x="457200" y="1604520"/>
            <a:ext cx="8229240" cy="3977280"/>
          </a:xfrm>
          <a:prstGeom prst="rect">
            <a:avLst/>
          </a:prstGeom>
        </p:spPr>
        <p:txBody>
          <a:bodyPr lIns="0" rIns="0" tIns="0" bIns="0">
            <a:normAutofit/>
          </a:bodyPr>
          <a:p>
            <a:endParaRPr b="0" lang="en-US" sz="1800" spc="-1" strike="noStrike">
              <a:solidFill>
                <a:srgbClr val="404040"/>
              </a:solidFill>
              <a:latin typeface="Century Gothic"/>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107"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108"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1800" spc="-1" strike="noStrike">
              <a:solidFill>
                <a:srgbClr val="404040"/>
              </a:solidFill>
              <a:latin typeface="Century Gothic"/>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9"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10" name="PlaceHolder 1"/>
          <p:cNvSpPr>
            <a:spLocks noGrp="1"/>
          </p:cNvSpPr>
          <p:nvPr>
            <p:ph type="subTitle"/>
          </p:nvPr>
        </p:nvSpPr>
        <p:spPr>
          <a:xfrm>
            <a:off x="1942560" y="2514600"/>
            <a:ext cx="6600240" cy="1048932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1"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112"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113"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114"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3"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34"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5"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116"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117"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118" name="PlaceHolder 4"/>
          <p:cNvSpPr>
            <a:spLocks noGrp="1"/>
          </p:cNvSpPr>
          <p:nvPr>
            <p:ph type="body"/>
          </p:nvPr>
        </p:nvSpPr>
        <p:spPr>
          <a:xfrm>
            <a:off x="4674240" y="368208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9"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120"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121"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122" name="PlaceHolder 4"/>
          <p:cNvSpPr>
            <a:spLocks noGrp="1"/>
          </p:cNvSpPr>
          <p:nvPr>
            <p:ph type="body"/>
          </p:nvPr>
        </p:nvSpPr>
        <p:spPr>
          <a:xfrm>
            <a:off x="457200" y="3682080"/>
            <a:ext cx="8229240" cy="1896840"/>
          </a:xfrm>
          <a:prstGeom prst="rect">
            <a:avLst/>
          </a:prstGeom>
        </p:spPr>
        <p:txBody>
          <a:bodyPr lIns="0" rIns="0" tIns="0" bIns="0">
            <a:normAutofit/>
          </a:bodyPr>
          <a:p>
            <a:endParaRPr b="0" lang="en-US" sz="1800" spc="-1" strike="noStrike">
              <a:solidFill>
                <a:srgbClr val="404040"/>
              </a:solidFill>
              <a:latin typeface="Century Gothic"/>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124" name="PlaceHolder 2"/>
          <p:cNvSpPr>
            <a:spLocks noGrp="1"/>
          </p:cNvSpPr>
          <p:nvPr>
            <p:ph type="body"/>
          </p:nvPr>
        </p:nvSpPr>
        <p:spPr>
          <a:xfrm>
            <a:off x="457200" y="1604520"/>
            <a:ext cx="822924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125" name="PlaceHolder 3"/>
          <p:cNvSpPr>
            <a:spLocks noGrp="1"/>
          </p:cNvSpPr>
          <p:nvPr>
            <p:ph type="body"/>
          </p:nvPr>
        </p:nvSpPr>
        <p:spPr>
          <a:xfrm>
            <a:off x="457200" y="3682080"/>
            <a:ext cx="8229240" cy="1896840"/>
          </a:xfrm>
          <a:prstGeom prst="rect">
            <a:avLst/>
          </a:prstGeom>
        </p:spPr>
        <p:txBody>
          <a:bodyPr lIns="0" rIns="0" tIns="0" bIns="0">
            <a:normAutofit/>
          </a:bodyPr>
          <a:p>
            <a:endParaRPr b="0" lang="en-US" sz="1800" spc="-1" strike="noStrike">
              <a:solidFill>
                <a:srgbClr val="404040"/>
              </a:solidFill>
              <a:latin typeface="Century Gothic"/>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127"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128"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129"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130" name="PlaceHolder 5"/>
          <p:cNvSpPr>
            <a:spLocks noGrp="1"/>
          </p:cNvSpPr>
          <p:nvPr>
            <p:ph type="body"/>
          </p:nvPr>
        </p:nvSpPr>
        <p:spPr>
          <a:xfrm>
            <a:off x="4674240" y="368208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31"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132" name="PlaceHolder 2"/>
          <p:cNvSpPr>
            <a:spLocks noGrp="1"/>
          </p:cNvSpPr>
          <p:nvPr>
            <p:ph type="body"/>
          </p:nvPr>
        </p:nvSpPr>
        <p:spPr>
          <a:xfrm>
            <a:off x="457200" y="1604520"/>
            <a:ext cx="26496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133" name="PlaceHolder 3"/>
          <p:cNvSpPr>
            <a:spLocks noGrp="1"/>
          </p:cNvSpPr>
          <p:nvPr>
            <p:ph type="body"/>
          </p:nvPr>
        </p:nvSpPr>
        <p:spPr>
          <a:xfrm>
            <a:off x="3239640" y="1604520"/>
            <a:ext cx="26496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134" name="PlaceHolder 4"/>
          <p:cNvSpPr>
            <a:spLocks noGrp="1"/>
          </p:cNvSpPr>
          <p:nvPr>
            <p:ph type="body"/>
          </p:nvPr>
        </p:nvSpPr>
        <p:spPr>
          <a:xfrm>
            <a:off x="6022080" y="1604520"/>
            <a:ext cx="26496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135" name="PlaceHolder 5"/>
          <p:cNvSpPr>
            <a:spLocks noGrp="1"/>
          </p:cNvSpPr>
          <p:nvPr>
            <p:ph type="body"/>
          </p:nvPr>
        </p:nvSpPr>
        <p:spPr>
          <a:xfrm>
            <a:off x="457200" y="3682080"/>
            <a:ext cx="26496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136" name="PlaceHolder 6"/>
          <p:cNvSpPr>
            <a:spLocks noGrp="1"/>
          </p:cNvSpPr>
          <p:nvPr>
            <p:ph type="body"/>
          </p:nvPr>
        </p:nvSpPr>
        <p:spPr>
          <a:xfrm>
            <a:off x="3239640" y="3682080"/>
            <a:ext cx="26496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137" name="PlaceHolder 7"/>
          <p:cNvSpPr>
            <a:spLocks noGrp="1"/>
          </p:cNvSpPr>
          <p:nvPr>
            <p:ph type="body"/>
          </p:nvPr>
        </p:nvSpPr>
        <p:spPr>
          <a:xfrm>
            <a:off x="6022080" y="3682080"/>
            <a:ext cx="2649600" cy="1896840"/>
          </a:xfrm>
          <a:prstGeom prst="rect">
            <a:avLst/>
          </a:prstGeom>
        </p:spPr>
        <p:txBody>
          <a:bodyPr lIns="0" rIns="0" tIns="0" bIns="0">
            <a:normAutofit/>
          </a:bodyPr>
          <a:p>
            <a:endParaRPr b="0" lang="en-US" sz="1800" spc="-1" strike="noStrike">
              <a:solidFill>
                <a:srgbClr val="404040"/>
              </a:solidFill>
              <a:latin typeface="Century Gothic"/>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1"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172"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3"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174" name="PlaceHolder 2"/>
          <p:cNvSpPr>
            <a:spLocks noGrp="1"/>
          </p:cNvSpPr>
          <p:nvPr>
            <p:ph type="body"/>
          </p:nvPr>
        </p:nvSpPr>
        <p:spPr>
          <a:xfrm>
            <a:off x="457200" y="1604520"/>
            <a:ext cx="8229240" cy="3977280"/>
          </a:xfrm>
          <a:prstGeom prst="rect">
            <a:avLst/>
          </a:prstGeom>
        </p:spPr>
        <p:txBody>
          <a:bodyPr lIns="0" rIns="0" tIns="0" bIns="0">
            <a:normAutofit/>
          </a:bodyPr>
          <a:p>
            <a:endParaRPr b="0" lang="en-US" sz="1800" spc="-1" strike="noStrike">
              <a:solidFill>
                <a:srgbClr val="404040"/>
              </a:solidFill>
              <a:latin typeface="Century Gothic"/>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176"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177"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1800" spc="-1" strike="noStrike">
              <a:solidFill>
                <a:srgbClr val="404040"/>
              </a:solidFill>
              <a:latin typeface="Century Gothic"/>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78"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36" name="PlaceHolder 2"/>
          <p:cNvSpPr>
            <a:spLocks noGrp="1"/>
          </p:cNvSpPr>
          <p:nvPr>
            <p:ph type="body"/>
          </p:nvPr>
        </p:nvSpPr>
        <p:spPr>
          <a:xfrm>
            <a:off x="457200" y="1604520"/>
            <a:ext cx="8229240" cy="3977280"/>
          </a:xfrm>
          <a:prstGeom prst="rect">
            <a:avLst/>
          </a:prstGeom>
        </p:spPr>
        <p:txBody>
          <a:bodyPr lIns="0" rIns="0" tIns="0" bIns="0">
            <a:normAutofit/>
          </a:bodyPr>
          <a:p>
            <a:endParaRPr b="0" lang="en-US" sz="1800" spc="-1" strike="noStrike">
              <a:solidFill>
                <a:srgbClr val="404040"/>
              </a:solidFill>
              <a:latin typeface="Century Gothic"/>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9" name="PlaceHolder 1"/>
          <p:cNvSpPr>
            <a:spLocks noGrp="1"/>
          </p:cNvSpPr>
          <p:nvPr>
            <p:ph type="subTitle"/>
          </p:nvPr>
        </p:nvSpPr>
        <p:spPr>
          <a:xfrm>
            <a:off x="1942560" y="2514600"/>
            <a:ext cx="6600240" cy="1048932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181"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182"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183"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4"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185"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186"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187" name="PlaceHolder 4"/>
          <p:cNvSpPr>
            <a:spLocks noGrp="1"/>
          </p:cNvSpPr>
          <p:nvPr>
            <p:ph type="body"/>
          </p:nvPr>
        </p:nvSpPr>
        <p:spPr>
          <a:xfrm>
            <a:off x="4674240" y="368208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88"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189"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190"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191" name="PlaceHolder 4"/>
          <p:cNvSpPr>
            <a:spLocks noGrp="1"/>
          </p:cNvSpPr>
          <p:nvPr>
            <p:ph type="body"/>
          </p:nvPr>
        </p:nvSpPr>
        <p:spPr>
          <a:xfrm>
            <a:off x="457200" y="3682080"/>
            <a:ext cx="8229240" cy="1896840"/>
          </a:xfrm>
          <a:prstGeom prst="rect">
            <a:avLst/>
          </a:prstGeom>
        </p:spPr>
        <p:txBody>
          <a:bodyPr lIns="0" rIns="0" tIns="0" bIns="0">
            <a:normAutofit/>
          </a:bodyPr>
          <a:p>
            <a:endParaRPr b="0" lang="en-US" sz="1800" spc="-1" strike="noStrike">
              <a:solidFill>
                <a:srgbClr val="404040"/>
              </a:solidFill>
              <a:latin typeface="Century Gothic"/>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2"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193" name="PlaceHolder 2"/>
          <p:cNvSpPr>
            <a:spLocks noGrp="1"/>
          </p:cNvSpPr>
          <p:nvPr>
            <p:ph type="body"/>
          </p:nvPr>
        </p:nvSpPr>
        <p:spPr>
          <a:xfrm>
            <a:off x="457200" y="1604520"/>
            <a:ext cx="822924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194" name="PlaceHolder 3"/>
          <p:cNvSpPr>
            <a:spLocks noGrp="1"/>
          </p:cNvSpPr>
          <p:nvPr>
            <p:ph type="body"/>
          </p:nvPr>
        </p:nvSpPr>
        <p:spPr>
          <a:xfrm>
            <a:off x="457200" y="3682080"/>
            <a:ext cx="8229240" cy="1896840"/>
          </a:xfrm>
          <a:prstGeom prst="rect">
            <a:avLst/>
          </a:prstGeom>
        </p:spPr>
        <p:txBody>
          <a:bodyPr lIns="0" rIns="0" tIns="0" bIns="0">
            <a:normAutofit/>
          </a:bodyPr>
          <a:p>
            <a:endParaRPr b="0" lang="en-US" sz="1800" spc="-1" strike="noStrike">
              <a:solidFill>
                <a:srgbClr val="404040"/>
              </a:solidFill>
              <a:latin typeface="Century Gothic"/>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196"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197"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198"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199" name="PlaceHolder 5"/>
          <p:cNvSpPr>
            <a:spLocks noGrp="1"/>
          </p:cNvSpPr>
          <p:nvPr>
            <p:ph type="body"/>
          </p:nvPr>
        </p:nvSpPr>
        <p:spPr>
          <a:xfrm>
            <a:off x="4674240" y="368208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0"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201" name="PlaceHolder 2"/>
          <p:cNvSpPr>
            <a:spLocks noGrp="1"/>
          </p:cNvSpPr>
          <p:nvPr>
            <p:ph type="body"/>
          </p:nvPr>
        </p:nvSpPr>
        <p:spPr>
          <a:xfrm>
            <a:off x="457200" y="1604520"/>
            <a:ext cx="26496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202" name="PlaceHolder 3"/>
          <p:cNvSpPr>
            <a:spLocks noGrp="1"/>
          </p:cNvSpPr>
          <p:nvPr>
            <p:ph type="body"/>
          </p:nvPr>
        </p:nvSpPr>
        <p:spPr>
          <a:xfrm>
            <a:off x="3239640" y="1604520"/>
            <a:ext cx="26496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203" name="PlaceHolder 4"/>
          <p:cNvSpPr>
            <a:spLocks noGrp="1"/>
          </p:cNvSpPr>
          <p:nvPr>
            <p:ph type="body"/>
          </p:nvPr>
        </p:nvSpPr>
        <p:spPr>
          <a:xfrm>
            <a:off x="6022080" y="1604520"/>
            <a:ext cx="26496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204" name="PlaceHolder 5"/>
          <p:cNvSpPr>
            <a:spLocks noGrp="1"/>
          </p:cNvSpPr>
          <p:nvPr>
            <p:ph type="body"/>
          </p:nvPr>
        </p:nvSpPr>
        <p:spPr>
          <a:xfrm>
            <a:off x="457200" y="3682080"/>
            <a:ext cx="26496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205" name="PlaceHolder 6"/>
          <p:cNvSpPr>
            <a:spLocks noGrp="1"/>
          </p:cNvSpPr>
          <p:nvPr>
            <p:ph type="body"/>
          </p:nvPr>
        </p:nvSpPr>
        <p:spPr>
          <a:xfrm>
            <a:off x="3239640" y="3682080"/>
            <a:ext cx="26496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206" name="PlaceHolder 7"/>
          <p:cNvSpPr>
            <a:spLocks noGrp="1"/>
          </p:cNvSpPr>
          <p:nvPr>
            <p:ph type="body"/>
          </p:nvPr>
        </p:nvSpPr>
        <p:spPr>
          <a:xfrm>
            <a:off x="6022080" y="3682080"/>
            <a:ext cx="2649600" cy="1896840"/>
          </a:xfrm>
          <a:prstGeom prst="rect">
            <a:avLst/>
          </a:prstGeom>
        </p:spPr>
        <p:txBody>
          <a:bodyPr lIns="0" rIns="0" tIns="0" bIns="0">
            <a:normAutofit/>
          </a:bodyPr>
          <a:p>
            <a:endParaRPr b="0" lang="en-US" sz="1800" spc="-1" strike="noStrike">
              <a:solidFill>
                <a:srgbClr val="404040"/>
              </a:solidFill>
              <a:latin typeface="Century Gothic"/>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40"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241"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42"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243" name="PlaceHolder 2"/>
          <p:cNvSpPr>
            <a:spLocks noGrp="1"/>
          </p:cNvSpPr>
          <p:nvPr>
            <p:ph type="body"/>
          </p:nvPr>
        </p:nvSpPr>
        <p:spPr>
          <a:xfrm>
            <a:off x="457200" y="1604520"/>
            <a:ext cx="8229240" cy="3977280"/>
          </a:xfrm>
          <a:prstGeom prst="rect">
            <a:avLst/>
          </a:prstGeom>
        </p:spPr>
        <p:txBody>
          <a:bodyPr lIns="0" rIns="0" tIns="0" bIns="0">
            <a:normAutofit/>
          </a:bodyPr>
          <a:p>
            <a:endParaRPr b="0" lang="en-US" sz="1800" spc="-1" strike="noStrike">
              <a:solidFill>
                <a:srgbClr val="404040"/>
              </a:solidFill>
              <a:latin typeface="Century Gothic"/>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7"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38"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39"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1800" spc="-1" strike="noStrike">
              <a:solidFill>
                <a:srgbClr val="404040"/>
              </a:solidFill>
              <a:latin typeface="Century Gothic"/>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44"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245"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246"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1800" spc="-1" strike="noStrike">
              <a:solidFill>
                <a:srgbClr val="404040"/>
              </a:solidFill>
              <a:latin typeface="Century Gothic"/>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47"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48" name="PlaceHolder 1"/>
          <p:cNvSpPr>
            <a:spLocks noGrp="1"/>
          </p:cNvSpPr>
          <p:nvPr>
            <p:ph type="subTitle"/>
          </p:nvPr>
        </p:nvSpPr>
        <p:spPr>
          <a:xfrm>
            <a:off x="1942560" y="2514600"/>
            <a:ext cx="6600240" cy="1048932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49"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250"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251"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252"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53"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254"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255"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256" name="PlaceHolder 4"/>
          <p:cNvSpPr>
            <a:spLocks noGrp="1"/>
          </p:cNvSpPr>
          <p:nvPr>
            <p:ph type="body"/>
          </p:nvPr>
        </p:nvSpPr>
        <p:spPr>
          <a:xfrm>
            <a:off x="4674240" y="368208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57"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258"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259"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260" name="PlaceHolder 4"/>
          <p:cNvSpPr>
            <a:spLocks noGrp="1"/>
          </p:cNvSpPr>
          <p:nvPr>
            <p:ph type="body"/>
          </p:nvPr>
        </p:nvSpPr>
        <p:spPr>
          <a:xfrm>
            <a:off x="457200" y="3682080"/>
            <a:ext cx="8229240" cy="1896840"/>
          </a:xfrm>
          <a:prstGeom prst="rect">
            <a:avLst/>
          </a:prstGeom>
        </p:spPr>
        <p:txBody>
          <a:bodyPr lIns="0" rIns="0" tIns="0" bIns="0">
            <a:normAutofit/>
          </a:bodyPr>
          <a:p>
            <a:endParaRPr b="0" lang="en-US" sz="1800" spc="-1" strike="noStrike">
              <a:solidFill>
                <a:srgbClr val="404040"/>
              </a:solidFill>
              <a:latin typeface="Century Gothic"/>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1"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262" name="PlaceHolder 2"/>
          <p:cNvSpPr>
            <a:spLocks noGrp="1"/>
          </p:cNvSpPr>
          <p:nvPr>
            <p:ph type="body"/>
          </p:nvPr>
        </p:nvSpPr>
        <p:spPr>
          <a:xfrm>
            <a:off x="457200" y="1604520"/>
            <a:ext cx="822924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263" name="PlaceHolder 3"/>
          <p:cNvSpPr>
            <a:spLocks noGrp="1"/>
          </p:cNvSpPr>
          <p:nvPr>
            <p:ph type="body"/>
          </p:nvPr>
        </p:nvSpPr>
        <p:spPr>
          <a:xfrm>
            <a:off x="457200" y="3682080"/>
            <a:ext cx="8229240" cy="1896840"/>
          </a:xfrm>
          <a:prstGeom prst="rect">
            <a:avLst/>
          </a:prstGeom>
        </p:spPr>
        <p:txBody>
          <a:bodyPr lIns="0" rIns="0" tIns="0" bIns="0">
            <a:normAutofit/>
          </a:bodyPr>
          <a:p>
            <a:endParaRPr b="0" lang="en-US" sz="1800" spc="-1" strike="noStrike">
              <a:solidFill>
                <a:srgbClr val="404040"/>
              </a:solidFill>
              <a:latin typeface="Century Gothic"/>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4"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265"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266"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267"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268" name="PlaceHolder 5"/>
          <p:cNvSpPr>
            <a:spLocks noGrp="1"/>
          </p:cNvSpPr>
          <p:nvPr>
            <p:ph type="body"/>
          </p:nvPr>
        </p:nvSpPr>
        <p:spPr>
          <a:xfrm>
            <a:off x="4674240" y="368208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69"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270" name="PlaceHolder 2"/>
          <p:cNvSpPr>
            <a:spLocks noGrp="1"/>
          </p:cNvSpPr>
          <p:nvPr>
            <p:ph type="body"/>
          </p:nvPr>
        </p:nvSpPr>
        <p:spPr>
          <a:xfrm>
            <a:off x="457200" y="1604520"/>
            <a:ext cx="26496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271" name="PlaceHolder 3"/>
          <p:cNvSpPr>
            <a:spLocks noGrp="1"/>
          </p:cNvSpPr>
          <p:nvPr>
            <p:ph type="body"/>
          </p:nvPr>
        </p:nvSpPr>
        <p:spPr>
          <a:xfrm>
            <a:off x="3239640" y="1604520"/>
            <a:ext cx="26496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272" name="PlaceHolder 4"/>
          <p:cNvSpPr>
            <a:spLocks noGrp="1"/>
          </p:cNvSpPr>
          <p:nvPr>
            <p:ph type="body"/>
          </p:nvPr>
        </p:nvSpPr>
        <p:spPr>
          <a:xfrm>
            <a:off x="6022080" y="1604520"/>
            <a:ext cx="26496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273" name="PlaceHolder 5"/>
          <p:cNvSpPr>
            <a:spLocks noGrp="1"/>
          </p:cNvSpPr>
          <p:nvPr>
            <p:ph type="body"/>
          </p:nvPr>
        </p:nvSpPr>
        <p:spPr>
          <a:xfrm>
            <a:off x="457200" y="3682080"/>
            <a:ext cx="26496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274" name="PlaceHolder 6"/>
          <p:cNvSpPr>
            <a:spLocks noGrp="1"/>
          </p:cNvSpPr>
          <p:nvPr>
            <p:ph type="body"/>
          </p:nvPr>
        </p:nvSpPr>
        <p:spPr>
          <a:xfrm>
            <a:off x="3239640" y="3682080"/>
            <a:ext cx="26496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275" name="PlaceHolder 7"/>
          <p:cNvSpPr>
            <a:spLocks noGrp="1"/>
          </p:cNvSpPr>
          <p:nvPr>
            <p:ph type="body"/>
          </p:nvPr>
        </p:nvSpPr>
        <p:spPr>
          <a:xfrm>
            <a:off x="6022080" y="3682080"/>
            <a:ext cx="2649600" cy="1896840"/>
          </a:xfrm>
          <a:prstGeom prst="rect">
            <a:avLst/>
          </a:prstGeom>
        </p:spPr>
        <p:txBody>
          <a:bodyPr lIns="0" rIns="0" tIns="0" bIns="0">
            <a:normAutofit/>
          </a:bodyPr>
          <a:p>
            <a:endParaRPr b="0" lang="en-US" sz="1800" spc="-1" strike="noStrike">
              <a:solidFill>
                <a:srgbClr val="404040"/>
              </a:solidFill>
              <a:latin typeface="Century Gothic"/>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0"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41" name="PlaceHolder 1"/>
          <p:cNvSpPr>
            <a:spLocks noGrp="1"/>
          </p:cNvSpPr>
          <p:nvPr>
            <p:ph type="subTitle"/>
          </p:nvPr>
        </p:nvSpPr>
        <p:spPr>
          <a:xfrm>
            <a:off x="1942560" y="2514600"/>
            <a:ext cx="6600240" cy="1048932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43"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44"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45"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47"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48"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49" name="PlaceHolder 4"/>
          <p:cNvSpPr>
            <a:spLocks noGrp="1"/>
          </p:cNvSpPr>
          <p:nvPr>
            <p:ph type="body"/>
          </p:nvPr>
        </p:nvSpPr>
        <p:spPr>
          <a:xfrm>
            <a:off x="4674240" y="368208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1942560" y="2514600"/>
            <a:ext cx="6600240" cy="2262600"/>
          </a:xfrm>
          <a:prstGeom prst="rect">
            <a:avLst/>
          </a:prstGeom>
        </p:spPr>
        <p:txBody>
          <a:bodyPr lIns="0" rIns="0" tIns="0" bIns="0" anchor="ctr">
            <a:noAutofit/>
          </a:bodyPr>
          <a:p>
            <a:endParaRPr b="0" lang="en-US" sz="1800" spc="-1" strike="noStrike">
              <a:solidFill>
                <a:srgbClr val="000000"/>
              </a:solidFill>
              <a:latin typeface="Century Gothic"/>
            </a:endParaRPr>
          </a:p>
        </p:txBody>
      </p:sp>
      <p:sp>
        <p:nvSpPr>
          <p:cNvPr id="51"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52"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404040"/>
              </a:solidFill>
              <a:latin typeface="Century Gothic"/>
            </a:endParaRPr>
          </a:p>
        </p:txBody>
      </p:sp>
      <p:sp>
        <p:nvSpPr>
          <p:cNvPr id="53" name="PlaceHolder 4"/>
          <p:cNvSpPr>
            <a:spLocks noGrp="1"/>
          </p:cNvSpPr>
          <p:nvPr>
            <p:ph type="body"/>
          </p:nvPr>
        </p:nvSpPr>
        <p:spPr>
          <a:xfrm>
            <a:off x="457200" y="3682080"/>
            <a:ext cx="8229240" cy="1896840"/>
          </a:xfrm>
          <a:prstGeom prst="rect">
            <a:avLst/>
          </a:prstGeom>
        </p:spPr>
        <p:txBody>
          <a:bodyPr lIns="0" rIns="0" tIns="0" bIns="0">
            <a:normAutofit/>
          </a:bodyPr>
          <a:p>
            <a:endParaRPr b="0" lang="en-US" sz="1800" spc="-1" strike="noStrike">
              <a:solidFill>
                <a:srgbClr val="404040"/>
              </a:solidFill>
              <a:latin typeface="Century Gothic"/>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9" Type="http://schemas.openxmlformats.org/officeDocument/2006/relationships/slideLayout" Target="../slideLayouts/slideLayout44.xml"/><Relationship Id="rId10" Type="http://schemas.openxmlformats.org/officeDocument/2006/relationships/slideLayout" Target="../slideLayouts/slideLayout45.xml"/><Relationship Id="rId11" Type="http://schemas.openxmlformats.org/officeDocument/2006/relationships/slideLayout" Target="../slideLayouts/slideLayout46.xml"/><Relationship Id="rId12" Type="http://schemas.openxmlformats.org/officeDocument/2006/relationships/slideLayout" Target="../slideLayouts/slideLayout47.xml"/><Relationship Id="rId13"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ffffff"/>
            </a:gs>
            <a:gs pos="100000">
              <a:srgbClr val="dfe7c4"/>
            </a:gs>
          </a:gsLst>
          <a:path path="circle">
            <a:fillToRect l="25000" t="25000" r="75000" b="75000"/>
          </a:path>
        </a:gradFill>
      </p:bgPr>
    </p:bg>
    <p:spTree>
      <p:nvGrpSpPr>
        <p:cNvPr id="1" name=""/>
        <p:cNvGrpSpPr/>
        <p:nvPr/>
      </p:nvGrpSpPr>
      <p:grpSpPr>
        <a:xfrm>
          <a:off x="0" y="0"/>
          <a:ext cx="0" cy="0"/>
          <a:chOff x="0" y="0"/>
          <a:chExt cx="0" cy="0"/>
        </a:xfrm>
      </p:grpSpPr>
      <p:grpSp>
        <p:nvGrpSpPr>
          <p:cNvPr id="0" name="Group 1"/>
          <p:cNvGrpSpPr/>
          <p:nvPr/>
        </p:nvGrpSpPr>
        <p:grpSpPr>
          <a:xfrm>
            <a:off x="0" y="228600"/>
            <a:ext cx="1980720" cy="6638400"/>
            <a:chOff x="0" y="228600"/>
            <a:chExt cx="1980720" cy="6638400"/>
          </a:xfrm>
        </p:grpSpPr>
        <p:sp>
          <p:nvSpPr>
            <p:cNvPr id="1" name="CustomShape 2"/>
            <p:cNvSpPr/>
            <p:nvPr/>
          </p:nvSpPr>
          <p:spPr>
            <a:xfrm>
              <a:off x="0" y="2575080"/>
              <a:ext cx="69480" cy="625680"/>
            </a:xfrm>
            <a:custGeom>
              <a:avLst/>
              <a:gdLst/>
              <a:ahLst/>
              <a:rect l="l" t="t"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w="0">
              <a:noFill/>
            </a:ln>
          </p:spPr>
          <p:style>
            <a:lnRef idx="0"/>
            <a:fillRef idx="0"/>
            <a:effectRef idx="0"/>
            <a:fontRef idx="minor"/>
          </p:style>
        </p:sp>
        <p:sp>
          <p:nvSpPr>
            <p:cNvPr id="2" name="CustomShape 3"/>
            <p:cNvSpPr/>
            <p:nvPr/>
          </p:nvSpPr>
          <p:spPr>
            <a:xfrm>
              <a:off x="89280" y="3156480"/>
              <a:ext cx="448920" cy="2322000"/>
            </a:xfrm>
            <a:custGeom>
              <a:avLst/>
              <a:gdLst/>
              <a:ahLst/>
              <a:rect l="l" t="t"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w="0">
              <a:noFill/>
            </a:ln>
          </p:spPr>
          <p:style>
            <a:lnRef idx="0"/>
            <a:fillRef idx="0"/>
            <a:effectRef idx="0"/>
            <a:fontRef idx="minor"/>
          </p:style>
        </p:sp>
        <p:sp>
          <p:nvSpPr>
            <p:cNvPr id="3" name="CustomShape 4"/>
            <p:cNvSpPr/>
            <p:nvPr/>
          </p:nvSpPr>
          <p:spPr>
            <a:xfrm>
              <a:off x="560520" y="5447160"/>
              <a:ext cx="423000" cy="1419840"/>
            </a:xfrm>
            <a:custGeom>
              <a:avLst/>
              <a:gdLst/>
              <a:ahLst/>
              <a:rect l="l" t="t"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w="0">
              <a:noFill/>
            </a:ln>
          </p:spPr>
          <p:style>
            <a:lnRef idx="0"/>
            <a:fillRef idx="0"/>
            <a:effectRef idx="0"/>
            <a:fontRef idx="minor"/>
          </p:style>
        </p:sp>
        <p:sp>
          <p:nvSpPr>
            <p:cNvPr id="4" name="CustomShape 5"/>
            <p:cNvSpPr/>
            <p:nvPr/>
          </p:nvSpPr>
          <p:spPr>
            <a:xfrm>
              <a:off x="666720" y="6503760"/>
              <a:ext cx="118800" cy="363240"/>
            </a:xfrm>
            <a:custGeom>
              <a:avLst/>
              <a:gdLst/>
              <a:ahLst/>
              <a:rect l="l" t="t"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w="0">
              <a:noFill/>
            </a:ln>
          </p:spPr>
          <p:style>
            <a:lnRef idx="0"/>
            <a:fillRef idx="0"/>
            <a:effectRef idx="0"/>
            <a:fontRef idx="minor"/>
          </p:style>
        </p:sp>
        <p:sp>
          <p:nvSpPr>
            <p:cNvPr id="5" name="CustomShape 6"/>
            <p:cNvSpPr/>
            <p:nvPr/>
          </p:nvSpPr>
          <p:spPr>
            <a:xfrm>
              <a:off x="69840" y="3201120"/>
              <a:ext cx="570600" cy="3328200"/>
            </a:xfrm>
            <a:custGeom>
              <a:avLst/>
              <a:gdLst/>
              <a:ahLst/>
              <a:rect l="l" t="t"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w="0">
              <a:noFill/>
            </a:ln>
          </p:spPr>
          <p:style>
            <a:lnRef idx="0"/>
            <a:fillRef idx="0"/>
            <a:effectRef idx="0"/>
            <a:fontRef idx="minor"/>
          </p:style>
        </p:sp>
        <p:sp>
          <p:nvSpPr>
            <p:cNvPr id="6" name="CustomShape 7"/>
            <p:cNvSpPr/>
            <p:nvPr/>
          </p:nvSpPr>
          <p:spPr>
            <a:xfrm>
              <a:off x="15480" y="228600"/>
              <a:ext cx="73440" cy="2927520"/>
            </a:xfrm>
            <a:custGeom>
              <a:avLst/>
              <a:gdLst/>
              <a:ahLst/>
              <a:rect l="l" t="t"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w="0">
              <a:noFill/>
            </a:ln>
          </p:spPr>
          <p:style>
            <a:lnRef idx="0"/>
            <a:fillRef idx="0"/>
            <a:effectRef idx="0"/>
            <a:fontRef idx="minor"/>
          </p:style>
        </p:sp>
        <p:sp>
          <p:nvSpPr>
            <p:cNvPr id="7" name="CustomShape 8"/>
            <p:cNvSpPr/>
            <p:nvPr/>
          </p:nvSpPr>
          <p:spPr>
            <a:xfrm>
              <a:off x="54360" y="2944080"/>
              <a:ext cx="54000" cy="493560"/>
            </a:xfrm>
            <a:custGeom>
              <a:avLst/>
              <a:gdLst/>
              <a:ahLst/>
              <a:rect l="l" t="t"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w="0">
              <a:noFill/>
            </a:ln>
          </p:spPr>
          <p:style>
            <a:lnRef idx="0"/>
            <a:fillRef idx="0"/>
            <a:effectRef idx="0"/>
            <a:fontRef idx="minor"/>
          </p:style>
        </p:sp>
        <p:sp>
          <p:nvSpPr>
            <p:cNvPr id="8" name="CustomShape 9"/>
            <p:cNvSpPr/>
            <p:nvPr/>
          </p:nvSpPr>
          <p:spPr>
            <a:xfrm>
              <a:off x="534960" y="5478840"/>
              <a:ext cx="131760" cy="1024560"/>
            </a:xfrm>
            <a:custGeom>
              <a:avLst/>
              <a:gdLst/>
              <a:ahLst/>
              <a:rect l="l" t="t"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w="0">
              <a:noFill/>
            </a:ln>
          </p:spPr>
          <p:style>
            <a:lnRef idx="0"/>
            <a:fillRef idx="0"/>
            <a:effectRef idx="0"/>
            <a:fontRef idx="minor"/>
          </p:style>
        </p:sp>
        <p:sp>
          <p:nvSpPr>
            <p:cNvPr id="9" name="CustomShape 10"/>
            <p:cNvSpPr/>
            <p:nvPr/>
          </p:nvSpPr>
          <p:spPr>
            <a:xfrm>
              <a:off x="538560" y="1398960"/>
              <a:ext cx="1442160" cy="4047840"/>
            </a:xfrm>
            <a:custGeom>
              <a:avLst/>
              <a:gdLst/>
              <a:ahLst/>
              <a:rect l="l" t="t"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w="0">
              <a:noFill/>
            </a:ln>
          </p:spPr>
          <p:style>
            <a:lnRef idx="0"/>
            <a:fillRef idx="0"/>
            <a:effectRef idx="0"/>
            <a:fontRef idx="minor"/>
          </p:style>
        </p:sp>
        <p:sp>
          <p:nvSpPr>
            <p:cNvPr id="10" name="CustomShape 11"/>
            <p:cNvSpPr/>
            <p:nvPr/>
          </p:nvSpPr>
          <p:spPr>
            <a:xfrm>
              <a:off x="640800" y="6530040"/>
              <a:ext cx="112320" cy="336960"/>
            </a:xfrm>
            <a:custGeom>
              <a:avLst/>
              <a:gdLst/>
              <a:ahLst/>
              <a:rect l="l" t="t"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w="0">
              <a:noFill/>
            </a:ln>
          </p:spPr>
          <p:style>
            <a:lnRef idx="0"/>
            <a:fillRef idx="0"/>
            <a:effectRef idx="0"/>
            <a:fontRef idx="minor"/>
          </p:style>
        </p:sp>
        <p:sp>
          <p:nvSpPr>
            <p:cNvPr id="11" name="CustomShape 12"/>
            <p:cNvSpPr/>
            <p:nvPr/>
          </p:nvSpPr>
          <p:spPr>
            <a:xfrm>
              <a:off x="534960" y="5359320"/>
              <a:ext cx="25560" cy="221400"/>
            </a:xfrm>
            <a:custGeom>
              <a:avLst/>
              <a:gdLst/>
              <a:ahLst/>
              <a:rect l="l" t="t"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w="0">
              <a:noFill/>
            </a:ln>
          </p:spPr>
          <p:style>
            <a:lnRef idx="0"/>
            <a:fillRef idx="0"/>
            <a:effectRef idx="0"/>
            <a:fontRef idx="minor"/>
          </p:style>
        </p:sp>
        <p:sp>
          <p:nvSpPr>
            <p:cNvPr id="12" name="CustomShape 13"/>
            <p:cNvSpPr/>
            <p:nvPr/>
          </p:nvSpPr>
          <p:spPr>
            <a:xfrm>
              <a:off x="590400" y="6244560"/>
              <a:ext cx="165240" cy="622080"/>
            </a:xfrm>
            <a:custGeom>
              <a:avLst/>
              <a:gdLst/>
              <a:ahLst/>
              <a:rect l="l" t="t"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w="0">
              <a:noFill/>
            </a:ln>
          </p:spPr>
          <p:style>
            <a:lnRef idx="0"/>
            <a:fillRef idx="0"/>
            <a:effectRef idx="0"/>
            <a:fontRef idx="minor"/>
          </p:style>
        </p:sp>
      </p:grpSp>
      <p:grpSp>
        <p:nvGrpSpPr>
          <p:cNvPr id="13" name="Group 14"/>
          <p:cNvGrpSpPr/>
          <p:nvPr/>
        </p:nvGrpSpPr>
        <p:grpSpPr>
          <a:xfrm>
            <a:off x="20520" y="360"/>
            <a:ext cx="1951920" cy="6852600"/>
            <a:chOff x="20520" y="360"/>
            <a:chExt cx="1951920" cy="6852600"/>
          </a:xfrm>
        </p:grpSpPr>
        <p:sp>
          <p:nvSpPr>
            <p:cNvPr id="14" name="CustomShape 15"/>
            <p:cNvSpPr/>
            <p:nvPr/>
          </p:nvSpPr>
          <p:spPr>
            <a:xfrm>
              <a:off x="20520" y="360"/>
              <a:ext cx="409320" cy="4400640"/>
            </a:xfrm>
            <a:custGeom>
              <a:avLst/>
              <a:gdLst/>
              <a:ahLst/>
              <a:rect l="l" t="t"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w="0">
              <a:noFill/>
            </a:ln>
          </p:spPr>
          <p:style>
            <a:lnRef idx="0"/>
            <a:fillRef idx="0"/>
            <a:effectRef idx="0"/>
            <a:fontRef idx="minor"/>
          </p:style>
        </p:sp>
        <p:sp>
          <p:nvSpPr>
            <p:cNvPr id="15" name="CustomShape 16"/>
            <p:cNvSpPr/>
            <p:nvPr/>
          </p:nvSpPr>
          <p:spPr>
            <a:xfrm>
              <a:off x="453600" y="4316400"/>
              <a:ext cx="350280" cy="1580400"/>
            </a:xfrm>
            <a:custGeom>
              <a:avLst/>
              <a:gdLst/>
              <a:ahLst/>
              <a:rect l="l" t="t"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w="0">
              <a:noFill/>
            </a:ln>
          </p:spPr>
          <p:style>
            <a:lnRef idx="0"/>
            <a:fillRef idx="0"/>
            <a:effectRef idx="0"/>
            <a:fontRef idx="minor"/>
          </p:style>
        </p:sp>
        <p:sp>
          <p:nvSpPr>
            <p:cNvPr id="16" name="CustomShape 17"/>
            <p:cNvSpPr/>
            <p:nvPr/>
          </p:nvSpPr>
          <p:spPr>
            <a:xfrm>
              <a:off x="831600" y="5862600"/>
              <a:ext cx="356760" cy="990360"/>
            </a:xfrm>
            <a:custGeom>
              <a:avLst/>
              <a:gdLst/>
              <a:ahLst/>
              <a:rect l="l" t="t"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w="0">
              <a:noFill/>
            </a:ln>
          </p:spPr>
          <p:style>
            <a:lnRef idx="0"/>
            <a:fillRef idx="0"/>
            <a:effectRef idx="0"/>
            <a:fontRef idx="minor"/>
          </p:style>
        </p:sp>
        <p:sp>
          <p:nvSpPr>
            <p:cNvPr id="17" name="CustomShape 18"/>
            <p:cNvSpPr/>
            <p:nvPr/>
          </p:nvSpPr>
          <p:spPr>
            <a:xfrm>
              <a:off x="429840" y="4364280"/>
              <a:ext cx="456840" cy="2235600"/>
            </a:xfrm>
            <a:custGeom>
              <a:avLst/>
              <a:gdLst/>
              <a:ahLst/>
              <a:rect l="l" t="t"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w="0">
              <a:noFill/>
            </a:ln>
          </p:spPr>
          <p:style>
            <a:lnRef idx="0"/>
            <a:fillRef idx="0"/>
            <a:effectRef idx="0"/>
            <a:fontRef idx="minor"/>
          </p:style>
        </p:sp>
        <p:sp>
          <p:nvSpPr>
            <p:cNvPr id="18" name="CustomShape 19"/>
            <p:cNvSpPr/>
            <p:nvPr/>
          </p:nvSpPr>
          <p:spPr>
            <a:xfrm>
              <a:off x="385560" y="1289160"/>
              <a:ext cx="144000" cy="3026880"/>
            </a:xfrm>
            <a:custGeom>
              <a:avLst/>
              <a:gdLst/>
              <a:ahLst/>
              <a:rect l="l" t="t"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w="0">
              <a:noFill/>
            </a:ln>
          </p:spPr>
          <p:style>
            <a:lnRef idx="0"/>
            <a:fillRef idx="0"/>
            <a:effectRef idx="0"/>
            <a:fontRef idx="minor"/>
          </p:style>
        </p:sp>
        <p:sp>
          <p:nvSpPr>
            <p:cNvPr id="19" name="CustomShape 20"/>
            <p:cNvSpPr/>
            <p:nvPr/>
          </p:nvSpPr>
          <p:spPr>
            <a:xfrm>
              <a:off x="918720" y="6571440"/>
              <a:ext cx="110880" cy="281160"/>
            </a:xfrm>
            <a:custGeom>
              <a:avLst/>
              <a:gdLst/>
              <a:ahLst/>
              <a:rect l="l" t="t"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w="0">
              <a:noFill/>
            </a:ln>
          </p:spPr>
          <p:style>
            <a:lnRef idx="0"/>
            <a:fillRef idx="0"/>
            <a:effectRef idx="0"/>
            <a:fontRef idx="minor"/>
          </p:style>
        </p:sp>
        <p:sp>
          <p:nvSpPr>
            <p:cNvPr id="20" name="CustomShape 21"/>
            <p:cNvSpPr/>
            <p:nvPr/>
          </p:nvSpPr>
          <p:spPr>
            <a:xfrm>
              <a:off x="414000" y="4107600"/>
              <a:ext cx="68040" cy="511200"/>
            </a:xfrm>
            <a:custGeom>
              <a:avLst/>
              <a:gdLst/>
              <a:ahLst/>
              <a:rect l="l" t="t"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w="0">
              <a:noFill/>
            </a:ln>
          </p:spPr>
          <p:style>
            <a:lnRef idx="0"/>
            <a:fillRef idx="0"/>
            <a:effectRef idx="0"/>
            <a:fontRef idx="minor"/>
          </p:style>
        </p:sp>
        <p:sp>
          <p:nvSpPr>
            <p:cNvPr id="21" name="CustomShape 22"/>
            <p:cNvSpPr/>
            <p:nvPr/>
          </p:nvSpPr>
          <p:spPr>
            <a:xfrm>
              <a:off x="804600" y="3145680"/>
              <a:ext cx="1167840" cy="2716560"/>
            </a:xfrm>
            <a:custGeom>
              <a:avLst/>
              <a:gdLst/>
              <a:ahLst/>
              <a:rect l="l" t="t"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w="0">
              <a:noFill/>
            </a:ln>
          </p:spPr>
          <p:style>
            <a:lnRef idx="0"/>
            <a:fillRef idx="0"/>
            <a:effectRef idx="0"/>
            <a:fontRef idx="minor"/>
          </p:style>
        </p:sp>
        <p:sp>
          <p:nvSpPr>
            <p:cNvPr id="22" name="CustomShape 23"/>
            <p:cNvSpPr/>
            <p:nvPr/>
          </p:nvSpPr>
          <p:spPr>
            <a:xfrm>
              <a:off x="887040" y="6600240"/>
              <a:ext cx="99720" cy="252720"/>
            </a:xfrm>
            <a:custGeom>
              <a:avLst/>
              <a:gdLst/>
              <a:ahLst/>
              <a:rect l="l" t="t"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w="0">
              <a:noFill/>
            </a:ln>
          </p:spPr>
          <p:style>
            <a:lnRef idx="0"/>
            <a:fillRef idx="0"/>
            <a:effectRef idx="0"/>
            <a:fontRef idx="minor"/>
          </p:style>
        </p:sp>
        <p:sp>
          <p:nvSpPr>
            <p:cNvPr id="23" name="CustomShape 24"/>
            <p:cNvSpPr/>
            <p:nvPr/>
          </p:nvSpPr>
          <p:spPr>
            <a:xfrm>
              <a:off x="804600" y="5897160"/>
              <a:ext cx="113760" cy="673920"/>
            </a:xfrm>
            <a:custGeom>
              <a:avLst/>
              <a:gdLst/>
              <a:ahLst/>
              <a:rect l="l" t="t"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w="0">
              <a:noFill/>
            </a:ln>
          </p:spPr>
          <p:style>
            <a:lnRef idx="0"/>
            <a:fillRef idx="0"/>
            <a:effectRef idx="0"/>
            <a:fontRef idx="minor"/>
          </p:style>
        </p:sp>
        <p:sp>
          <p:nvSpPr>
            <p:cNvPr id="24" name="CustomShape 25"/>
            <p:cNvSpPr/>
            <p:nvPr/>
          </p:nvSpPr>
          <p:spPr>
            <a:xfrm>
              <a:off x="804600" y="5772600"/>
              <a:ext cx="31320" cy="227520"/>
            </a:xfrm>
            <a:custGeom>
              <a:avLst/>
              <a:gdLst/>
              <a:ahLst/>
              <a:rect l="l" t="t"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w="0">
              <a:noFill/>
            </a:ln>
          </p:spPr>
          <p:style>
            <a:lnRef idx="0"/>
            <a:fillRef idx="0"/>
            <a:effectRef idx="0"/>
            <a:fontRef idx="minor"/>
          </p:style>
        </p:sp>
        <p:sp>
          <p:nvSpPr>
            <p:cNvPr id="25" name="CustomShape 26"/>
            <p:cNvSpPr/>
            <p:nvPr/>
          </p:nvSpPr>
          <p:spPr>
            <a:xfrm>
              <a:off x="831600" y="6322680"/>
              <a:ext cx="174240" cy="530280"/>
            </a:xfrm>
            <a:custGeom>
              <a:avLst/>
              <a:gdLst/>
              <a:ahLst/>
              <a:rect l="l" t="t"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w="0">
              <a:noFill/>
            </a:ln>
          </p:spPr>
          <p:style>
            <a:lnRef idx="0"/>
            <a:fillRef idx="0"/>
            <a:effectRef idx="0"/>
            <a:fontRef idx="minor"/>
          </p:style>
        </p:sp>
      </p:grpSp>
      <p:sp>
        <p:nvSpPr>
          <p:cNvPr id="26" name="CustomShape 27"/>
          <p:cNvSpPr/>
          <p:nvPr/>
        </p:nvSpPr>
        <p:spPr>
          <a:xfrm>
            <a:off x="0" y="0"/>
            <a:ext cx="182520" cy="6857640"/>
          </a:xfrm>
          <a:prstGeom prst="rect">
            <a:avLst/>
          </a:prstGeom>
          <a:solidFill>
            <a:schemeClr val="tx2"/>
          </a:solidFill>
          <a:ln>
            <a:noFill/>
          </a:ln>
          <a:effectLst>
            <a:outerShdw blurRad="38100" dir="5400000" dist="25560" rotWithShape="0">
              <a:srgbClr val="000000">
                <a:alpha val="25000"/>
              </a:srgbClr>
            </a:outerShdw>
          </a:effectLst>
        </p:spPr>
        <p:style>
          <a:lnRef idx="1">
            <a:schemeClr val="accent1"/>
          </a:lnRef>
          <a:fillRef idx="3">
            <a:schemeClr val="accent1"/>
          </a:fillRef>
          <a:effectRef idx="2">
            <a:schemeClr val="accent1"/>
          </a:effectRef>
          <a:fontRef idx="minor"/>
        </p:style>
      </p:sp>
      <p:sp>
        <p:nvSpPr>
          <p:cNvPr id="27" name="PlaceHolder 28"/>
          <p:cNvSpPr>
            <a:spLocks noGrp="1"/>
          </p:cNvSpPr>
          <p:nvPr>
            <p:ph type="title"/>
          </p:nvPr>
        </p:nvSpPr>
        <p:spPr>
          <a:xfrm>
            <a:off x="1942560" y="2514600"/>
            <a:ext cx="6600240" cy="2262600"/>
          </a:xfrm>
          <a:prstGeom prst="rect">
            <a:avLst/>
          </a:prstGeom>
        </p:spPr>
        <p:txBody>
          <a:bodyPr anchor="b">
            <a:normAutofit/>
          </a:bodyPr>
          <a:p>
            <a:pPr>
              <a:lnSpc>
                <a:spcPct val="100000"/>
              </a:lnSpc>
            </a:pPr>
            <a:r>
              <a:rPr b="0" lang="fr-FR" sz="5400" spc="-1" strike="noStrike">
                <a:solidFill>
                  <a:srgbClr val="262626"/>
                </a:solidFill>
                <a:latin typeface="Century Gothic"/>
              </a:rPr>
              <a:t>Modifiez le style du titre</a:t>
            </a:r>
            <a:endParaRPr b="0" lang="en-US" sz="5400" spc="-1" strike="noStrike">
              <a:solidFill>
                <a:srgbClr val="000000"/>
              </a:solidFill>
              <a:latin typeface="Century Gothic"/>
            </a:endParaRPr>
          </a:p>
        </p:txBody>
      </p:sp>
      <p:sp>
        <p:nvSpPr>
          <p:cNvPr id="28" name="PlaceHolder 29"/>
          <p:cNvSpPr>
            <a:spLocks noGrp="1"/>
          </p:cNvSpPr>
          <p:nvPr>
            <p:ph type="dt"/>
          </p:nvPr>
        </p:nvSpPr>
        <p:spPr>
          <a:xfrm>
            <a:off x="7772400" y="6135120"/>
            <a:ext cx="766080" cy="369720"/>
          </a:xfrm>
          <a:prstGeom prst="rect">
            <a:avLst/>
          </a:prstGeom>
        </p:spPr>
        <p:txBody>
          <a:bodyPr anchor="ctr">
            <a:noAutofit/>
          </a:bodyPr>
          <a:p>
            <a:pPr algn="r">
              <a:lnSpc>
                <a:spcPct val="100000"/>
              </a:lnSpc>
            </a:pPr>
            <a:fld id="{16043686-121B-4BB4-8EBC-C9E8D0CC72B2}" type="datetime">
              <a:rPr b="0" lang="fr-FR" sz="900" spc="-1" strike="noStrike">
                <a:solidFill>
                  <a:srgbClr val="8b8b8b"/>
                </a:solidFill>
                <a:latin typeface="Century Gothic"/>
              </a:rPr>
              <a:t>07/04/2026</a:t>
            </a:fld>
            <a:endParaRPr b="0" lang="fr-FR" sz="900" spc="-1" strike="noStrike">
              <a:latin typeface="Times New Roman"/>
            </a:endParaRPr>
          </a:p>
        </p:txBody>
      </p:sp>
      <p:sp>
        <p:nvSpPr>
          <p:cNvPr id="29" name="PlaceHolder 30"/>
          <p:cNvSpPr>
            <a:spLocks noGrp="1"/>
          </p:cNvSpPr>
          <p:nvPr>
            <p:ph type="ftr"/>
          </p:nvPr>
        </p:nvSpPr>
        <p:spPr>
          <a:xfrm>
            <a:off x="1942560" y="6135840"/>
            <a:ext cx="5716080" cy="364680"/>
          </a:xfrm>
          <a:prstGeom prst="rect">
            <a:avLst/>
          </a:prstGeom>
        </p:spPr>
        <p:txBody>
          <a:bodyPr anchor="ctr">
            <a:noAutofit/>
          </a:bodyPr>
          <a:p>
            <a:endParaRPr b="0" lang="fr-FR" sz="2400" spc="-1" strike="noStrike">
              <a:latin typeface="Times New Roman"/>
            </a:endParaRPr>
          </a:p>
        </p:txBody>
      </p:sp>
      <p:sp>
        <p:nvSpPr>
          <p:cNvPr id="30" name="CustomShape 31"/>
          <p:cNvSpPr/>
          <p:nvPr/>
        </p:nvSpPr>
        <p:spPr>
          <a:xfrm>
            <a:off x="-31680" y="4321080"/>
            <a:ext cx="1395000" cy="781560"/>
          </a:xfrm>
          <a:custGeom>
            <a:avLst/>
            <a:gdLst/>
            <a:ah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w="0">
            <a:noFill/>
          </a:ln>
        </p:spPr>
        <p:style>
          <a:lnRef idx="0"/>
          <a:fillRef idx="0"/>
          <a:effectRef idx="0"/>
          <a:fontRef idx="minor"/>
        </p:style>
      </p:sp>
      <p:sp>
        <p:nvSpPr>
          <p:cNvPr id="31" name="PlaceHolder 32"/>
          <p:cNvSpPr>
            <a:spLocks noGrp="1"/>
          </p:cNvSpPr>
          <p:nvPr>
            <p:ph type="sldNum"/>
          </p:nvPr>
        </p:nvSpPr>
        <p:spPr>
          <a:xfrm>
            <a:off x="423360" y="4529520"/>
            <a:ext cx="584640" cy="364680"/>
          </a:xfrm>
          <a:prstGeom prst="rect">
            <a:avLst/>
          </a:prstGeom>
        </p:spPr>
        <p:txBody>
          <a:bodyPr anchor="ctr">
            <a:noAutofit/>
          </a:bodyPr>
          <a:p>
            <a:pPr algn="r">
              <a:lnSpc>
                <a:spcPct val="100000"/>
              </a:lnSpc>
            </a:pPr>
            <a:fld id="{26CC08F5-0936-4F47-9376-8E42B6F15158}" type="slidenum">
              <a:rPr b="0" lang="fr-FR" sz="2000" spc="-1" strike="noStrike">
                <a:solidFill>
                  <a:srgbClr val="feffff"/>
                </a:solidFill>
                <a:latin typeface="Century Gothic"/>
              </a:rPr>
              <a:t>&lt;numéro&gt;</a:t>
            </a:fld>
            <a:endParaRPr b="0" lang="fr-FR" sz="2000" spc="-1" strike="noStrike">
              <a:latin typeface="Times New Roman"/>
            </a:endParaRPr>
          </a:p>
        </p:txBody>
      </p:sp>
      <p:sp>
        <p:nvSpPr>
          <p:cNvPr id="32" name="PlaceHolder 33"/>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1800" spc="-1" strike="noStrike">
                <a:solidFill>
                  <a:srgbClr val="404040"/>
                </a:solidFill>
                <a:latin typeface="Century Gothic"/>
              </a:rPr>
              <a:t>Cliquez pour éditer le format du plan de texte</a:t>
            </a:r>
            <a:endParaRPr b="0" lang="en-US" sz="1800" spc="-1" strike="noStrike">
              <a:solidFill>
                <a:srgbClr val="404040"/>
              </a:solidFill>
              <a:latin typeface="Century Gothic"/>
            </a:endParaRPr>
          </a:p>
          <a:p>
            <a:pPr lvl="1" marL="864000" indent="-324000">
              <a:spcBef>
                <a:spcPts val="1134"/>
              </a:spcBef>
              <a:buClr>
                <a:srgbClr val="000000"/>
              </a:buClr>
              <a:buSzPct val="75000"/>
              <a:buFont typeface="Symbol" charset="2"/>
              <a:buChar char=""/>
            </a:pPr>
            <a:r>
              <a:rPr b="0" lang="en-US" sz="1400" spc="-1" strike="noStrike">
                <a:solidFill>
                  <a:srgbClr val="404040"/>
                </a:solidFill>
                <a:latin typeface="Century Gothic"/>
              </a:rPr>
              <a:t>Second niveau de plan</a:t>
            </a:r>
            <a:endParaRPr b="0" lang="en-US" sz="1400" spc="-1" strike="noStrike">
              <a:solidFill>
                <a:srgbClr val="404040"/>
              </a:solidFill>
              <a:latin typeface="Century Gothic"/>
            </a:endParaRPr>
          </a:p>
          <a:p>
            <a:pPr lvl="2" marL="1296000" indent="-288000">
              <a:spcBef>
                <a:spcPts val="850"/>
              </a:spcBef>
              <a:buClr>
                <a:srgbClr val="000000"/>
              </a:buClr>
              <a:buSzPct val="45000"/>
              <a:buFont typeface="Wingdings" charset="2"/>
              <a:buChar char=""/>
            </a:pPr>
            <a:r>
              <a:rPr b="0" lang="en-US" sz="1200" spc="-1" strike="noStrike">
                <a:solidFill>
                  <a:srgbClr val="404040"/>
                </a:solidFill>
                <a:latin typeface="Century Gothic"/>
              </a:rPr>
              <a:t>Troisième niveau de plan</a:t>
            </a:r>
            <a:endParaRPr b="0" lang="en-US" sz="1200" spc="-1" strike="noStrike">
              <a:solidFill>
                <a:srgbClr val="404040"/>
              </a:solidFill>
              <a:latin typeface="Century Gothic"/>
            </a:endParaRPr>
          </a:p>
          <a:p>
            <a:pPr lvl="3" marL="1728000" indent="-216000">
              <a:spcBef>
                <a:spcPts val="567"/>
              </a:spcBef>
              <a:buClr>
                <a:srgbClr val="000000"/>
              </a:buClr>
              <a:buSzPct val="75000"/>
              <a:buFont typeface="Symbol" charset="2"/>
              <a:buChar char=""/>
            </a:pPr>
            <a:r>
              <a:rPr b="0" lang="en-US" sz="1200" spc="-1" strike="noStrike">
                <a:solidFill>
                  <a:srgbClr val="404040"/>
                </a:solidFill>
                <a:latin typeface="Century Gothic"/>
              </a:rPr>
              <a:t>Quatrième niveau de plan</a:t>
            </a:r>
            <a:endParaRPr b="0" lang="en-US" sz="1200" spc="-1" strike="noStrike">
              <a:solidFill>
                <a:srgbClr val="404040"/>
              </a:solidFill>
              <a:latin typeface="Century Gothic"/>
            </a:endParaRPr>
          </a:p>
          <a:p>
            <a:pPr lvl="4" marL="2160000" indent="-216000">
              <a:spcBef>
                <a:spcPts val="283"/>
              </a:spcBef>
              <a:buClr>
                <a:srgbClr val="000000"/>
              </a:buClr>
              <a:buSzPct val="45000"/>
              <a:buFont typeface="Wingdings" charset="2"/>
              <a:buChar char=""/>
            </a:pPr>
            <a:r>
              <a:rPr b="0" lang="en-US" sz="2000" spc="-1" strike="noStrike">
                <a:solidFill>
                  <a:srgbClr val="404040"/>
                </a:solidFill>
                <a:latin typeface="Century Gothic"/>
              </a:rPr>
              <a:t>Cinquième niveau de plan</a:t>
            </a:r>
            <a:endParaRPr b="0" lang="en-US" sz="2000" spc="-1" strike="noStrike">
              <a:solidFill>
                <a:srgbClr val="404040"/>
              </a:solidFill>
              <a:latin typeface="Century Gothic"/>
            </a:endParaRPr>
          </a:p>
          <a:p>
            <a:pPr lvl="5" marL="2592000" indent="-216000">
              <a:spcBef>
                <a:spcPts val="283"/>
              </a:spcBef>
              <a:buClr>
                <a:srgbClr val="000000"/>
              </a:buClr>
              <a:buSzPct val="45000"/>
              <a:buFont typeface="Wingdings" charset="2"/>
              <a:buChar char=""/>
            </a:pPr>
            <a:r>
              <a:rPr b="0" lang="en-US" sz="2000" spc="-1" strike="noStrike">
                <a:solidFill>
                  <a:srgbClr val="404040"/>
                </a:solidFill>
                <a:latin typeface="Century Gothic"/>
              </a:rPr>
              <a:t>Sixième niveau de plan</a:t>
            </a:r>
            <a:endParaRPr b="0" lang="en-US" sz="2000" spc="-1" strike="noStrike">
              <a:solidFill>
                <a:srgbClr val="404040"/>
              </a:solidFill>
              <a:latin typeface="Century Gothic"/>
            </a:endParaRPr>
          </a:p>
          <a:p>
            <a:pPr lvl="6" marL="3024000" indent="-216000">
              <a:spcBef>
                <a:spcPts val="283"/>
              </a:spcBef>
              <a:buClr>
                <a:srgbClr val="000000"/>
              </a:buClr>
              <a:buSzPct val="45000"/>
              <a:buFont typeface="Wingdings" charset="2"/>
              <a:buChar char=""/>
            </a:pPr>
            <a:r>
              <a:rPr b="0" lang="en-US" sz="2000" spc="-1" strike="noStrike">
                <a:solidFill>
                  <a:srgbClr val="404040"/>
                </a:solidFill>
                <a:latin typeface="Century Gothic"/>
              </a:rPr>
              <a:t>Septième niveau de plan</a:t>
            </a:r>
            <a:endParaRPr b="0" lang="en-US" sz="2000" spc="-1" strike="noStrike">
              <a:solidFill>
                <a:srgbClr val="404040"/>
              </a:solidFill>
              <a:latin typeface="Century Gothic"/>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ffffff"/>
            </a:gs>
            <a:gs pos="100000">
              <a:srgbClr val="dfe7c4"/>
            </a:gs>
          </a:gsLst>
          <a:path path="circle">
            <a:fillToRect l="25000" t="25000" r="75000" b="75000"/>
          </a:path>
        </a:gradFill>
      </p:bgPr>
    </p:bg>
    <p:spTree>
      <p:nvGrpSpPr>
        <p:cNvPr id="1" name=""/>
        <p:cNvGrpSpPr/>
        <p:nvPr/>
      </p:nvGrpSpPr>
      <p:grpSpPr>
        <a:xfrm>
          <a:off x="0" y="0"/>
          <a:ext cx="0" cy="0"/>
          <a:chOff x="0" y="0"/>
          <a:chExt cx="0" cy="0"/>
        </a:xfrm>
      </p:grpSpPr>
      <p:grpSp>
        <p:nvGrpSpPr>
          <p:cNvPr id="69" name="Group 1"/>
          <p:cNvGrpSpPr/>
          <p:nvPr/>
        </p:nvGrpSpPr>
        <p:grpSpPr>
          <a:xfrm>
            <a:off x="0" y="228600"/>
            <a:ext cx="1980720" cy="6638400"/>
            <a:chOff x="0" y="228600"/>
            <a:chExt cx="1980720" cy="6638400"/>
          </a:xfrm>
        </p:grpSpPr>
        <p:sp>
          <p:nvSpPr>
            <p:cNvPr id="70" name="CustomShape 2"/>
            <p:cNvSpPr/>
            <p:nvPr/>
          </p:nvSpPr>
          <p:spPr>
            <a:xfrm>
              <a:off x="0" y="2575080"/>
              <a:ext cx="69480" cy="625680"/>
            </a:xfrm>
            <a:custGeom>
              <a:avLst/>
              <a:gdLst/>
              <a:ahLst/>
              <a:rect l="l" t="t"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w="0">
              <a:noFill/>
            </a:ln>
          </p:spPr>
          <p:style>
            <a:lnRef idx="0"/>
            <a:fillRef idx="0"/>
            <a:effectRef idx="0"/>
            <a:fontRef idx="minor"/>
          </p:style>
        </p:sp>
        <p:sp>
          <p:nvSpPr>
            <p:cNvPr id="71" name="CustomShape 3"/>
            <p:cNvSpPr/>
            <p:nvPr/>
          </p:nvSpPr>
          <p:spPr>
            <a:xfrm>
              <a:off x="89280" y="3156480"/>
              <a:ext cx="448920" cy="2322000"/>
            </a:xfrm>
            <a:custGeom>
              <a:avLst/>
              <a:gdLst/>
              <a:ahLst/>
              <a:rect l="l" t="t"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w="0">
              <a:noFill/>
            </a:ln>
          </p:spPr>
          <p:style>
            <a:lnRef idx="0"/>
            <a:fillRef idx="0"/>
            <a:effectRef idx="0"/>
            <a:fontRef idx="minor"/>
          </p:style>
        </p:sp>
        <p:sp>
          <p:nvSpPr>
            <p:cNvPr id="72" name="CustomShape 4"/>
            <p:cNvSpPr/>
            <p:nvPr/>
          </p:nvSpPr>
          <p:spPr>
            <a:xfrm>
              <a:off x="560520" y="5447160"/>
              <a:ext cx="423000" cy="1419840"/>
            </a:xfrm>
            <a:custGeom>
              <a:avLst/>
              <a:gdLst/>
              <a:ahLst/>
              <a:rect l="l" t="t"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w="0">
              <a:noFill/>
            </a:ln>
          </p:spPr>
          <p:style>
            <a:lnRef idx="0"/>
            <a:fillRef idx="0"/>
            <a:effectRef idx="0"/>
            <a:fontRef idx="minor"/>
          </p:style>
        </p:sp>
        <p:sp>
          <p:nvSpPr>
            <p:cNvPr id="73" name="CustomShape 5"/>
            <p:cNvSpPr/>
            <p:nvPr/>
          </p:nvSpPr>
          <p:spPr>
            <a:xfrm>
              <a:off x="666720" y="6503760"/>
              <a:ext cx="118800" cy="363240"/>
            </a:xfrm>
            <a:custGeom>
              <a:avLst/>
              <a:gdLst/>
              <a:ahLst/>
              <a:rect l="l" t="t"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w="0">
              <a:noFill/>
            </a:ln>
          </p:spPr>
          <p:style>
            <a:lnRef idx="0"/>
            <a:fillRef idx="0"/>
            <a:effectRef idx="0"/>
            <a:fontRef idx="minor"/>
          </p:style>
        </p:sp>
        <p:sp>
          <p:nvSpPr>
            <p:cNvPr id="74" name="CustomShape 6"/>
            <p:cNvSpPr/>
            <p:nvPr/>
          </p:nvSpPr>
          <p:spPr>
            <a:xfrm>
              <a:off x="69840" y="3201120"/>
              <a:ext cx="570600" cy="3328200"/>
            </a:xfrm>
            <a:custGeom>
              <a:avLst/>
              <a:gdLst/>
              <a:ahLst/>
              <a:rect l="l" t="t"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w="0">
              <a:noFill/>
            </a:ln>
          </p:spPr>
          <p:style>
            <a:lnRef idx="0"/>
            <a:fillRef idx="0"/>
            <a:effectRef idx="0"/>
            <a:fontRef idx="minor"/>
          </p:style>
        </p:sp>
        <p:sp>
          <p:nvSpPr>
            <p:cNvPr id="75" name="CustomShape 7"/>
            <p:cNvSpPr/>
            <p:nvPr/>
          </p:nvSpPr>
          <p:spPr>
            <a:xfrm>
              <a:off x="15480" y="228600"/>
              <a:ext cx="73440" cy="2927520"/>
            </a:xfrm>
            <a:custGeom>
              <a:avLst/>
              <a:gdLst/>
              <a:ahLst/>
              <a:rect l="l" t="t"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w="0">
              <a:noFill/>
            </a:ln>
          </p:spPr>
          <p:style>
            <a:lnRef idx="0"/>
            <a:fillRef idx="0"/>
            <a:effectRef idx="0"/>
            <a:fontRef idx="minor"/>
          </p:style>
        </p:sp>
        <p:sp>
          <p:nvSpPr>
            <p:cNvPr id="76" name="CustomShape 8"/>
            <p:cNvSpPr/>
            <p:nvPr/>
          </p:nvSpPr>
          <p:spPr>
            <a:xfrm>
              <a:off x="54360" y="2944080"/>
              <a:ext cx="54000" cy="493560"/>
            </a:xfrm>
            <a:custGeom>
              <a:avLst/>
              <a:gdLst/>
              <a:ahLst/>
              <a:rect l="l" t="t"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w="0">
              <a:noFill/>
            </a:ln>
          </p:spPr>
          <p:style>
            <a:lnRef idx="0"/>
            <a:fillRef idx="0"/>
            <a:effectRef idx="0"/>
            <a:fontRef idx="minor"/>
          </p:style>
        </p:sp>
        <p:sp>
          <p:nvSpPr>
            <p:cNvPr id="77" name="CustomShape 9"/>
            <p:cNvSpPr/>
            <p:nvPr/>
          </p:nvSpPr>
          <p:spPr>
            <a:xfrm>
              <a:off x="534960" y="5478840"/>
              <a:ext cx="131760" cy="1024560"/>
            </a:xfrm>
            <a:custGeom>
              <a:avLst/>
              <a:gdLst/>
              <a:ahLst/>
              <a:rect l="l" t="t"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w="0">
              <a:noFill/>
            </a:ln>
          </p:spPr>
          <p:style>
            <a:lnRef idx="0"/>
            <a:fillRef idx="0"/>
            <a:effectRef idx="0"/>
            <a:fontRef idx="minor"/>
          </p:style>
        </p:sp>
        <p:sp>
          <p:nvSpPr>
            <p:cNvPr id="78" name="CustomShape 10"/>
            <p:cNvSpPr/>
            <p:nvPr/>
          </p:nvSpPr>
          <p:spPr>
            <a:xfrm>
              <a:off x="538560" y="1398960"/>
              <a:ext cx="1442160" cy="4047840"/>
            </a:xfrm>
            <a:custGeom>
              <a:avLst/>
              <a:gdLst/>
              <a:ahLst/>
              <a:rect l="l" t="t"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w="0">
              <a:noFill/>
            </a:ln>
          </p:spPr>
          <p:style>
            <a:lnRef idx="0"/>
            <a:fillRef idx="0"/>
            <a:effectRef idx="0"/>
            <a:fontRef idx="minor"/>
          </p:style>
        </p:sp>
        <p:sp>
          <p:nvSpPr>
            <p:cNvPr id="79" name="CustomShape 11"/>
            <p:cNvSpPr/>
            <p:nvPr/>
          </p:nvSpPr>
          <p:spPr>
            <a:xfrm>
              <a:off x="640800" y="6530040"/>
              <a:ext cx="112320" cy="336960"/>
            </a:xfrm>
            <a:custGeom>
              <a:avLst/>
              <a:gdLst/>
              <a:ahLst/>
              <a:rect l="l" t="t"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w="0">
              <a:noFill/>
            </a:ln>
          </p:spPr>
          <p:style>
            <a:lnRef idx="0"/>
            <a:fillRef idx="0"/>
            <a:effectRef idx="0"/>
            <a:fontRef idx="minor"/>
          </p:style>
        </p:sp>
        <p:sp>
          <p:nvSpPr>
            <p:cNvPr id="80" name="CustomShape 12"/>
            <p:cNvSpPr/>
            <p:nvPr/>
          </p:nvSpPr>
          <p:spPr>
            <a:xfrm>
              <a:off x="534960" y="5359320"/>
              <a:ext cx="25560" cy="221400"/>
            </a:xfrm>
            <a:custGeom>
              <a:avLst/>
              <a:gdLst/>
              <a:ahLst/>
              <a:rect l="l" t="t"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w="0">
              <a:noFill/>
            </a:ln>
          </p:spPr>
          <p:style>
            <a:lnRef idx="0"/>
            <a:fillRef idx="0"/>
            <a:effectRef idx="0"/>
            <a:fontRef idx="minor"/>
          </p:style>
        </p:sp>
        <p:sp>
          <p:nvSpPr>
            <p:cNvPr id="81" name="CustomShape 13"/>
            <p:cNvSpPr/>
            <p:nvPr/>
          </p:nvSpPr>
          <p:spPr>
            <a:xfrm>
              <a:off x="590400" y="6244560"/>
              <a:ext cx="165240" cy="622080"/>
            </a:xfrm>
            <a:custGeom>
              <a:avLst/>
              <a:gdLst/>
              <a:ahLst/>
              <a:rect l="l" t="t"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w="0">
              <a:noFill/>
            </a:ln>
          </p:spPr>
          <p:style>
            <a:lnRef idx="0"/>
            <a:fillRef idx="0"/>
            <a:effectRef idx="0"/>
            <a:fontRef idx="minor"/>
          </p:style>
        </p:sp>
      </p:grpSp>
      <p:grpSp>
        <p:nvGrpSpPr>
          <p:cNvPr id="82" name="Group 14"/>
          <p:cNvGrpSpPr/>
          <p:nvPr/>
        </p:nvGrpSpPr>
        <p:grpSpPr>
          <a:xfrm>
            <a:off x="20520" y="360"/>
            <a:ext cx="1951920" cy="6852600"/>
            <a:chOff x="20520" y="360"/>
            <a:chExt cx="1951920" cy="6852600"/>
          </a:xfrm>
        </p:grpSpPr>
        <p:sp>
          <p:nvSpPr>
            <p:cNvPr id="83" name="CustomShape 15"/>
            <p:cNvSpPr/>
            <p:nvPr/>
          </p:nvSpPr>
          <p:spPr>
            <a:xfrm>
              <a:off x="20520" y="360"/>
              <a:ext cx="409320" cy="4400640"/>
            </a:xfrm>
            <a:custGeom>
              <a:avLst/>
              <a:gdLst/>
              <a:ahLst/>
              <a:rect l="l" t="t"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w="0">
              <a:noFill/>
            </a:ln>
          </p:spPr>
          <p:style>
            <a:lnRef idx="0"/>
            <a:fillRef idx="0"/>
            <a:effectRef idx="0"/>
            <a:fontRef idx="minor"/>
          </p:style>
        </p:sp>
        <p:sp>
          <p:nvSpPr>
            <p:cNvPr id="84" name="CustomShape 16"/>
            <p:cNvSpPr/>
            <p:nvPr/>
          </p:nvSpPr>
          <p:spPr>
            <a:xfrm>
              <a:off x="453600" y="4316400"/>
              <a:ext cx="350280" cy="1580400"/>
            </a:xfrm>
            <a:custGeom>
              <a:avLst/>
              <a:gdLst/>
              <a:ahLst/>
              <a:rect l="l" t="t"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w="0">
              <a:noFill/>
            </a:ln>
          </p:spPr>
          <p:style>
            <a:lnRef idx="0"/>
            <a:fillRef idx="0"/>
            <a:effectRef idx="0"/>
            <a:fontRef idx="minor"/>
          </p:style>
        </p:sp>
        <p:sp>
          <p:nvSpPr>
            <p:cNvPr id="85" name="CustomShape 17"/>
            <p:cNvSpPr/>
            <p:nvPr/>
          </p:nvSpPr>
          <p:spPr>
            <a:xfrm>
              <a:off x="831600" y="5862600"/>
              <a:ext cx="356760" cy="990360"/>
            </a:xfrm>
            <a:custGeom>
              <a:avLst/>
              <a:gdLst/>
              <a:ahLst/>
              <a:rect l="l" t="t"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w="0">
              <a:noFill/>
            </a:ln>
          </p:spPr>
          <p:style>
            <a:lnRef idx="0"/>
            <a:fillRef idx="0"/>
            <a:effectRef idx="0"/>
            <a:fontRef idx="minor"/>
          </p:style>
        </p:sp>
        <p:sp>
          <p:nvSpPr>
            <p:cNvPr id="86" name="CustomShape 18"/>
            <p:cNvSpPr/>
            <p:nvPr/>
          </p:nvSpPr>
          <p:spPr>
            <a:xfrm>
              <a:off x="429840" y="4364280"/>
              <a:ext cx="456840" cy="2235600"/>
            </a:xfrm>
            <a:custGeom>
              <a:avLst/>
              <a:gdLst/>
              <a:ahLst/>
              <a:rect l="l" t="t"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w="0">
              <a:noFill/>
            </a:ln>
          </p:spPr>
          <p:style>
            <a:lnRef idx="0"/>
            <a:fillRef idx="0"/>
            <a:effectRef idx="0"/>
            <a:fontRef idx="minor"/>
          </p:style>
        </p:sp>
        <p:sp>
          <p:nvSpPr>
            <p:cNvPr id="87" name="CustomShape 19"/>
            <p:cNvSpPr/>
            <p:nvPr/>
          </p:nvSpPr>
          <p:spPr>
            <a:xfrm>
              <a:off x="385560" y="1289160"/>
              <a:ext cx="144000" cy="3026880"/>
            </a:xfrm>
            <a:custGeom>
              <a:avLst/>
              <a:gdLst/>
              <a:ahLst/>
              <a:rect l="l" t="t"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w="0">
              <a:noFill/>
            </a:ln>
          </p:spPr>
          <p:style>
            <a:lnRef idx="0"/>
            <a:fillRef idx="0"/>
            <a:effectRef idx="0"/>
            <a:fontRef idx="minor"/>
          </p:style>
        </p:sp>
        <p:sp>
          <p:nvSpPr>
            <p:cNvPr id="88" name="CustomShape 20"/>
            <p:cNvSpPr/>
            <p:nvPr/>
          </p:nvSpPr>
          <p:spPr>
            <a:xfrm>
              <a:off x="918720" y="6571440"/>
              <a:ext cx="110880" cy="281160"/>
            </a:xfrm>
            <a:custGeom>
              <a:avLst/>
              <a:gdLst/>
              <a:ahLst/>
              <a:rect l="l" t="t"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w="0">
              <a:noFill/>
            </a:ln>
          </p:spPr>
          <p:style>
            <a:lnRef idx="0"/>
            <a:fillRef idx="0"/>
            <a:effectRef idx="0"/>
            <a:fontRef idx="minor"/>
          </p:style>
        </p:sp>
        <p:sp>
          <p:nvSpPr>
            <p:cNvPr id="89" name="CustomShape 21"/>
            <p:cNvSpPr/>
            <p:nvPr/>
          </p:nvSpPr>
          <p:spPr>
            <a:xfrm>
              <a:off x="414000" y="4107600"/>
              <a:ext cx="68040" cy="511200"/>
            </a:xfrm>
            <a:custGeom>
              <a:avLst/>
              <a:gdLst/>
              <a:ahLst/>
              <a:rect l="l" t="t"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w="0">
              <a:noFill/>
            </a:ln>
          </p:spPr>
          <p:style>
            <a:lnRef idx="0"/>
            <a:fillRef idx="0"/>
            <a:effectRef idx="0"/>
            <a:fontRef idx="minor"/>
          </p:style>
        </p:sp>
        <p:sp>
          <p:nvSpPr>
            <p:cNvPr id="90" name="CustomShape 22"/>
            <p:cNvSpPr/>
            <p:nvPr/>
          </p:nvSpPr>
          <p:spPr>
            <a:xfrm>
              <a:off x="804600" y="3145680"/>
              <a:ext cx="1167840" cy="2716560"/>
            </a:xfrm>
            <a:custGeom>
              <a:avLst/>
              <a:gdLst/>
              <a:ahLst/>
              <a:rect l="l" t="t"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w="0">
              <a:noFill/>
            </a:ln>
          </p:spPr>
          <p:style>
            <a:lnRef idx="0"/>
            <a:fillRef idx="0"/>
            <a:effectRef idx="0"/>
            <a:fontRef idx="minor"/>
          </p:style>
        </p:sp>
        <p:sp>
          <p:nvSpPr>
            <p:cNvPr id="91" name="CustomShape 23"/>
            <p:cNvSpPr/>
            <p:nvPr/>
          </p:nvSpPr>
          <p:spPr>
            <a:xfrm>
              <a:off x="887040" y="6600240"/>
              <a:ext cx="99720" cy="252720"/>
            </a:xfrm>
            <a:custGeom>
              <a:avLst/>
              <a:gdLst/>
              <a:ahLst/>
              <a:rect l="l" t="t"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w="0">
              <a:noFill/>
            </a:ln>
          </p:spPr>
          <p:style>
            <a:lnRef idx="0"/>
            <a:fillRef idx="0"/>
            <a:effectRef idx="0"/>
            <a:fontRef idx="minor"/>
          </p:style>
        </p:sp>
        <p:sp>
          <p:nvSpPr>
            <p:cNvPr id="92" name="CustomShape 24"/>
            <p:cNvSpPr/>
            <p:nvPr/>
          </p:nvSpPr>
          <p:spPr>
            <a:xfrm>
              <a:off x="804600" y="5897160"/>
              <a:ext cx="113760" cy="673920"/>
            </a:xfrm>
            <a:custGeom>
              <a:avLst/>
              <a:gdLst/>
              <a:ahLst/>
              <a:rect l="l" t="t"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w="0">
              <a:noFill/>
            </a:ln>
          </p:spPr>
          <p:style>
            <a:lnRef idx="0"/>
            <a:fillRef idx="0"/>
            <a:effectRef idx="0"/>
            <a:fontRef idx="minor"/>
          </p:style>
        </p:sp>
        <p:sp>
          <p:nvSpPr>
            <p:cNvPr id="93" name="CustomShape 25"/>
            <p:cNvSpPr/>
            <p:nvPr/>
          </p:nvSpPr>
          <p:spPr>
            <a:xfrm>
              <a:off x="804600" y="5772600"/>
              <a:ext cx="31320" cy="227520"/>
            </a:xfrm>
            <a:custGeom>
              <a:avLst/>
              <a:gdLst/>
              <a:ahLst/>
              <a:rect l="l" t="t"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w="0">
              <a:noFill/>
            </a:ln>
          </p:spPr>
          <p:style>
            <a:lnRef idx="0"/>
            <a:fillRef idx="0"/>
            <a:effectRef idx="0"/>
            <a:fontRef idx="minor"/>
          </p:style>
        </p:sp>
        <p:sp>
          <p:nvSpPr>
            <p:cNvPr id="94" name="CustomShape 26"/>
            <p:cNvSpPr/>
            <p:nvPr/>
          </p:nvSpPr>
          <p:spPr>
            <a:xfrm>
              <a:off x="831600" y="6322680"/>
              <a:ext cx="174240" cy="530280"/>
            </a:xfrm>
            <a:custGeom>
              <a:avLst/>
              <a:gdLst/>
              <a:ahLst/>
              <a:rect l="l" t="t"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w="0">
              <a:noFill/>
            </a:ln>
          </p:spPr>
          <p:style>
            <a:lnRef idx="0"/>
            <a:fillRef idx="0"/>
            <a:effectRef idx="0"/>
            <a:fontRef idx="minor"/>
          </p:style>
        </p:sp>
      </p:grpSp>
      <p:sp>
        <p:nvSpPr>
          <p:cNvPr id="95" name="CustomShape 27"/>
          <p:cNvSpPr/>
          <p:nvPr/>
        </p:nvSpPr>
        <p:spPr>
          <a:xfrm>
            <a:off x="0" y="0"/>
            <a:ext cx="182520" cy="6857640"/>
          </a:xfrm>
          <a:prstGeom prst="rect">
            <a:avLst/>
          </a:prstGeom>
          <a:solidFill>
            <a:schemeClr val="tx2"/>
          </a:solidFill>
          <a:ln>
            <a:noFill/>
          </a:ln>
          <a:effectLst>
            <a:outerShdw blurRad="38100" dir="5400000" dist="25560" rotWithShape="0">
              <a:srgbClr val="000000">
                <a:alpha val="25000"/>
              </a:srgbClr>
            </a:outerShdw>
          </a:effectLst>
        </p:spPr>
        <p:style>
          <a:lnRef idx="1">
            <a:schemeClr val="accent1"/>
          </a:lnRef>
          <a:fillRef idx="3">
            <a:schemeClr val="accent1"/>
          </a:fillRef>
          <a:effectRef idx="2">
            <a:schemeClr val="accent1"/>
          </a:effectRef>
          <a:fontRef idx="minor"/>
        </p:style>
      </p:sp>
      <p:sp>
        <p:nvSpPr>
          <p:cNvPr id="96" name="PlaceHolder 28"/>
          <p:cNvSpPr>
            <a:spLocks noGrp="1"/>
          </p:cNvSpPr>
          <p:nvPr>
            <p:ph type="title"/>
          </p:nvPr>
        </p:nvSpPr>
        <p:spPr>
          <a:xfrm>
            <a:off x="1945080" y="624240"/>
            <a:ext cx="6588720" cy="1280520"/>
          </a:xfrm>
          <a:prstGeom prst="rect">
            <a:avLst/>
          </a:prstGeom>
        </p:spPr>
        <p:txBody>
          <a:bodyPr>
            <a:noAutofit/>
          </a:bodyPr>
          <a:p>
            <a:pPr>
              <a:lnSpc>
                <a:spcPct val="100000"/>
              </a:lnSpc>
            </a:pPr>
            <a:r>
              <a:rPr b="0" lang="fr-FR" sz="3600" spc="-1" strike="noStrike">
                <a:solidFill>
                  <a:srgbClr val="262626"/>
                </a:solidFill>
                <a:latin typeface="Century Gothic"/>
              </a:rPr>
              <a:t>Modifiez le style du titre</a:t>
            </a:r>
            <a:endParaRPr b="0" lang="en-US" sz="3600" spc="-1" strike="noStrike">
              <a:solidFill>
                <a:srgbClr val="000000"/>
              </a:solidFill>
              <a:latin typeface="Century Gothic"/>
            </a:endParaRPr>
          </a:p>
        </p:txBody>
      </p:sp>
      <p:sp>
        <p:nvSpPr>
          <p:cNvPr id="97" name="PlaceHolder 29"/>
          <p:cNvSpPr>
            <a:spLocks noGrp="1"/>
          </p:cNvSpPr>
          <p:nvPr>
            <p:ph type="body"/>
          </p:nvPr>
        </p:nvSpPr>
        <p:spPr>
          <a:xfrm>
            <a:off x="1942560" y="2133720"/>
            <a:ext cx="6591600" cy="3777120"/>
          </a:xfrm>
          <a:prstGeom prst="rect">
            <a:avLst/>
          </a:prstGeom>
        </p:spPr>
        <p:txBody>
          <a:bodyPr>
            <a:noAutofit/>
          </a:bodyPr>
          <a:p>
            <a:pPr marL="343080" indent="-342720">
              <a:lnSpc>
                <a:spcPct val="100000"/>
              </a:lnSpc>
              <a:spcBef>
                <a:spcPts val="1001"/>
              </a:spcBef>
              <a:buClr>
                <a:srgbClr val="a53010"/>
              </a:buClr>
              <a:buFont typeface="Wingdings 3" charset="2"/>
              <a:buChar char=""/>
            </a:pPr>
            <a:r>
              <a:rPr b="0" lang="fr-FR" sz="1800" spc="-1" strike="noStrike">
                <a:solidFill>
                  <a:srgbClr val="404040"/>
                </a:solidFill>
                <a:latin typeface="Century Gothic"/>
              </a:rPr>
              <a:t>Modifier les styles du texte du masque</a:t>
            </a:r>
            <a:endParaRPr b="0" lang="en-US" sz="1800" spc="-1" strike="noStrike">
              <a:solidFill>
                <a:srgbClr val="404040"/>
              </a:solidFill>
              <a:latin typeface="Century Gothic"/>
            </a:endParaRPr>
          </a:p>
          <a:p>
            <a:pPr lvl="1" marL="743040" indent="-285480">
              <a:lnSpc>
                <a:spcPct val="100000"/>
              </a:lnSpc>
              <a:spcBef>
                <a:spcPts val="1001"/>
              </a:spcBef>
              <a:buClr>
                <a:srgbClr val="a53010"/>
              </a:buClr>
              <a:buFont typeface="Wingdings 3" charset="2"/>
              <a:buChar char=""/>
            </a:pPr>
            <a:r>
              <a:rPr b="0" lang="fr-FR" sz="1600" spc="-1" strike="noStrike">
                <a:solidFill>
                  <a:srgbClr val="404040"/>
                </a:solidFill>
                <a:latin typeface="Century Gothic"/>
              </a:rPr>
              <a:t>Deuxième niveau</a:t>
            </a:r>
            <a:endParaRPr b="0" lang="en-US" sz="1600" spc="-1" strike="noStrike">
              <a:solidFill>
                <a:srgbClr val="404040"/>
              </a:solidFill>
              <a:latin typeface="Century Gothic"/>
            </a:endParaRPr>
          </a:p>
          <a:p>
            <a:pPr lvl="2" marL="1143000" indent="-228240">
              <a:lnSpc>
                <a:spcPct val="100000"/>
              </a:lnSpc>
              <a:spcBef>
                <a:spcPts val="1001"/>
              </a:spcBef>
              <a:buClr>
                <a:srgbClr val="a53010"/>
              </a:buClr>
              <a:buFont typeface="Wingdings 3" charset="2"/>
              <a:buChar char=""/>
            </a:pPr>
            <a:r>
              <a:rPr b="0" lang="fr-FR" sz="1400" spc="-1" strike="noStrike">
                <a:solidFill>
                  <a:srgbClr val="404040"/>
                </a:solidFill>
                <a:latin typeface="Century Gothic"/>
              </a:rPr>
              <a:t>Troisième niveau</a:t>
            </a:r>
            <a:endParaRPr b="0" lang="en-US" sz="1400" spc="-1" strike="noStrike">
              <a:solidFill>
                <a:srgbClr val="404040"/>
              </a:solidFill>
              <a:latin typeface="Century Gothic"/>
            </a:endParaRPr>
          </a:p>
          <a:p>
            <a:pPr lvl="3" marL="1600200" indent="-228240">
              <a:lnSpc>
                <a:spcPct val="100000"/>
              </a:lnSpc>
              <a:spcBef>
                <a:spcPts val="1001"/>
              </a:spcBef>
              <a:buClr>
                <a:srgbClr val="a53010"/>
              </a:buClr>
              <a:buFont typeface="Wingdings 3" charset="2"/>
              <a:buChar char=""/>
            </a:pPr>
            <a:r>
              <a:rPr b="0" lang="fr-FR" sz="1200" spc="-1" strike="noStrike">
                <a:solidFill>
                  <a:srgbClr val="404040"/>
                </a:solidFill>
                <a:latin typeface="Century Gothic"/>
              </a:rPr>
              <a:t>Quatrième niveau</a:t>
            </a:r>
            <a:endParaRPr b="0" lang="en-US" sz="1200" spc="-1" strike="noStrike">
              <a:solidFill>
                <a:srgbClr val="404040"/>
              </a:solidFill>
              <a:latin typeface="Century Gothic"/>
            </a:endParaRPr>
          </a:p>
          <a:p>
            <a:pPr lvl="4" marL="2057400" indent="-228240">
              <a:lnSpc>
                <a:spcPct val="100000"/>
              </a:lnSpc>
              <a:spcBef>
                <a:spcPts val="1001"/>
              </a:spcBef>
              <a:buClr>
                <a:srgbClr val="a53010"/>
              </a:buClr>
              <a:buFont typeface="Wingdings 3" charset="2"/>
              <a:buChar char=""/>
            </a:pPr>
            <a:r>
              <a:rPr b="0" lang="fr-FR" sz="1200" spc="-1" strike="noStrike">
                <a:solidFill>
                  <a:srgbClr val="404040"/>
                </a:solidFill>
                <a:latin typeface="Century Gothic"/>
              </a:rPr>
              <a:t>Cinquième niveau</a:t>
            </a:r>
            <a:endParaRPr b="0" lang="en-US" sz="1200" spc="-1" strike="noStrike">
              <a:solidFill>
                <a:srgbClr val="404040"/>
              </a:solidFill>
              <a:latin typeface="Century Gothic"/>
            </a:endParaRPr>
          </a:p>
        </p:txBody>
      </p:sp>
      <p:sp>
        <p:nvSpPr>
          <p:cNvPr id="98" name="PlaceHolder 30"/>
          <p:cNvSpPr>
            <a:spLocks noGrp="1"/>
          </p:cNvSpPr>
          <p:nvPr>
            <p:ph type="dt"/>
          </p:nvPr>
        </p:nvSpPr>
        <p:spPr>
          <a:xfrm>
            <a:off x="7772400" y="6135120"/>
            <a:ext cx="766080" cy="369720"/>
          </a:xfrm>
          <a:prstGeom prst="rect">
            <a:avLst/>
          </a:prstGeom>
        </p:spPr>
        <p:txBody>
          <a:bodyPr anchor="ctr">
            <a:noAutofit/>
          </a:bodyPr>
          <a:p>
            <a:pPr algn="r">
              <a:lnSpc>
                <a:spcPct val="100000"/>
              </a:lnSpc>
            </a:pPr>
            <a:fld id="{1DF6B530-B000-4D34-8FB7-4B8ABF719632}" type="datetime">
              <a:rPr b="0" lang="fr-FR" sz="900" spc="-1" strike="noStrike">
                <a:solidFill>
                  <a:srgbClr val="8b8b8b"/>
                </a:solidFill>
                <a:latin typeface="Century Gothic"/>
              </a:rPr>
              <a:t>07/04/2026</a:t>
            </a:fld>
            <a:endParaRPr b="0" lang="fr-FR" sz="900" spc="-1" strike="noStrike">
              <a:latin typeface="Times New Roman"/>
            </a:endParaRPr>
          </a:p>
        </p:txBody>
      </p:sp>
      <p:sp>
        <p:nvSpPr>
          <p:cNvPr id="99" name="PlaceHolder 31"/>
          <p:cNvSpPr>
            <a:spLocks noGrp="1"/>
          </p:cNvSpPr>
          <p:nvPr>
            <p:ph type="ftr"/>
          </p:nvPr>
        </p:nvSpPr>
        <p:spPr>
          <a:xfrm>
            <a:off x="1942560" y="6135840"/>
            <a:ext cx="5716080" cy="364680"/>
          </a:xfrm>
          <a:prstGeom prst="rect">
            <a:avLst/>
          </a:prstGeom>
        </p:spPr>
        <p:txBody>
          <a:bodyPr anchor="ctr">
            <a:noAutofit/>
          </a:bodyPr>
          <a:p>
            <a:endParaRPr b="0" lang="fr-FR" sz="2400" spc="-1" strike="noStrike">
              <a:latin typeface="Times New Roman"/>
            </a:endParaRPr>
          </a:p>
        </p:txBody>
      </p:sp>
      <p:sp>
        <p:nvSpPr>
          <p:cNvPr id="100" name="CustomShape 32"/>
          <p:cNvSpPr/>
          <p:nvPr/>
        </p:nvSpPr>
        <p:spPr>
          <a:xfrm flipV="1">
            <a:off x="0" y="711000"/>
            <a:ext cx="1357920" cy="507600"/>
          </a:xfrm>
          <a:custGeom>
            <a:avLst/>
            <a:gdLst/>
            <a:ah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w="0">
            <a:noFill/>
          </a:ln>
        </p:spPr>
        <p:style>
          <a:lnRef idx="0"/>
          <a:fillRef idx="0"/>
          <a:effectRef idx="0"/>
          <a:fontRef idx="minor"/>
        </p:style>
      </p:sp>
      <p:sp>
        <p:nvSpPr>
          <p:cNvPr id="101" name="PlaceHolder 33"/>
          <p:cNvSpPr>
            <a:spLocks noGrp="1"/>
          </p:cNvSpPr>
          <p:nvPr>
            <p:ph type="sldNum"/>
          </p:nvPr>
        </p:nvSpPr>
        <p:spPr>
          <a:xfrm>
            <a:off x="511200" y="787680"/>
            <a:ext cx="584640" cy="364680"/>
          </a:xfrm>
          <a:prstGeom prst="rect">
            <a:avLst/>
          </a:prstGeom>
        </p:spPr>
        <p:txBody>
          <a:bodyPr anchor="ctr">
            <a:noAutofit/>
          </a:bodyPr>
          <a:p>
            <a:pPr algn="r">
              <a:lnSpc>
                <a:spcPct val="100000"/>
              </a:lnSpc>
            </a:pPr>
            <a:fld id="{B3E4F555-D6A1-4A66-9139-1EE266DA2CE2}" type="slidenum">
              <a:rPr b="0" lang="fr-FR" sz="2000" spc="-1" strike="noStrike">
                <a:solidFill>
                  <a:srgbClr val="feffff"/>
                </a:solidFill>
                <a:latin typeface="Century Gothic"/>
              </a:rPr>
              <a:t>&lt;numéro&gt;</a:t>
            </a:fld>
            <a:endParaRPr b="0" lang="fr-FR" sz="20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ffffff"/>
            </a:gs>
            <a:gs pos="100000">
              <a:srgbClr val="dfe7c4"/>
            </a:gs>
          </a:gsLst>
          <a:path path="circle">
            <a:fillToRect l="25000" t="25000" r="75000" b="75000"/>
          </a:path>
        </a:gradFill>
      </p:bgPr>
    </p:bg>
    <p:spTree>
      <p:nvGrpSpPr>
        <p:cNvPr id="1" name=""/>
        <p:cNvGrpSpPr/>
        <p:nvPr/>
      </p:nvGrpSpPr>
      <p:grpSpPr>
        <a:xfrm>
          <a:off x="0" y="0"/>
          <a:ext cx="0" cy="0"/>
          <a:chOff x="0" y="0"/>
          <a:chExt cx="0" cy="0"/>
        </a:xfrm>
      </p:grpSpPr>
      <p:grpSp>
        <p:nvGrpSpPr>
          <p:cNvPr id="138" name="Group 1"/>
          <p:cNvGrpSpPr/>
          <p:nvPr/>
        </p:nvGrpSpPr>
        <p:grpSpPr>
          <a:xfrm>
            <a:off x="0" y="228600"/>
            <a:ext cx="1980720" cy="6638400"/>
            <a:chOff x="0" y="228600"/>
            <a:chExt cx="1980720" cy="6638400"/>
          </a:xfrm>
        </p:grpSpPr>
        <p:sp>
          <p:nvSpPr>
            <p:cNvPr id="139" name="CustomShape 2"/>
            <p:cNvSpPr/>
            <p:nvPr/>
          </p:nvSpPr>
          <p:spPr>
            <a:xfrm>
              <a:off x="0" y="2575080"/>
              <a:ext cx="69480" cy="625680"/>
            </a:xfrm>
            <a:custGeom>
              <a:avLst/>
              <a:gdLst/>
              <a:ahLst/>
              <a:rect l="l" t="t"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w="0">
              <a:noFill/>
            </a:ln>
          </p:spPr>
          <p:style>
            <a:lnRef idx="0"/>
            <a:fillRef idx="0"/>
            <a:effectRef idx="0"/>
            <a:fontRef idx="minor"/>
          </p:style>
        </p:sp>
        <p:sp>
          <p:nvSpPr>
            <p:cNvPr id="140" name="CustomShape 3"/>
            <p:cNvSpPr/>
            <p:nvPr/>
          </p:nvSpPr>
          <p:spPr>
            <a:xfrm>
              <a:off x="89280" y="3156480"/>
              <a:ext cx="448920" cy="2322000"/>
            </a:xfrm>
            <a:custGeom>
              <a:avLst/>
              <a:gdLst/>
              <a:ahLst/>
              <a:rect l="l" t="t"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w="0">
              <a:noFill/>
            </a:ln>
          </p:spPr>
          <p:style>
            <a:lnRef idx="0"/>
            <a:fillRef idx="0"/>
            <a:effectRef idx="0"/>
            <a:fontRef idx="minor"/>
          </p:style>
        </p:sp>
        <p:sp>
          <p:nvSpPr>
            <p:cNvPr id="141" name="CustomShape 4"/>
            <p:cNvSpPr/>
            <p:nvPr/>
          </p:nvSpPr>
          <p:spPr>
            <a:xfrm>
              <a:off x="560520" y="5447160"/>
              <a:ext cx="423000" cy="1419840"/>
            </a:xfrm>
            <a:custGeom>
              <a:avLst/>
              <a:gdLst/>
              <a:ahLst/>
              <a:rect l="l" t="t"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w="0">
              <a:noFill/>
            </a:ln>
          </p:spPr>
          <p:style>
            <a:lnRef idx="0"/>
            <a:fillRef idx="0"/>
            <a:effectRef idx="0"/>
            <a:fontRef idx="minor"/>
          </p:style>
        </p:sp>
        <p:sp>
          <p:nvSpPr>
            <p:cNvPr id="142" name="CustomShape 5"/>
            <p:cNvSpPr/>
            <p:nvPr/>
          </p:nvSpPr>
          <p:spPr>
            <a:xfrm>
              <a:off x="666720" y="6503760"/>
              <a:ext cx="118800" cy="363240"/>
            </a:xfrm>
            <a:custGeom>
              <a:avLst/>
              <a:gdLst/>
              <a:ahLst/>
              <a:rect l="l" t="t"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w="0">
              <a:noFill/>
            </a:ln>
          </p:spPr>
          <p:style>
            <a:lnRef idx="0"/>
            <a:fillRef idx="0"/>
            <a:effectRef idx="0"/>
            <a:fontRef idx="minor"/>
          </p:style>
        </p:sp>
        <p:sp>
          <p:nvSpPr>
            <p:cNvPr id="143" name="CustomShape 6"/>
            <p:cNvSpPr/>
            <p:nvPr/>
          </p:nvSpPr>
          <p:spPr>
            <a:xfrm>
              <a:off x="69840" y="3201120"/>
              <a:ext cx="570600" cy="3328200"/>
            </a:xfrm>
            <a:custGeom>
              <a:avLst/>
              <a:gdLst/>
              <a:ahLst/>
              <a:rect l="l" t="t"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w="0">
              <a:noFill/>
            </a:ln>
          </p:spPr>
          <p:style>
            <a:lnRef idx="0"/>
            <a:fillRef idx="0"/>
            <a:effectRef idx="0"/>
            <a:fontRef idx="minor"/>
          </p:style>
        </p:sp>
        <p:sp>
          <p:nvSpPr>
            <p:cNvPr id="144" name="CustomShape 7"/>
            <p:cNvSpPr/>
            <p:nvPr/>
          </p:nvSpPr>
          <p:spPr>
            <a:xfrm>
              <a:off x="15480" y="228600"/>
              <a:ext cx="73440" cy="2927520"/>
            </a:xfrm>
            <a:custGeom>
              <a:avLst/>
              <a:gdLst/>
              <a:ahLst/>
              <a:rect l="l" t="t"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w="0">
              <a:noFill/>
            </a:ln>
          </p:spPr>
          <p:style>
            <a:lnRef idx="0"/>
            <a:fillRef idx="0"/>
            <a:effectRef idx="0"/>
            <a:fontRef idx="minor"/>
          </p:style>
        </p:sp>
        <p:sp>
          <p:nvSpPr>
            <p:cNvPr id="145" name="CustomShape 8"/>
            <p:cNvSpPr/>
            <p:nvPr/>
          </p:nvSpPr>
          <p:spPr>
            <a:xfrm>
              <a:off x="54360" y="2944080"/>
              <a:ext cx="54000" cy="493560"/>
            </a:xfrm>
            <a:custGeom>
              <a:avLst/>
              <a:gdLst/>
              <a:ahLst/>
              <a:rect l="l" t="t"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w="0">
              <a:noFill/>
            </a:ln>
          </p:spPr>
          <p:style>
            <a:lnRef idx="0"/>
            <a:fillRef idx="0"/>
            <a:effectRef idx="0"/>
            <a:fontRef idx="minor"/>
          </p:style>
        </p:sp>
        <p:sp>
          <p:nvSpPr>
            <p:cNvPr id="146" name="CustomShape 9"/>
            <p:cNvSpPr/>
            <p:nvPr/>
          </p:nvSpPr>
          <p:spPr>
            <a:xfrm>
              <a:off x="534960" y="5478840"/>
              <a:ext cx="131760" cy="1024560"/>
            </a:xfrm>
            <a:custGeom>
              <a:avLst/>
              <a:gdLst/>
              <a:ahLst/>
              <a:rect l="l" t="t"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w="0">
              <a:noFill/>
            </a:ln>
          </p:spPr>
          <p:style>
            <a:lnRef idx="0"/>
            <a:fillRef idx="0"/>
            <a:effectRef idx="0"/>
            <a:fontRef idx="minor"/>
          </p:style>
        </p:sp>
        <p:sp>
          <p:nvSpPr>
            <p:cNvPr id="147" name="CustomShape 10"/>
            <p:cNvSpPr/>
            <p:nvPr/>
          </p:nvSpPr>
          <p:spPr>
            <a:xfrm>
              <a:off x="538560" y="1398960"/>
              <a:ext cx="1442160" cy="4047840"/>
            </a:xfrm>
            <a:custGeom>
              <a:avLst/>
              <a:gdLst/>
              <a:ahLst/>
              <a:rect l="l" t="t"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w="0">
              <a:noFill/>
            </a:ln>
          </p:spPr>
          <p:style>
            <a:lnRef idx="0"/>
            <a:fillRef idx="0"/>
            <a:effectRef idx="0"/>
            <a:fontRef idx="minor"/>
          </p:style>
        </p:sp>
        <p:sp>
          <p:nvSpPr>
            <p:cNvPr id="148" name="CustomShape 11"/>
            <p:cNvSpPr/>
            <p:nvPr/>
          </p:nvSpPr>
          <p:spPr>
            <a:xfrm>
              <a:off x="640800" y="6530040"/>
              <a:ext cx="112320" cy="336960"/>
            </a:xfrm>
            <a:custGeom>
              <a:avLst/>
              <a:gdLst/>
              <a:ahLst/>
              <a:rect l="l" t="t"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w="0">
              <a:noFill/>
            </a:ln>
          </p:spPr>
          <p:style>
            <a:lnRef idx="0"/>
            <a:fillRef idx="0"/>
            <a:effectRef idx="0"/>
            <a:fontRef idx="minor"/>
          </p:style>
        </p:sp>
        <p:sp>
          <p:nvSpPr>
            <p:cNvPr id="149" name="CustomShape 12"/>
            <p:cNvSpPr/>
            <p:nvPr/>
          </p:nvSpPr>
          <p:spPr>
            <a:xfrm>
              <a:off x="534960" y="5359320"/>
              <a:ext cx="25560" cy="221400"/>
            </a:xfrm>
            <a:custGeom>
              <a:avLst/>
              <a:gdLst/>
              <a:ahLst/>
              <a:rect l="l" t="t"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w="0">
              <a:noFill/>
            </a:ln>
          </p:spPr>
          <p:style>
            <a:lnRef idx="0"/>
            <a:fillRef idx="0"/>
            <a:effectRef idx="0"/>
            <a:fontRef idx="minor"/>
          </p:style>
        </p:sp>
        <p:sp>
          <p:nvSpPr>
            <p:cNvPr id="150" name="CustomShape 13"/>
            <p:cNvSpPr/>
            <p:nvPr/>
          </p:nvSpPr>
          <p:spPr>
            <a:xfrm>
              <a:off x="590400" y="6244560"/>
              <a:ext cx="165240" cy="622080"/>
            </a:xfrm>
            <a:custGeom>
              <a:avLst/>
              <a:gdLst/>
              <a:ahLst/>
              <a:rect l="l" t="t"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w="0">
              <a:noFill/>
            </a:ln>
          </p:spPr>
          <p:style>
            <a:lnRef idx="0"/>
            <a:fillRef idx="0"/>
            <a:effectRef idx="0"/>
            <a:fontRef idx="minor"/>
          </p:style>
        </p:sp>
      </p:grpSp>
      <p:grpSp>
        <p:nvGrpSpPr>
          <p:cNvPr id="151" name="Group 14"/>
          <p:cNvGrpSpPr/>
          <p:nvPr/>
        </p:nvGrpSpPr>
        <p:grpSpPr>
          <a:xfrm>
            <a:off x="20520" y="360"/>
            <a:ext cx="1951920" cy="6852600"/>
            <a:chOff x="20520" y="360"/>
            <a:chExt cx="1951920" cy="6852600"/>
          </a:xfrm>
        </p:grpSpPr>
        <p:sp>
          <p:nvSpPr>
            <p:cNvPr id="152" name="CustomShape 15"/>
            <p:cNvSpPr/>
            <p:nvPr/>
          </p:nvSpPr>
          <p:spPr>
            <a:xfrm>
              <a:off x="20520" y="360"/>
              <a:ext cx="409320" cy="4400640"/>
            </a:xfrm>
            <a:custGeom>
              <a:avLst/>
              <a:gdLst/>
              <a:ahLst/>
              <a:rect l="l" t="t"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w="0">
              <a:noFill/>
            </a:ln>
          </p:spPr>
          <p:style>
            <a:lnRef idx="0"/>
            <a:fillRef idx="0"/>
            <a:effectRef idx="0"/>
            <a:fontRef idx="minor"/>
          </p:style>
        </p:sp>
        <p:sp>
          <p:nvSpPr>
            <p:cNvPr id="153" name="CustomShape 16"/>
            <p:cNvSpPr/>
            <p:nvPr/>
          </p:nvSpPr>
          <p:spPr>
            <a:xfrm>
              <a:off x="453600" y="4316400"/>
              <a:ext cx="350280" cy="1580400"/>
            </a:xfrm>
            <a:custGeom>
              <a:avLst/>
              <a:gdLst/>
              <a:ahLst/>
              <a:rect l="l" t="t"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w="0">
              <a:noFill/>
            </a:ln>
          </p:spPr>
          <p:style>
            <a:lnRef idx="0"/>
            <a:fillRef idx="0"/>
            <a:effectRef idx="0"/>
            <a:fontRef idx="minor"/>
          </p:style>
        </p:sp>
        <p:sp>
          <p:nvSpPr>
            <p:cNvPr id="154" name="CustomShape 17"/>
            <p:cNvSpPr/>
            <p:nvPr/>
          </p:nvSpPr>
          <p:spPr>
            <a:xfrm>
              <a:off x="831600" y="5862600"/>
              <a:ext cx="356760" cy="990360"/>
            </a:xfrm>
            <a:custGeom>
              <a:avLst/>
              <a:gdLst/>
              <a:ahLst/>
              <a:rect l="l" t="t"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w="0">
              <a:noFill/>
            </a:ln>
          </p:spPr>
          <p:style>
            <a:lnRef idx="0"/>
            <a:fillRef idx="0"/>
            <a:effectRef idx="0"/>
            <a:fontRef idx="minor"/>
          </p:style>
        </p:sp>
        <p:sp>
          <p:nvSpPr>
            <p:cNvPr id="155" name="CustomShape 18"/>
            <p:cNvSpPr/>
            <p:nvPr/>
          </p:nvSpPr>
          <p:spPr>
            <a:xfrm>
              <a:off x="429840" y="4364280"/>
              <a:ext cx="456840" cy="2235600"/>
            </a:xfrm>
            <a:custGeom>
              <a:avLst/>
              <a:gdLst/>
              <a:ahLst/>
              <a:rect l="l" t="t"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w="0">
              <a:noFill/>
            </a:ln>
          </p:spPr>
          <p:style>
            <a:lnRef idx="0"/>
            <a:fillRef idx="0"/>
            <a:effectRef idx="0"/>
            <a:fontRef idx="minor"/>
          </p:style>
        </p:sp>
        <p:sp>
          <p:nvSpPr>
            <p:cNvPr id="156" name="CustomShape 19"/>
            <p:cNvSpPr/>
            <p:nvPr/>
          </p:nvSpPr>
          <p:spPr>
            <a:xfrm>
              <a:off x="385560" y="1289160"/>
              <a:ext cx="144000" cy="3026880"/>
            </a:xfrm>
            <a:custGeom>
              <a:avLst/>
              <a:gdLst/>
              <a:ahLst/>
              <a:rect l="l" t="t"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w="0">
              <a:noFill/>
            </a:ln>
          </p:spPr>
          <p:style>
            <a:lnRef idx="0"/>
            <a:fillRef idx="0"/>
            <a:effectRef idx="0"/>
            <a:fontRef idx="minor"/>
          </p:style>
        </p:sp>
        <p:sp>
          <p:nvSpPr>
            <p:cNvPr id="157" name="CustomShape 20"/>
            <p:cNvSpPr/>
            <p:nvPr/>
          </p:nvSpPr>
          <p:spPr>
            <a:xfrm>
              <a:off x="918720" y="6571440"/>
              <a:ext cx="110880" cy="281160"/>
            </a:xfrm>
            <a:custGeom>
              <a:avLst/>
              <a:gdLst/>
              <a:ahLst/>
              <a:rect l="l" t="t"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w="0">
              <a:noFill/>
            </a:ln>
          </p:spPr>
          <p:style>
            <a:lnRef idx="0"/>
            <a:fillRef idx="0"/>
            <a:effectRef idx="0"/>
            <a:fontRef idx="minor"/>
          </p:style>
        </p:sp>
        <p:sp>
          <p:nvSpPr>
            <p:cNvPr id="158" name="CustomShape 21"/>
            <p:cNvSpPr/>
            <p:nvPr/>
          </p:nvSpPr>
          <p:spPr>
            <a:xfrm>
              <a:off x="414000" y="4107600"/>
              <a:ext cx="68040" cy="511200"/>
            </a:xfrm>
            <a:custGeom>
              <a:avLst/>
              <a:gdLst/>
              <a:ahLst/>
              <a:rect l="l" t="t"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w="0">
              <a:noFill/>
            </a:ln>
          </p:spPr>
          <p:style>
            <a:lnRef idx="0"/>
            <a:fillRef idx="0"/>
            <a:effectRef idx="0"/>
            <a:fontRef idx="minor"/>
          </p:style>
        </p:sp>
        <p:sp>
          <p:nvSpPr>
            <p:cNvPr id="159" name="CustomShape 22"/>
            <p:cNvSpPr/>
            <p:nvPr/>
          </p:nvSpPr>
          <p:spPr>
            <a:xfrm>
              <a:off x="804600" y="3145680"/>
              <a:ext cx="1167840" cy="2716560"/>
            </a:xfrm>
            <a:custGeom>
              <a:avLst/>
              <a:gdLst/>
              <a:ahLst/>
              <a:rect l="l" t="t"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w="0">
              <a:noFill/>
            </a:ln>
          </p:spPr>
          <p:style>
            <a:lnRef idx="0"/>
            <a:fillRef idx="0"/>
            <a:effectRef idx="0"/>
            <a:fontRef idx="minor"/>
          </p:style>
        </p:sp>
        <p:sp>
          <p:nvSpPr>
            <p:cNvPr id="160" name="CustomShape 23"/>
            <p:cNvSpPr/>
            <p:nvPr/>
          </p:nvSpPr>
          <p:spPr>
            <a:xfrm>
              <a:off x="887040" y="6600240"/>
              <a:ext cx="99720" cy="252720"/>
            </a:xfrm>
            <a:custGeom>
              <a:avLst/>
              <a:gdLst/>
              <a:ahLst/>
              <a:rect l="l" t="t"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w="0">
              <a:noFill/>
            </a:ln>
          </p:spPr>
          <p:style>
            <a:lnRef idx="0"/>
            <a:fillRef idx="0"/>
            <a:effectRef idx="0"/>
            <a:fontRef idx="minor"/>
          </p:style>
        </p:sp>
        <p:sp>
          <p:nvSpPr>
            <p:cNvPr id="161" name="CustomShape 24"/>
            <p:cNvSpPr/>
            <p:nvPr/>
          </p:nvSpPr>
          <p:spPr>
            <a:xfrm>
              <a:off x="804600" y="5897160"/>
              <a:ext cx="113760" cy="673920"/>
            </a:xfrm>
            <a:custGeom>
              <a:avLst/>
              <a:gdLst/>
              <a:ahLst/>
              <a:rect l="l" t="t"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w="0">
              <a:noFill/>
            </a:ln>
          </p:spPr>
          <p:style>
            <a:lnRef idx="0"/>
            <a:fillRef idx="0"/>
            <a:effectRef idx="0"/>
            <a:fontRef idx="minor"/>
          </p:style>
        </p:sp>
        <p:sp>
          <p:nvSpPr>
            <p:cNvPr id="162" name="CustomShape 25"/>
            <p:cNvSpPr/>
            <p:nvPr/>
          </p:nvSpPr>
          <p:spPr>
            <a:xfrm>
              <a:off x="804600" y="5772600"/>
              <a:ext cx="31320" cy="227520"/>
            </a:xfrm>
            <a:custGeom>
              <a:avLst/>
              <a:gdLst/>
              <a:ahLst/>
              <a:rect l="l" t="t"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w="0">
              <a:noFill/>
            </a:ln>
          </p:spPr>
          <p:style>
            <a:lnRef idx="0"/>
            <a:fillRef idx="0"/>
            <a:effectRef idx="0"/>
            <a:fontRef idx="minor"/>
          </p:style>
        </p:sp>
        <p:sp>
          <p:nvSpPr>
            <p:cNvPr id="163" name="CustomShape 26"/>
            <p:cNvSpPr/>
            <p:nvPr/>
          </p:nvSpPr>
          <p:spPr>
            <a:xfrm>
              <a:off x="831600" y="6322680"/>
              <a:ext cx="174240" cy="530280"/>
            </a:xfrm>
            <a:custGeom>
              <a:avLst/>
              <a:gdLst/>
              <a:ahLst/>
              <a:rect l="l" t="t"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w="0">
              <a:noFill/>
            </a:ln>
          </p:spPr>
          <p:style>
            <a:lnRef idx="0"/>
            <a:fillRef idx="0"/>
            <a:effectRef idx="0"/>
            <a:fontRef idx="minor"/>
          </p:style>
        </p:sp>
      </p:grpSp>
      <p:sp>
        <p:nvSpPr>
          <p:cNvPr id="164" name="CustomShape 27"/>
          <p:cNvSpPr/>
          <p:nvPr/>
        </p:nvSpPr>
        <p:spPr>
          <a:xfrm>
            <a:off x="0" y="0"/>
            <a:ext cx="182520" cy="6857640"/>
          </a:xfrm>
          <a:prstGeom prst="rect">
            <a:avLst/>
          </a:prstGeom>
          <a:solidFill>
            <a:schemeClr val="tx2"/>
          </a:solidFill>
          <a:ln>
            <a:noFill/>
          </a:ln>
          <a:effectLst>
            <a:outerShdw blurRad="38100" dir="5400000" dist="25560" rotWithShape="0">
              <a:srgbClr val="000000">
                <a:alpha val="25000"/>
              </a:srgbClr>
            </a:outerShdw>
          </a:effectLst>
        </p:spPr>
        <p:style>
          <a:lnRef idx="1">
            <a:schemeClr val="accent1"/>
          </a:lnRef>
          <a:fillRef idx="3">
            <a:schemeClr val="accent1"/>
          </a:fillRef>
          <a:effectRef idx="2">
            <a:schemeClr val="accent1"/>
          </a:effectRef>
          <a:fontRef idx="minor"/>
        </p:style>
      </p:sp>
      <p:sp>
        <p:nvSpPr>
          <p:cNvPr id="165" name="PlaceHolder 28"/>
          <p:cNvSpPr>
            <a:spLocks noGrp="1"/>
          </p:cNvSpPr>
          <p:nvPr>
            <p:ph type="dt"/>
          </p:nvPr>
        </p:nvSpPr>
        <p:spPr>
          <a:xfrm>
            <a:off x="7772400" y="6135120"/>
            <a:ext cx="766080" cy="369720"/>
          </a:xfrm>
          <a:prstGeom prst="rect">
            <a:avLst/>
          </a:prstGeom>
        </p:spPr>
        <p:txBody>
          <a:bodyPr anchor="ctr">
            <a:noAutofit/>
          </a:bodyPr>
          <a:p>
            <a:pPr algn="r">
              <a:lnSpc>
                <a:spcPct val="100000"/>
              </a:lnSpc>
            </a:pPr>
            <a:fld id="{0E3948B0-F6D3-4E50-89F4-8EDFEB4ACB5E}" type="datetime">
              <a:rPr b="0" lang="fr-FR" sz="900" spc="-1" strike="noStrike">
                <a:solidFill>
                  <a:srgbClr val="8b8b8b"/>
                </a:solidFill>
                <a:latin typeface="Century Gothic"/>
              </a:rPr>
              <a:t>07/04/2026</a:t>
            </a:fld>
            <a:endParaRPr b="0" lang="fr-FR" sz="900" spc="-1" strike="noStrike">
              <a:latin typeface="Times New Roman"/>
            </a:endParaRPr>
          </a:p>
        </p:txBody>
      </p:sp>
      <p:sp>
        <p:nvSpPr>
          <p:cNvPr id="166" name="PlaceHolder 29"/>
          <p:cNvSpPr>
            <a:spLocks noGrp="1"/>
          </p:cNvSpPr>
          <p:nvPr>
            <p:ph type="ftr"/>
          </p:nvPr>
        </p:nvSpPr>
        <p:spPr>
          <a:xfrm>
            <a:off x="1942560" y="6135840"/>
            <a:ext cx="5716080" cy="364680"/>
          </a:xfrm>
          <a:prstGeom prst="rect">
            <a:avLst/>
          </a:prstGeom>
        </p:spPr>
        <p:txBody>
          <a:bodyPr anchor="ctr">
            <a:noAutofit/>
          </a:bodyPr>
          <a:p>
            <a:endParaRPr b="0" lang="fr-FR" sz="2400" spc="-1" strike="noStrike">
              <a:latin typeface="Times New Roman"/>
            </a:endParaRPr>
          </a:p>
        </p:txBody>
      </p:sp>
      <p:sp>
        <p:nvSpPr>
          <p:cNvPr id="167" name="CustomShape 30"/>
          <p:cNvSpPr/>
          <p:nvPr/>
        </p:nvSpPr>
        <p:spPr>
          <a:xfrm flipV="1">
            <a:off x="0" y="711000"/>
            <a:ext cx="1357920" cy="507600"/>
          </a:xfrm>
          <a:custGeom>
            <a:avLst/>
            <a:gdLst/>
            <a:ah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w="0">
            <a:noFill/>
          </a:ln>
        </p:spPr>
        <p:style>
          <a:lnRef idx="0"/>
          <a:fillRef idx="0"/>
          <a:effectRef idx="0"/>
          <a:fontRef idx="minor"/>
        </p:style>
      </p:sp>
      <p:sp>
        <p:nvSpPr>
          <p:cNvPr id="168" name="PlaceHolder 31"/>
          <p:cNvSpPr>
            <a:spLocks noGrp="1"/>
          </p:cNvSpPr>
          <p:nvPr>
            <p:ph type="sldNum"/>
          </p:nvPr>
        </p:nvSpPr>
        <p:spPr>
          <a:xfrm>
            <a:off x="511200" y="787680"/>
            <a:ext cx="584640" cy="364680"/>
          </a:xfrm>
          <a:prstGeom prst="rect">
            <a:avLst/>
          </a:prstGeom>
        </p:spPr>
        <p:txBody>
          <a:bodyPr anchor="ctr">
            <a:noAutofit/>
          </a:bodyPr>
          <a:p>
            <a:pPr algn="r">
              <a:lnSpc>
                <a:spcPct val="100000"/>
              </a:lnSpc>
            </a:pPr>
            <a:fld id="{CF63FDD9-78A5-4535-A180-E573A2B80512}" type="slidenum">
              <a:rPr b="0" lang="fr-FR" sz="2000" spc="-1" strike="noStrike">
                <a:solidFill>
                  <a:srgbClr val="feffff"/>
                </a:solidFill>
                <a:latin typeface="Century Gothic"/>
              </a:rPr>
              <a:t>&lt;numéro&gt;</a:t>
            </a:fld>
            <a:endParaRPr b="0" lang="fr-FR" sz="2000" spc="-1" strike="noStrike">
              <a:latin typeface="Times New Roman"/>
            </a:endParaRPr>
          </a:p>
        </p:txBody>
      </p:sp>
      <p:sp>
        <p:nvSpPr>
          <p:cNvPr id="169" name="PlaceHolder 32"/>
          <p:cNvSpPr>
            <a:spLocks noGrp="1"/>
          </p:cNvSpPr>
          <p:nvPr>
            <p:ph type="title"/>
          </p:nvPr>
        </p:nvSpPr>
        <p:spPr>
          <a:xfrm>
            <a:off x="457200" y="273600"/>
            <a:ext cx="8229240" cy="1144800"/>
          </a:xfrm>
          <a:prstGeom prst="rect">
            <a:avLst/>
          </a:prstGeom>
        </p:spPr>
        <p:txBody>
          <a:bodyPr lIns="0" rIns="0" tIns="0" bIns="0" anchor="ctr">
            <a:noAutofit/>
          </a:bodyPr>
          <a:p>
            <a:r>
              <a:rPr b="0" lang="en-US" sz="1800" spc="-1" strike="noStrike">
                <a:solidFill>
                  <a:srgbClr val="000000"/>
                </a:solidFill>
                <a:latin typeface="Century Gothic"/>
              </a:rPr>
              <a:t>Cliquez pour éditer le format du texte-titre</a:t>
            </a:r>
            <a:endParaRPr b="0" lang="en-US" sz="1800" spc="-1" strike="noStrike">
              <a:solidFill>
                <a:srgbClr val="000000"/>
              </a:solidFill>
              <a:latin typeface="Century Gothic"/>
            </a:endParaRPr>
          </a:p>
        </p:txBody>
      </p:sp>
      <p:sp>
        <p:nvSpPr>
          <p:cNvPr id="170" name="PlaceHolder 33"/>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1800" spc="-1" strike="noStrike">
                <a:solidFill>
                  <a:srgbClr val="404040"/>
                </a:solidFill>
                <a:latin typeface="Century Gothic"/>
              </a:rPr>
              <a:t>Cliquez pour éditer le format du plan de texte</a:t>
            </a:r>
            <a:endParaRPr b="0" lang="en-US" sz="1800" spc="-1" strike="noStrike">
              <a:solidFill>
                <a:srgbClr val="404040"/>
              </a:solidFill>
              <a:latin typeface="Century Gothic"/>
            </a:endParaRPr>
          </a:p>
          <a:p>
            <a:pPr lvl="1" marL="864000" indent="-324000">
              <a:spcBef>
                <a:spcPts val="1134"/>
              </a:spcBef>
              <a:buClr>
                <a:srgbClr val="000000"/>
              </a:buClr>
              <a:buSzPct val="75000"/>
              <a:buFont typeface="Symbol" charset="2"/>
              <a:buChar char=""/>
            </a:pPr>
            <a:r>
              <a:rPr b="0" lang="en-US" sz="1400" spc="-1" strike="noStrike">
                <a:solidFill>
                  <a:srgbClr val="404040"/>
                </a:solidFill>
                <a:latin typeface="Century Gothic"/>
              </a:rPr>
              <a:t>Second niveau de plan</a:t>
            </a:r>
            <a:endParaRPr b="0" lang="en-US" sz="1400" spc="-1" strike="noStrike">
              <a:solidFill>
                <a:srgbClr val="404040"/>
              </a:solidFill>
              <a:latin typeface="Century Gothic"/>
            </a:endParaRPr>
          </a:p>
          <a:p>
            <a:pPr lvl="2" marL="1296000" indent="-288000">
              <a:spcBef>
                <a:spcPts val="850"/>
              </a:spcBef>
              <a:buClr>
                <a:srgbClr val="000000"/>
              </a:buClr>
              <a:buSzPct val="45000"/>
              <a:buFont typeface="Wingdings" charset="2"/>
              <a:buChar char=""/>
            </a:pPr>
            <a:r>
              <a:rPr b="0" lang="en-US" sz="1200" spc="-1" strike="noStrike">
                <a:solidFill>
                  <a:srgbClr val="404040"/>
                </a:solidFill>
                <a:latin typeface="Century Gothic"/>
              </a:rPr>
              <a:t>Troisième niveau de plan</a:t>
            </a:r>
            <a:endParaRPr b="0" lang="en-US" sz="1200" spc="-1" strike="noStrike">
              <a:solidFill>
                <a:srgbClr val="404040"/>
              </a:solidFill>
              <a:latin typeface="Century Gothic"/>
            </a:endParaRPr>
          </a:p>
          <a:p>
            <a:pPr lvl="3" marL="1728000" indent="-216000">
              <a:spcBef>
                <a:spcPts val="567"/>
              </a:spcBef>
              <a:buClr>
                <a:srgbClr val="000000"/>
              </a:buClr>
              <a:buSzPct val="75000"/>
              <a:buFont typeface="Symbol" charset="2"/>
              <a:buChar char=""/>
            </a:pPr>
            <a:r>
              <a:rPr b="0" lang="en-US" sz="1200" spc="-1" strike="noStrike">
                <a:solidFill>
                  <a:srgbClr val="404040"/>
                </a:solidFill>
                <a:latin typeface="Century Gothic"/>
              </a:rPr>
              <a:t>Quatrième niveau de plan</a:t>
            </a:r>
            <a:endParaRPr b="0" lang="en-US" sz="1200" spc="-1" strike="noStrike">
              <a:solidFill>
                <a:srgbClr val="404040"/>
              </a:solidFill>
              <a:latin typeface="Century Gothic"/>
            </a:endParaRPr>
          </a:p>
          <a:p>
            <a:pPr lvl="4" marL="2160000" indent="-216000">
              <a:spcBef>
                <a:spcPts val="283"/>
              </a:spcBef>
              <a:buClr>
                <a:srgbClr val="000000"/>
              </a:buClr>
              <a:buSzPct val="45000"/>
              <a:buFont typeface="Wingdings" charset="2"/>
              <a:buChar char=""/>
            </a:pPr>
            <a:r>
              <a:rPr b="0" lang="en-US" sz="2000" spc="-1" strike="noStrike">
                <a:solidFill>
                  <a:srgbClr val="404040"/>
                </a:solidFill>
                <a:latin typeface="Century Gothic"/>
              </a:rPr>
              <a:t>Cinquième niveau de plan</a:t>
            </a:r>
            <a:endParaRPr b="0" lang="en-US" sz="2000" spc="-1" strike="noStrike">
              <a:solidFill>
                <a:srgbClr val="404040"/>
              </a:solidFill>
              <a:latin typeface="Century Gothic"/>
            </a:endParaRPr>
          </a:p>
          <a:p>
            <a:pPr lvl="5" marL="2592000" indent="-216000">
              <a:spcBef>
                <a:spcPts val="283"/>
              </a:spcBef>
              <a:buClr>
                <a:srgbClr val="000000"/>
              </a:buClr>
              <a:buSzPct val="45000"/>
              <a:buFont typeface="Wingdings" charset="2"/>
              <a:buChar char=""/>
            </a:pPr>
            <a:r>
              <a:rPr b="0" lang="en-US" sz="2000" spc="-1" strike="noStrike">
                <a:solidFill>
                  <a:srgbClr val="404040"/>
                </a:solidFill>
                <a:latin typeface="Century Gothic"/>
              </a:rPr>
              <a:t>Sixième niveau de plan</a:t>
            </a:r>
            <a:endParaRPr b="0" lang="en-US" sz="2000" spc="-1" strike="noStrike">
              <a:solidFill>
                <a:srgbClr val="404040"/>
              </a:solidFill>
              <a:latin typeface="Century Gothic"/>
            </a:endParaRPr>
          </a:p>
          <a:p>
            <a:pPr lvl="6" marL="3024000" indent="-216000">
              <a:spcBef>
                <a:spcPts val="283"/>
              </a:spcBef>
              <a:buClr>
                <a:srgbClr val="000000"/>
              </a:buClr>
              <a:buSzPct val="45000"/>
              <a:buFont typeface="Wingdings" charset="2"/>
              <a:buChar char=""/>
            </a:pPr>
            <a:r>
              <a:rPr b="0" lang="en-US" sz="2000" spc="-1" strike="noStrike">
                <a:solidFill>
                  <a:srgbClr val="404040"/>
                </a:solidFill>
                <a:latin typeface="Century Gothic"/>
              </a:rPr>
              <a:t>Septième niveau de plan</a:t>
            </a:r>
            <a:endParaRPr b="0" lang="en-US" sz="2000" spc="-1" strike="noStrike">
              <a:solidFill>
                <a:srgbClr val="404040"/>
              </a:solidFill>
              <a:latin typeface="Century Gothic"/>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ffffff"/>
            </a:gs>
            <a:gs pos="100000">
              <a:srgbClr val="dfe7c4"/>
            </a:gs>
          </a:gsLst>
          <a:path path="circle">
            <a:fillToRect l="25000" t="25000" r="75000" b="75000"/>
          </a:path>
        </a:gradFill>
      </p:bgPr>
    </p:bg>
    <p:spTree>
      <p:nvGrpSpPr>
        <p:cNvPr id="1" name=""/>
        <p:cNvGrpSpPr/>
        <p:nvPr/>
      </p:nvGrpSpPr>
      <p:grpSpPr>
        <a:xfrm>
          <a:off x="0" y="0"/>
          <a:ext cx="0" cy="0"/>
          <a:chOff x="0" y="0"/>
          <a:chExt cx="0" cy="0"/>
        </a:xfrm>
      </p:grpSpPr>
      <p:grpSp>
        <p:nvGrpSpPr>
          <p:cNvPr id="207" name="Group 1"/>
          <p:cNvGrpSpPr/>
          <p:nvPr/>
        </p:nvGrpSpPr>
        <p:grpSpPr>
          <a:xfrm>
            <a:off x="0" y="228600"/>
            <a:ext cx="1980720" cy="6638400"/>
            <a:chOff x="0" y="228600"/>
            <a:chExt cx="1980720" cy="6638400"/>
          </a:xfrm>
        </p:grpSpPr>
        <p:sp>
          <p:nvSpPr>
            <p:cNvPr id="208" name="CustomShape 2"/>
            <p:cNvSpPr/>
            <p:nvPr/>
          </p:nvSpPr>
          <p:spPr>
            <a:xfrm>
              <a:off x="0" y="2575080"/>
              <a:ext cx="69480" cy="625680"/>
            </a:xfrm>
            <a:custGeom>
              <a:avLst/>
              <a:gdLst/>
              <a:ahLst/>
              <a:rect l="l" t="t"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w="0">
              <a:noFill/>
            </a:ln>
          </p:spPr>
          <p:style>
            <a:lnRef idx="0"/>
            <a:fillRef idx="0"/>
            <a:effectRef idx="0"/>
            <a:fontRef idx="minor"/>
          </p:style>
        </p:sp>
        <p:sp>
          <p:nvSpPr>
            <p:cNvPr id="209" name="CustomShape 3"/>
            <p:cNvSpPr/>
            <p:nvPr/>
          </p:nvSpPr>
          <p:spPr>
            <a:xfrm>
              <a:off x="89280" y="3156480"/>
              <a:ext cx="448920" cy="2322000"/>
            </a:xfrm>
            <a:custGeom>
              <a:avLst/>
              <a:gdLst/>
              <a:ahLst/>
              <a:rect l="l" t="t"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w="0">
              <a:noFill/>
            </a:ln>
          </p:spPr>
          <p:style>
            <a:lnRef idx="0"/>
            <a:fillRef idx="0"/>
            <a:effectRef idx="0"/>
            <a:fontRef idx="minor"/>
          </p:style>
        </p:sp>
        <p:sp>
          <p:nvSpPr>
            <p:cNvPr id="210" name="CustomShape 4"/>
            <p:cNvSpPr/>
            <p:nvPr/>
          </p:nvSpPr>
          <p:spPr>
            <a:xfrm>
              <a:off x="560520" y="5447160"/>
              <a:ext cx="423000" cy="1419840"/>
            </a:xfrm>
            <a:custGeom>
              <a:avLst/>
              <a:gdLst/>
              <a:ahLst/>
              <a:rect l="l" t="t"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w="0">
              <a:noFill/>
            </a:ln>
          </p:spPr>
          <p:style>
            <a:lnRef idx="0"/>
            <a:fillRef idx="0"/>
            <a:effectRef idx="0"/>
            <a:fontRef idx="minor"/>
          </p:style>
        </p:sp>
        <p:sp>
          <p:nvSpPr>
            <p:cNvPr id="211" name="CustomShape 5"/>
            <p:cNvSpPr/>
            <p:nvPr/>
          </p:nvSpPr>
          <p:spPr>
            <a:xfrm>
              <a:off x="666720" y="6503760"/>
              <a:ext cx="118800" cy="363240"/>
            </a:xfrm>
            <a:custGeom>
              <a:avLst/>
              <a:gdLst/>
              <a:ahLst/>
              <a:rect l="l" t="t"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w="0">
              <a:noFill/>
            </a:ln>
          </p:spPr>
          <p:style>
            <a:lnRef idx="0"/>
            <a:fillRef idx="0"/>
            <a:effectRef idx="0"/>
            <a:fontRef idx="minor"/>
          </p:style>
        </p:sp>
        <p:sp>
          <p:nvSpPr>
            <p:cNvPr id="212" name="CustomShape 6"/>
            <p:cNvSpPr/>
            <p:nvPr/>
          </p:nvSpPr>
          <p:spPr>
            <a:xfrm>
              <a:off x="69840" y="3201120"/>
              <a:ext cx="570600" cy="3328200"/>
            </a:xfrm>
            <a:custGeom>
              <a:avLst/>
              <a:gdLst/>
              <a:ahLst/>
              <a:rect l="l" t="t"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w="0">
              <a:noFill/>
            </a:ln>
          </p:spPr>
          <p:style>
            <a:lnRef idx="0"/>
            <a:fillRef idx="0"/>
            <a:effectRef idx="0"/>
            <a:fontRef idx="minor"/>
          </p:style>
        </p:sp>
        <p:sp>
          <p:nvSpPr>
            <p:cNvPr id="213" name="CustomShape 7"/>
            <p:cNvSpPr/>
            <p:nvPr/>
          </p:nvSpPr>
          <p:spPr>
            <a:xfrm>
              <a:off x="15480" y="228600"/>
              <a:ext cx="73440" cy="2927520"/>
            </a:xfrm>
            <a:custGeom>
              <a:avLst/>
              <a:gdLst/>
              <a:ahLst/>
              <a:rect l="l" t="t"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w="0">
              <a:noFill/>
            </a:ln>
          </p:spPr>
          <p:style>
            <a:lnRef idx="0"/>
            <a:fillRef idx="0"/>
            <a:effectRef idx="0"/>
            <a:fontRef idx="minor"/>
          </p:style>
        </p:sp>
        <p:sp>
          <p:nvSpPr>
            <p:cNvPr id="214" name="CustomShape 8"/>
            <p:cNvSpPr/>
            <p:nvPr/>
          </p:nvSpPr>
          <p:spPr>
            <a:xfrm>
              <a:off x="54360" y="2944080"/>
              <a:ext cx="54000" cy="493560"/>
            </a:xfrm>
            <a:custGeom>
              <a:avLst/>
              <a:gdLst/>
              <a:ahLst/>
              <a:rect l="l" t="t"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w="0">
              <a:noFill/>
            </a:ln>
          </p:spPr>
          <p:style>
            <a:lnRef idx="0"/>
            <a:fillRef idx="0"/>
            <a:effectRef idx="0"/>
            <a:fontRef idx="minor"/>
          </p:style>
        </p:sp>
        <p:sp>
          <p:nvSpPr>
            <p:cNvPr id="215" name="CustomShape 9"/>
            <p:cNvSpPr/>
            <p:nvPr/>
          </p:nvSpPr>
          <p:spPr>
            <a:xfrm>
              <a:off x="534960" y="5478840"/>
              <a:ext cx="131760" cy="1024560"/>
            </a:xfrm>
            <a:custGeom>
              <a:avLst/>
              <a:gdLst/>
              <a:ahLst/>
              <a:rect l="l" t="t"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w="0">
              <a:noFill/>
            </a:ln>
          </p:spPr>
          <p:style>
            <a:lnRef idx="0"/>
            <a:fillRef idx="0"/>
            <a:effectRef idx="0"/>
            <a:fontRef idx="minor"/>
          </p:style>
        </p:sp>
        <p:sp>
          <p:nvSpPr>
            <p:cNvPr id="216" name="CustomShape 10"/>
            <p:cNvSpPr/>
            <p:nvPr/>
          </p:nvSpPr>
          <p:spPr>
            <a:xfrm>
              <a:off x="538560" y="1398960"/>
              <a:ext cx="1442160" cy="4047840"/>
            </a:xfrm>
            <a:custGeom>
              <a:avLst/>
              <a:gdLst/>
              <a:ahLst/>
              <a:rect l="l" t="t"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w="0">
              <a:noFill/>
            </a:ln>
          </p:spPr>
          <p:style>
            <a:lnRef idx="0"/>
            <a:fillRef idx="0"/>
            <a:effectRef idx="0"/>
            <a:fontRef idx="minor"/>
          </p:style>
        </p:sp>
        <p:sp>
          <p:nvSpPr>
            <p:cNvPr id="217" name="CustomShape 11"/>
            <p:cNvSpPr/>
            <p:nvPr/>
          </p:nvSpPr>
          <p:spPr>
            <a:xfrm>
              <a:off x="640800" y="6530040"/>
              <a:ext cx="112320" cy="336960"/>
            </a:xfrm>
            <a:custGeom>
              <a:avLst/>
              <a:gdLst/>
              <a:ahLst/>
              <a:rect l="l" t="t"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w="0">
              <a:noFill/>
            </a:ln>
          </p:spPr>
          <p:style>
            <a:lnRef idx="0"/>
            <a:fillRef idx="0"/>
            <a:effectRef idx="0"/>
            <a:fontRef idx="minor"/>
          </p:style>
        </p:sp>
        <p:sp>
          <p:nvSpPr>
            <p:cNvPr id="218" name="CustomShape 12"/>
            <p:cNvSpPr/>
            <p:nvPr/>
          </p:nvSpPr>
          <p:spPr>
            <a:xfrm>
              <a:off x="534960" y="5359320"/>
              <a:ext cx="25560" cy="221400"/>
            </a:xfrm>
            <a:custGeom>
              <a:avLst/>
              <a:gdLst/>
              <a:ahLst/>
              <a:rect l="l" t="t"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w="0">
              <a:noFill/>
            </a:ln>
          </p:spPr>
          <p:style>
            <a:lnRef idx="0"/>
            <a:fillRef idx="0"/>
            <a:effectRef idx="0"/>
            <a:fontRef idx="minor"/>
          </p:style>
        </p:sp>
        <p:sp>
          <p:nvSpPr>
            <p:cNvPr id="219" name="CustomShape 13"/>
            <p:cNvSpPr/>
            <p:nvPr/>
          </p:nvSpPr>
          <p:spPr>
            <a:xfrm>
              <a:off x="590400" y="6244560"/>
              <a:ext cx="165240" cy="622080"/>
            </a:xfrm>
            <a:custGeom>
              <a:avLst/>
              <a:gdLst/>
              <a:ahLst/>
              <a:rect l="l" t="t"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w="0">
              <a:noFill/>
            </a:ln>
          </p:spPr>
          <p:style>
            <a:lnRef idx="0"/>
            <a:fillRef idx="0"/>
            <a:effectRef idx="0"/>
            <a:fontRef idx="minor"/>
          </p:style>
        </p:sp>
      </p:grpSp>
      <p:grpSp>
        <p:nvGrpSpPr>
          <p:cNvPr id="220" name="Group 14"/>
          <p:cNvGrpSpPr/>
          <p:nvPr/>
        </p:nvGrpSpPr>
        <p:grpSpPr>
          <a:xfrm>
            <a:off x="20520" y="360"/>
            <a:ext cx="1951920" cy="6852600"/>
            <a:chOff x="20520" y="360"/>
            <a:chExt cx="1951920" cy="6852600"/>
          </a:xfrm>
        </p:grpSpPr>
        <p:sp>
          <p:nvSpPr>
            <p:cNvPr id="221" name="CustomShape 15"/>
            <p:cNvSpPr/>
            <p:nvPr/>
          </p:nvSpPr>
          <p:spPr>
            <a:xfrm>
              <a:off x="20520" y="360"/>
              <a:ext cx="409320" cy="4400640"/>
            </a:xfrm>
            <a:custGeom>
              <a:avLst/>
              <a:gdLst/>
              <a:ahLst/>
              <a:rect l="l" t="t"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w="0">
              <a:noFill/>
            </a:ln>
          </p:spPr>
          <p:style>
            <a:lnRef idx="0"/>
            <a:fillRef idx="0"/>
            <a:effectRef idx="0"/>
            <a:fontRef idx="minor"/>
          </p:style>
        </p:sp>
        <p:sp>
          <p:nvSpPr>
            <p:cNvPr id="222" name="CustomShape 16"/>
            <p:cNvSpPr/>
            <p:nvPr/>
          </p:nvSpPr>
          <p:spPr>
            <a:xfrm>
              <a:off x="453600" y="4316400"/>
              <a:ext cx="350280" cy="1580400"/>
            </a:xfrm>
            <a:custGeom>
              <a:avLst/>
              <a:gdLst/>
              <a:ahLst/>
              <a:rect l="l" t="t"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w="0">
              <a:noFill/>
            </a:ln>
          </p:spPr>
          <p:style>
            <a:lnRef idx="0"/>
            <a:fillRef idx="0"/>
            <a:effectRef idx="0"/>
            <a:fontRef idx="minor"/>
          </p:style>
        </p:sp>
        <p:sp>
          <p:nvSpPr>
            <p:cNvPr id="223" name="CustomShape 17"/>
            <p:cNvSpPr/>
            <p:nvPr/>
          </p:nvSpPr>
          <p:spPr>
            <a:xfrm>
              <a:off x="831600" y="5862600"/>
              <a:ext cx="356760" cy="990360"/>
            </a:xfrm>
            <a:custGeom>
              <a:avLst/>
              <a:gdLst/>
              <a:ahLst/>
              <a:rect l="l" t="t"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w="0">
              <a:noFill/>
            </a:ln>
          </p:spPr>
          <p:style>
            <a:lnRef idx="0"/>
            <a:fillRef idx="0"/>
            <a:effectRef idx="0"/>
            <a:fontRef idx="minor"/>
          </p:style>
        </p:sp>
        <p:sp>
          <p:nvSpPr>
            <p:cNvPr id="224" name="CustomShape 18"/>
            <p:cNvSpPr/>
            <p:nvPr/>
          </p:nvSpPr>
          <p:spPr>
            <a:xfrm>
              <a:off x="429840" y="4364280"/>
              <a:ext cx="456840" cy="2235600"/>
            </a:xfrm>
            <a:custGeom>
              <a:avLst/>
              <a:gdLst/>
              <a:ahLst/>
              <a:rect l="l" t="t"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w="0">
              <a:noFill/>
            </a:ln>
          </p:spPr>
          <p:style>
            <a:lnRef idx="0"/>
            <a:fillRef idx="0"/>
            <a:effectRef idx="0"/>
            <a:fontRef idx="minor"/>
          </p:style>
        </p:sp>
        <p:sp>
          <p:nvSpPr>
            <p:cNvPr id="225" name="CustomShape 19"/>
            <p:cNvSpPr/>
            <p:nvPr/>
          </p:nvSpPr>
          <p:spPr>
            <a:xfrm>
              <a:off x="385560" y="1289160"/>
              <a:ext cx="144000" cy="3026880"/>
            </a:xfrm>
            <a:custGeom>
              <a:avLst/>
              <a:gdLst/>
              <a:ahLst/>
              <a:rect l="l" t="t"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w="0">
              <a:noFill/>
            </a:ln>
          </p:spPr>
          <p:style>
            <a:lnRef idx="0"/>
            <a:fillRef idx="0"/>
            <a:effectRef idx="0"/>
            <a:fontRef idx="minor"/>
          </p:style>
        </p:sp>
        <p:sp>
          <p:nvSpPr>
            <p:cNvPr id="226" name="CustomShape 20"/>
            <p:cNvSpPr/>
            <p:nvPr/>
          </p:nvSpPr>
          <p:spPr>
            <a:xfrm>
              <a:off x="918720" y="6571440"/>
              <a:ext cx="110880" cy="281160"/>
            </a:xfrm>
            <a:custGeom>
              <a:avLst/>
              <a:gdLst/>
              <a:ahLst/>
              <a:rect l="l" t="t"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w="0">
              <a:noFill/>
            </a:ln>
          </p:spPr>
          <p:style>
            <a:lnRef idx="0"/>
            <a:fillRef idx="0"/>
            <a:effectRef idx="0"/>
            <a:fontRef idx="minor"/>
          </p:style>
        </p:sp>
        <p:sp>
          <p:nvSpPr>
            <p:cNvPr id="227" name="CustomShape 21"/>
            <p:cNvSpPr/>
            <p:nvPr/>
          </p:nvSpPr>
          <p:spPr>
            <a:xfrm>
              <a:off x="414000" y="4107600"/>
              <a:ext cx="68040" cy="511200"/>
            </a:xfrm>
            <a:custGeom>
              <a:avLst/>
              <a:gdLst/>
              <a:ahLst/>
              <a:rect l="l" t="t"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w="0">
              <a:noFill/>
            </a:ln>
          </p:spPr>
          <p:style>
            <a:lnRef idx="0"/>
            <a:fillRef idx="0"/>
            <a:effectRef idx="0"/>
            <a:fontRef idx="minor"/>
          </p:style>
        </p:sp>
        <p:sp>
          <p:nvSpPr>
            <p:cNvPr id="228" name="CustomShape 22"/>
            <p:cNvSpPr/>
            <p:nvPr/>
          </p:nvSpPr>
          <p:spPr>
            <a:xfrm>
              <a:off x="804600" y="3145680"/>
              <a:ext cx="1167840" cy="2716560"/>
            </a:xfrm>
            <a:custGeom>
              <a:avLst/>
              <a:gdLst/>
              <a:ahLst/>
              <a:rect l="l" t="t"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w="0">
              <a:noFill/>
            </a:ln>
          </p:spPr>
          <p:style>
            <a:lnRef idx="0"/>
            <a:fillRef idx="0"/>
            <a:effectRef idx="0"/>
            <a:fontRef idx="minor"/>
          </p:style>
        </p:sp>
        <p:sp>
          <p:nvSpPr>
            <p:cNvPr id="229" name="CustomShape 23"/>
            <p:cNvSpPr/>
            <p:nvPr/>
          </p:nvSpPr>
          <p:spPr>
            <a:xfrm>
              <a:off x="887040" y="6600240"/>
              <a:ext cx="99720" cy="252720"/>
            </a:xfrm>
            <a:custGeom>
              <a:avLst/>
              <a:gdLst/>
              <a:ahLst/>
              <a:rect l="l" t="t"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w="0">
              <a:noFill/>
            </a:ln>
          </p:spPr>
          <p:style>
            <a:lnRef idx="0"/>
            <a:fillRef idx="0"/>
            <a:effectRef idx="0"/>
            <a:fontRef idx="minor"/>
          </p:style>
        </p:sp>
        <p:sp>
          <p:nvSpPr>
            <p:cNvPr id="230" name="CustomShape 24"/>
            <p:cNvSpPr/>
            <p:nvPr/>
          </p:nvSpPr>
          <p:spPr>
            <a:xfrm>
              <a:off x="804600" y="5897160"/>
              <a:ext cx="113760" cy="673920"/>
            </a:xfrm>
            <a:custGeom>
              <a:avLst/>
              <a:gdLst/>
              <a:ahLst/>
              <a:rect l="l" t="t"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w="0">
              <a:noFill/>
            </a:ln>
          </p:spPr>
          <p:style>
            <a:lnRef idx="0"/>
            <a:fillRef idx="0"/>
            <a:effectRef idx="0"/>
            <a:fontRef idx="minor"/>
          </p:style>
        </p:sp>
        <p:sp>
          <p:nvSpPr>
            <p:cNvPr id="231" name="CustomShape 25"/>
            <p:cNvSpPr/>
            <p:nvPr/>
          </p:nvSpPr>
          <p:spPr>
            <a:xfrm>
              <a:off x="804600" y="5772600"/>
              <a:ext cx="31320" cy="227520"/>
            </a:xfrm>
            <a:custGeom>
              <a:avLst/>
              <a:gdLst/>
              <a:ahLst/>
              <a:rect l="l" t="t"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w="0">
              <a:noFill/>
            </a:ln>
          </p:spPr>
          <p:style>
            <a:lnRef idx="0"/>
            <a:fillRef idx="0"/>
            <a:effectRef idx="0"/>
            <a:fontRef idx="minor"/>
          </p:style>
        </p:sp>
        <p:sp>
          <p:nvSpPr>
            <p:cNvPr id="232" name="CustomShape 26"/>
            <p:cNvSpPr/>
            <p:nvPr/>
          </p:nvSpPr>
          <p:spPr>
            <a:xfrm>
              <a:off x="831600" y="6322680"/>
              <a:ext cx="174240" cy="530280"/>
            </a:xfrm>
            <a:custGeom>
              <a:avLst/>
              <a:gdLst/>
              <a:ahLst/>
              <a:rect l="l" t="t"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w="0">
              <a:noFill/>
            </a:ln>
          </p:spPr>
          <p:style>
            <a:lnRef idx="0"/>
            <a:fillRef idx="0"/>
            <a:effectRef idx="0"/>
            <a:fontRef idx="minor"/>
          </p:style>
        </p:sp>
      </p:grpSp>
      <p:sp>
        <p:nvSpPr>
          <p:cNvPr id="233" name="CustomShape 27"/>
          <p:cNvSpPr/>
          <p:nvPr/>
        </p:nvSpPr>
        <p:spPr>
          <a:xfrm>
            <a:off x="0" y="0"/>
            <a:ext cx="182520" cy="6857640"/>
          </a:xfrm>
          <a:prstGeom prst="rect">
            <a:avLst/>
          </a:prstGeom>
          <a:solidFill>
            <a:schemeClr val="tx2"/>
          </a:solidFill>
          <a:ln>
            <a:noFill/>
          </a:ln>
          <a:effectLst>
            <a:outerShdw blurRad="38100" dir="5400000" dist="25560" rotWithShape="0">
              <a:srgbClr val="000000">
                <a:alpha val="25000"/>
              </a:srgbClr>
            </a:outerShdw>
          </a:effectLst>
        </p:spPr>
        <p:style>
          <a:lnRef idx="1">
            <a:schemeClr val="accent1"/>
          </a:lnRef>
          <a:fillRef idx="3">
            <a:schemeClr val="accent1"/>
          </a:fillRef>
          <a:effectRef idx="2">
            <a:schemeClr val="accent1"/>
          </a:effectRef>
          <a:fontRef idx="minor"/>
        </p:style>
      </p:sp>
      <p:sp>
        <p:nvSpPr>
          <p:cNvPr id="234" name="PlaceHolder 28"/>
          <p:cNvSpPr>
            <a:spLocks noGrp="1"/>
          </p:cNvSpPr>
          <p:nvPr>
            <p:ph type="title"/>
          </p:nvPr>
        </p:nvSpPr>
        <p:spPr>
          <a:xfrm>
            <a:off x="1945080" y="624240"/>
            <a:ext cx="6588720" cy="1280520"/>
          </a:xfrm>
          <a:prstGeom prst="rect">
            <a:avLst/>
          </a:prstGeom>
        </p:spPr>
        <p:txBody>
          <a:bodyPr>
            <a:noAutofit/>
          </a:bodyPr>
          <a:p>
            <a:pPr>
              <a:lnSpc>
                <a:spcPct val="100000"/>
              </a:lnSpc>
            </a:pPr>
            <a:r>
              <a:rPr b="0" lang="fr-FR" sz="3600" spc="-1" strike="noStrike">
                <a:solidFill>
                  <a:srgbClr val="262626"/>
                </a:solidFill>
                <a:latin typeface="Century Gothic"/>
              </a:rPr>
              <a:t>Modifiez le style du titre</a:t>
            </a:r>
            <a:endParaRPr b="0" lang="en-US" sz="3600" spc="-1" strike="noStrike">
              <a:solidFill>
                <a:srgbClr val="000000"/>
              </a:solidFill>
              <a:latin typeface="Century Gothic"/>
            </a:endParaRPr>
          </a:p>
        </p:txBody>
      </p:sp>
      <p:sp>
        <p:nvSpPr>
          <p:cNvPr id="235" name="PlaceHolder 29"/>
          <p:cNvSpPr>
            <a:spLocks noGrp="1"/>
          </p:cNvSpPr>
          <p:nvPr>
            <p:ph type="dt"/>
          </p:nvPr>
        </p:nvSpPr>
        <p:spPr>
          <a:xfrm>
            <a:off x="7772400" y="6135120"/>
            <a:ext cx="766080" cy="369720"/>
          </a:xfrm>
          <a:prstGeom prst="rect">
            <a:avLst/>
          </a:prstGeom>
        </p:spPr>
        <p:txBody>
          <a:bodyPr anchor="ctr">
            <a:noAutofit/>
          </a:bodyPr>
          <a:p>
            <a:pPr algn="r">
              <a:lnSpc>
                <a:spcPct val="100000"/>
              </a:lnSpc>
            </a:pPr>
            <a:fld id="{2CAE8C17-EF8E-49B5-BA98-43DB1752B66E}" type="datetime">
              <a:rPr b="0" lang="fr-FR" sz="900" spc="-1" strike="noStrike">
                <a:solidFill>
                  <a:srgbClr val="8b8b8b"/>
                </a:solidFill>
                <a:latin typeface="Century Gothic"/>
              </a:rPr>
              <a:t>07/04/2026</a:t>
            </a:fld>
            <a:endParaRPr b="0" lang="fr-FR" sz="900" spc="-1" strike="noStrike">
              <a:latin typeface="Times New Roman"/>
            </a:endParaRPr>
          </a:p>
        </p:txBody>
      </p:sp>
      <p:sp>
        <p:nvSpPr>
          <p:cNvPr id="236" name="PlaceHolder 30"/>
          <p:cNvSpPr>
            <a:spLocks noGrp="1"/>
          </p:cNvSpPr>
          <p:nvPr>
            <p:ph type="ftr"/>
          </p:nvPr>
        </p:nvSpPr>
        <p:spPr>
          <a:xfrm>
            <a:off x="1942560" y="6135840"/>
            <a:ext cx="5716080" cy="364680"/>
          </a:xfrm>
          <a:prstGeom prst="rect">
            <a:avLst/>
          </a:prstGeom>
        </p:spPr>
        <p:txBody>
          <a:bodyPr anchor="ctr">
            <a:noAutofit/>
          </a:bodyPr>
          <a:p>
            <a:endParaRPr b="0" lang="fr-FR" sz="2400" spc="-1" strike="noStrike">
              <a:latin typeface="Times New Roman"/>
            </a:endParaRPr>
          </a:p>
        </p:txBody>
      </p:sp>
      <p:sp>
        <p:nvSpPr>
          <p:cNvPr id="237" name="CustomShape 31"/>
          <p:cNvSpPr/>
          <p:nvPr/>
        </p:nvSpPr>
        <p:spPr>
          <a:xfrm flipV="1">
            <a:off x="0" y="711000"/>
            <a:ext cx="1357920" cy="507600"/>
          </a:xfrm>
          <a:custGeom>
            <a:avLst/>
            <a:gdLst/>
            <a:ah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w="0">
            <a:noFill/>
          </a:ln>
        </p:spPr>
        <p:style>
          <a:lnRef idx="0"/>
          <a:fillRef idx="0"/>
          <a:effectRef idx="0"/>
          <a:fontRef idx="minor"/>
        </p:style>
      </p:sp>
      <p:sp>
        <p:nvSpPr>
          <p:cNvPr id="238" name="PlaceHolder 32"/>
          <p:cNvSpPr>
            <a:spLocks noGrp="1"/>
          </p:cNvSpPr>
          <p:nvPr>
            <p:ph type="sldNum"/>
          </p:nvPr>
        </p:nvSpPr>
        <p:spPr>
          <a:xfrm>
            <a:off x="511200" y="787680"/>
            <a:ext cx="584640" cy="364680"/>
          </a:xfrm>
          <a:prstGeom prst="rect">
            <a:avLst/>
          </a:prstGeom>
        </p:spPr>
        <p:txBody>
          <a:bodyPr anchor="ctr">
            <a:noAutofit/>
          </a:bodyPr>
          <a:p>
            <a:pPr algn="r">
              <a:lnSpc>
                <a:spcPct val="100000"/>
              </a:lnSpc>
            </a:pPr>
            <a:fld id="{E0A0DFE7-9A13-48BB-BA3E-FF180E127526}" type="slidenum">
              <a:rPr b="0" lang="fr-FR" sz="2000" spc="-1" strike="noStrike">
                <a:solidFill>
                  <a:srgbClr val="feffff"/>
                </a:solidFill>
                <a:latin typeface="Century Gothic"/>
              </a:rPr>
              <a:t>&lt;numéro&gt;</a:t>
            </a:fld>
            <a:endParaRPr b="0" lang="fr-FR" sz="2000" spc="-1" strike="noStrike">
              <a:latin typeface="Times New Roman"/>
            </a:endParaRPr>
          </a:p>
        </p:txBody>
      </p:sp>
      <p:sp>
        <p:nvSpPr>
          <p:cNvPr id="239" name="PlaceHolder 33"/>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1800" spc="-1" strike="noStrike">
                <a:solidFill>
                  <a:srgbClr val="404040"/>
                </a:solidFill>
                <a:latin typeface="Century Gothic"/>
              </a:rPr>
              <a:t>Cliquez pour éditer le format du plan de texte</a:t>
            </a:r>
            <a:endParaRPr b="0" lang="en-US" sz="1800" spc="-1" strike="noStrike">
              <a:solidFill>
                <a:srgbClr val="404040"/>
              </a:solidFill>
              <a:latin typeface="Century Gothic"/>
            </a:endParaRPr>
          </a:p>
          <a:p>
            <a:pPr lvl="1" marL="864000" indent="-324000">
              <a:spcBef>
                <a:spcPts val="1134"/>
              </a:spcBef>
              <a:buClr>
                <a:srgbClr val="000000"/>
              </a:buClr>
              <a:buSzPct val="75000"/>
              <a:buFont typeface="Symbol" charset="2"/>
              <a:buChar char=""/>
            </a:pPr>
            <a:r>
              <a:rPr b="0" lang="en-US" sz="1400" spc="-1" strike="noStrike">
                <a:solidFill>
                  <a:srgbClr val="404040"/>
                </a:solidFill>
                <a:latin typeface="Century Gothic"/>
              </a:rPr>
              <a:t>Second niveau de plan</a:t>
            </a:r>
            <a:endParaRPr b="0" lang="en-US" sz="1400" spc="-1" strike="noStrike">
              <a:solidFill>
                <a:srgbClr val="404040"/>
              </a:solidFill>
              <a:latin typeface="Century Gothic"/>
            </a:endParaRPr>
          </a:p>
          <a:p>
            <a:pPr lvl="2" marL="1296000" indent="-288000">
              <a:spcBef>
                <a:spcPts val="850"/>
              </a:spcBef>
              <a:buClr>
                <a:srgbClr val="000000"/>
              </a:buClr>
              <a:buSzPct val="45000"/>
              <a:buFont typeface="Wingdings" charset="2"/>
              <a:buChar char=""/>
            </a:pPr>
            <a:r>
              <a:rPr b="0" lang="en-US" sz="1200" spc="-1" strike="noStrike">
                <a:solidFill>
                  <a:srgbClr val="404040"/>
                </a:solidFill>
                <a:latin typeface="Century Gothic"/>
              </a:rPr>
              <a:t>Troisième niveau de plan</a:t>
            </a:r>
            <a:endParaRPr b="0" lang="en-US" sz="1200" spc="-1" strike="noStrike">
              <a:solidFill>
                <a:srgbClr val="404040"/>
              </a:solidFill>
              <a:latin typeface="Century Gothic"/>
            </a:endParaRPr>
          </a:p>
          <a:p>
            <a:pPr lvl="3" marL="1728000" indent="-216000">
              <a:spcBef>
                <a:spcPts val="567"/>
              </a:spcBef>
              <a:buClr>
                <a:srgbClr val="000000"/>
              </a:buClr>
              <a:buSzPct val="75000"/>
              <a:buFont typeface="Symbol" charset="2"/>
              <a:buChar char=""/>
            </a:pPr>
            <a:r>
              <a:rPr b="0" lang="en-US" sz="1200" spc="-1" strike="noStrike">
                <a:solidFill>
                  <a:srgbClr val="404040"/>
                </a:solidFill>
                <a:latin typeface="Century Gothic"/>
              </a:rPr>
              <a:t>Quatrième niveau de plan</a:t>
            </a:r>
            <a:endParaRPr b="0" lang="en-US" sz="1200" spc="-1" strike="noStrike">
              <a:solidFill>
                <a:srgbClr val="404040"/>
              </a:solidFill>
              <a:latin typeface="Century Gothic"/>
            </a:endParaRPr>
          </a:p>
          <a:p>
            <a:pPr lvl="4" marL="2160000" indent="-216000">
              <a:spcBef>
                <a:spcPts val="283"/>
              </a:spcBef>
              <a:buClr>
                <a:srgbClr val="000000"/>
              </a:buClr>
              <a:buSzPct val="45000"/>
              <a:buFont typeface="Wingdings" charset="2"/>
              <a:buChar char=""/>
            </a:pPr>
            <a:r>
              <a:rPr b="0" lang="en-US" sz="2000" spc="-1" strike="noStrike">
                <a:solidFill>
                  <a:srgbClr val="404040"/>
                </a:solidFill>
                <a:latin typeface="Century Gothic"/>
              </a:rPr>
              <a:t>Cinquième niveau de plan</a:t>
            </a:r>
            <a:endParaRPr b="0" lang="en-US" sz="2000" spc="-1" strike="noStrike">
              <a:solidFill>
                <a:srgbClr val="404040"/>
              </a:solidFill>
              <a:latin typeface="Century Gothic"/>
            </a:endParaRPr>
          </a:p>
          <a:p>
            <a:pPr lvl="5" marL="2592000" indent="-216000">
              <a:spcBef>
                <a:spcPts val="283"/>
              </a:spcBef>
              <a:buClr>
                <a:srgbClr val="000000"/>
              </a:buClr>
              <a:buSzPct val="45000"/>
              <a:buFont typeface="Wingdings" charset="2"/>
              <a:buChar char=""/>
            </a:pPr>
            <a:r>
              <a:rPr b="0" lang="en-US" sz="2000" spc="-1" strike="noStrike">
                <a:solidFill>
                  <a:srgbClr val="404040"/>
                </a:solidFill>
                <a:latin typeface="Century Gothic"/>
              </a:rPr>
              <a:t>Sixième niveau de plan</a:t>
            </a:r>
            <a:endParaRPr b="0" lang="en-US" sz="2000" spc="-1" strike="noStrike">
              <a:solidFill>
                <a:srgbClr val="404040"/>
              </a:solidFill>
              <a:latin typeface="Century Gothic"/>
            </a:endParaRPr>
          </a:p>
          <a:p>
            <a:pPr lvl="6" marL="3024000" indent="-216000">
              <a:spcBef>
                <a:spcPts val="283"/>
              </a:spcBef>
              <a:buClr>
                <a:srgbClr val="000000"/>
              </a:buClr>
              <a:buSzPct val="45000"/>
              <a:buFont typeface="Wingdings" charset="2"/>
              <a:buChar char=""/>
            </a:pPr>
            <a:r>
              <a:rPr b="0" lang="en-US" sz="2000" spc="-1" strike="noStrike">
                <a:solidFill>
                  <a:srgbClr val="404040"/>
                </a:solidFill>
                <a:latin typeface="Century Gothic"/>
              </a:rPr>
              <a:t>Septième niveau de plan</a:t>
            </a:r>
            <a:endParaRPr b="0" lang="en-US" sz="2000" spc="-1" strike="noStrike">
              <a:solidFill>
                <a:srgbClr val="404040"/>
              </a:solidFill>
              <a:latin typeface="Century Gothic"/>
            </a:endParaRPr>
          </a:p>
        </p:txBody>
      </p:sp>
    </p:spTree>
  </p:cSld>
  <p:clrMap bg1="lt1" bg2="lt2" tx1="dk1" tx2="dk2" accent1="accent1" accent2="accent2" accent3="accent3" accent4="accent4" accent5="accent5" accent6="accent6" hlink="hlink" folHlink="folHlink"/>
  <p:sldLayoutIdLst>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slideLayout" Target="../slideLayouts/slideLayout2.xml"/><Relationship Id="rId6"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chart" Target="../charts/chart10.xml"/><Relationship Id="rId2" Type="http://schemas.openxmlformats.org/officeDocument/2006/relationships/slideLayout" Target="../slideLayouts/slideLayout13.xml"/><Relationship Id="rId3"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Relationship Id="rId3"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41.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
</Relationships>
</file>

<file path=ppt/slides/_rels/slide20.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25.xml"/>
</Relationships>
</file>

<file path=ppt/slides/_rels/slide21.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3.xml"/>
</Relationships>
</file>

<file path=ppt/slides/_rels/slide24.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25.xml"/><Relationship Id="rId3" Type="http://schemas.openxmlformats.org/officeDocument/2006/relationships/notesSlide" Target="../notesSlides/notesSlide24.xml"/>
</Relationships>
</file>

<file path=ppt/slides/_rels/slide25.xml.rels><?xml version="1.0" encoding="UTF-8"?>
<Relationships xmlns="http://schemas.openxmlformats.org/package/2006/relationships"><Relationship Id="rId1" Type="http://schemas.openxmlformats.org/officeDocument/2006/relationships/chart" Target="../charts/chart11.xml"/><Relationship Id="rId2" Type="http://schemas.openxmlformats.org/officeDocument/2006/relationships/slideLayout" Target="../slideLayouts/slideLayout25.xml"/><Relationship Id="rId3" Type="http://schemas.openxmlformats.org/officeDocument/2006/relationships/notesSlide" Target="../notesSlides/notesSlide25.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
</Relationships>
</file>

<file path=ppt/slides/_rels/slide3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1.xml"/>
</Relationships>
</file>

<file path=ppt/slides/_rels/slide3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
</Relationships>
</file>

<file path=ppt/slides/_rels/slide3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4.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image" Target="../media/image11.jpeg"/><Relationship Id="rId3" Type="http://schemas.openxmlformats.org/officeDocument/2006/relationships/image" Target="../media/image12.jpeg"/><Relationship Id="rId4" Type="http://schemas.openxmlformats.org/officeDocument/2006/relationships/image" Target="../media/image13.jpeg"/><Relationship Id="rId5" Type="http://schemas.openxmlformats.org/officeDocument/2006/relationships/slideLayout" Target="../slideLayouts/slideLayout2.xml"/><Relationship Id="rId6" Type="http://schemas.openxmlformats.org/officeDocument/2006/relationships/notesSlide" Target="../notesSlides/notesSlide34.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25.xml"/><Relationship Id="rId3"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2" name="TextShape 1"/>
          <p:cNvSpPr txBox="1"/>
          <p:nvPr/>
        </p:nvSpPr>
        <p:spPr>
          <a:xfrm>
            <a:off x="2339640" y="3702960"/>
            <a:ext cx="4968360" cy="1800000"/>
          </a:xfrm>
          <a:prstGeom prst="rect">
            <a:avLst/>
          </a:prstGeom>
          <a:noFill/>
          <a:ln w="0">
            <a:noFill/>
          </a:ln>
        </p:spPr>
        <p:txBody>
          <a:bodyPr>
            <a:normAutofit fontScale="97000"/>
          </a:bodyPr>
          <a:p>
            <a:pPr marL="109800" algn="ctr">
              <a:lnSpc>
                <a:spcPct val="80000"/>
              </a:lnSpc>
              <a:spcBef>
                <a:spcPts val="400"/>
              </a:spcBef>
              <a:tabLst>
                <a:tab algn="l" pos="0"/>
              </a:tabLst>
            </a:pPr>
            <a:r>
              <a:rPr b="1" lang="fr-FR" sz="5400" spc="-1" strike="noStrike" u="sng">
                <a:solidFill>
                  <a:srgbClr val="6d7f39"/>
                </a:solidFill>
                <a:uFillTx/>
                <a:latin typeface="Sylfaen"/>
              </a:rPr>
              <a:t>COPIL PASS</a:t>
            </a:r>
            <a:endParaRPr b="0" lang="fr-FR" sz="5400" spc="-1" strike="noStrike">
              <a:latin typeface="Arial"/>
            </a:endParaRPr>
          </a:p>
          <a:p>
            <a:pPr marL="109800" algn="ctr">
              <a:lnSpc>
                <a:spcPct val="80000"/>
              </a:lnSpc>
              <a:spcBef>
                <a:spcPts val="400"/>
              </a:spcBef>
              <a:tabLst>
                <a:tab algn="l" pos="0"/>
              </a:tabLst>
            </a:pPr>
            <a:br/>
            <a:r>
              <a:rPr b="1" lang="fr-FR" sz="5400" spc="-1" strike="noStrike" u="sng">
                <a:solidFill>
                  <a:srgbClr val="6d7f39"/>
                </a:solidFill>
                <a:uFillTx/>
                <a:latin typeface="Sylfaen"/>
              </a:rPr>
              <a:t>2025</a:t>
            </a:r>
            <a:endParaRPr b="0" lang="fr-FR" sz="5400" spc="-1" strike="noStrike">
              <a:latin typeface="Arial"/>
            </a:endParaRPr>
          </a:p>
        </p:txBody>
      </p:sp>
      <p:pic>
        <p:nvPicPr>
          <p:cNvPr id="283" name="Picture 2" descr="logo 3c"/>
          <p:cNvPicPr/>
          <p:nvPr/>
        </p:nvPicPr>
        <p:blipFill>
          <a:blip r:embed="rId1"/>
          <a:stretch/>
        </p:blipFill>
        <p:spPr>
          <a:xfrm>
            <a:off x="4169520" y="106200"/>
            <a:ext cx="1962360" cy="1302480"/>
          </a:xfrm>
          <a:prstGeom prst="rect">
            <a:avLst/>
          </a:prstGeom>
          <a:ln w="0">
            <a:noFill/>
          </a:ln>
        </p:spPr>
      </p:pic>
      <p:sp>
        <p:nvSpPr>
          <p:cNvPr id="284" name="CustomShape 2"/>
          <p:cNvSpPr/>
          <p:nvPr/>
        </p:nvSpPr>
        <p:spPr>
          <a:xfrm>
            <a:off x="1979640" y="1958760"/>
            <a:ext cx="5688360" cy="1063440"/>
          </a:xfrm>
          <a:prstGeom prst="rect">
            <a:avLst/>
          </a:prstGeom>
          <a:noFill/>
          <a:ln w="0">
            <a:noFill/>
          </a:ln>
        </p:spPr>
        <p:style>
          <a:lnRef idx="0"/>
          <a:fillRef idx="0"/>
          <a:effectRef idx="0"/>
          <a:fontRef idx="minor"/>
        </p:style>
        <p:txBody>
          <a:bodyPr>
            <a:noAutofit/>
          </a:bodyPr>
          <a:p>
            <a:pPr algn="ctr">
              <a:lnSpc>
                <a:spcPct val="100000"/>
              </a:lnSpc>
              <a:tabLst>
                <a:tab algn="l" pos="0"/>
              </a:tabLst>
            </a:pPr>
            <a:endParaRPr b="0" lang="fr-FR" sz="1800" spc="-1" strike="noStrike">
              <a:latin typeface="Arial"/>
            </a:endParaRPr>
          </a:p>
          <a:p>
            <a:pPr algn="ctr">
              <a:lnSpc>
                <a:spcPct val="100000"/>
              </a:lnSpc>
              <a:tabLst>
                <a:tab algn="l" pos="0"/>
              </a:tabLst>
            </a:pPr>
            <a:r>
              <a:rPr b="1" lang="fr-FR" sz="2800" spc="-1" strike="noStrike" u="sng">
                <a:solidFill>
                  <a:srgbClr val="6d7f39"/>
                </a:solidFill>
                <a:uFillTx/>
                <a:latin typeface="Sylfaen"/>
              </a:rPr>
              <a:t>Permanence d’Accès aux Soins de Santé</a:t>
            </a:r>
            <a:endParaRPr b="0" lang="fr-FR" sz="2800" spc="-1" strike="noStrike">
              <a:latin typeface="Arial"/>
            </a:endParaRPr>
          </a:p>
        </p:txBody>
      </p:sp>
      <p:pic>
        <p:nvPicPr>
          <p:cNvPr id="285" name="Image 7" descr=""/>
          <p:cNvPicPr/>
          <p:nvPr/>
        </p:nvPicPr>
        <p:blipFill>
          <a:blip r:embed="rId2"/>
          <a:stretch/>
        </p:blipFill>
        <p:spPr>
          <a:xfrm>
            <a:off x="7452360" y="186120"/>
            <a:ext cx="1348560" cy="1247040"/>
          </a:xfrm>
          <a:prstGeom prst="rect">
            <a:avLst/>
          </a:prstGeom>
          <a:ln w="0">
            <a:noFill/>
          </a:ln>
        </p:spPr>
      </p:pic>
      <p:pic>
        <p:nvPicPr>
          <p:cNvPr id="286" name="Image 6" descr="cid:image001.jpg@01D6FB01.4CD8BD20"/>
          <p:cNvPicPr/>
          <p:nvPr/>
        </p:nvPicPr>
        <p:blipFill>
          <a:blip r:embed="rId3"/>
          <a:stretch/>
        </p:blipFill>
        <p:spPr>
          <a:xfrm>
            <a:off x="1205280" y="186120"/>
            <a:ext cx="1800000" cy="1142640"/>
          </a:xfrm>
          <a:prstGeom prst="rect">
            <a:avLst/>
          </a:prstGeom>
          <a:ln w="0">
            <a:noFill/>
          </a:ln>
        </p:spPr>
      </p:pic>
      <p:sp>
        <p:nvSpPr>
          <p:cNvPr id="287" name="CustomShape 3"/>
          <p:cNvSpPr/>
          <p:nvPr/>
        </p:nvSpPr>
        <p:spPr>
          <a:xfrm>
            <a:off x="7236360" y="6126840"/>
            <a:ext cx="1455480" cy="36468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1" i="1" lang="fr-FR" sz="1800" spc="-1" strike="noStrike" u="sng">
                <a:solidFill>
                  <a:srgbClr val="000000"/>
                </a:solidFill>
                <a:uFillTx/>
                <a:latin typeface="Sylfaen"/>
              </a:rPr>
              <a:t>26/03/2026</a:t>
            </a:r>
            <a:endParaRPr b="0" lang="fr-FR" sz="1800" spc="-1" strike="noStrike">
              <a:latin typeface="Arial"/>
            </a:endParaRPr>
          </a:p>
        </p:txBody>
      </p:sp>
      <p:pic>
        <p:nvPicPr>
          <p:cNvPr id="288" name="Image 8" descr=""/>
          <p:cNvPicPr/>
          <p:nvPr/>
        </p:nvPicPr>
        <p:blipFill>
          <a:blip r:embed="rId4"/>
          <a:stretch/>
        </p:blipFill>
        <p:spPr>
          <a:xfrm>
            <a:off x="341280" y="5620320"/>
            <a:ext cx="2658960" cy="1012320"/>
          </a:xfrm>
          <a:prstGeom prst="rect">
            <a:avLst/>
          </a:prstGeom>
          <a:ln w="0">
            <a:noFill/>
          </a:ln>
        </p:spPr>
      </p:pic>
    </p:spTree>
  </p:cSld>
  <p:transition spd="slow">
    <p:fade/>
  </p:transition>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2" name="TextShape 1"/>
          <p:cNvSpPr txBox="1"/>
          <p:nvPr/>
        </p:nvSpPr>
        <p:spPr>
          <a:xfrm>
            <a:off x="1331640" y="57960"/>
            <a:ext cx="6266160" cy="1138320"/>
          </a:xfrm>
          <a:prstGeom prst="rect">
            <a:avLst/>
          </a:prstGeom>
          <a:noFill/>
          <a:ln w="0">
            <a:noFill/>
          </a:ln>
        </p:spPr>
        <p:txBody>
          <a:bodyPr>
            <a:normAutofit/>
          </a:bodyPr>
          <a:p>
            <a:pPr algn="ctr">
              <a:lnSpc>
                <a:spcPct val="100000"/>
              </a:lnSpc>
            </a:pPr>
            <a:r>
              <a:rPr b="1" lang="fr-FR" sz="2400" spc="-1" strike="noStrike" u="sng">
                <a:solidFill>
                  <a:srgbClr val="55643e"/>
                </a:solidFill>
                <a:uFillTx/>
                <a:latin typeface="Sylfaen"/>
              </a:rPr>
              <a:t>Missions</a:t>
            </a:r>
            <a:endParaRPr b="0" lang="en-US" sz="2400" spc="-1" strike="noStrike">
              <a:solidFill>
                <a:srgbClr val="000000"/>
              </a:solidFill>
              <a:latin typeface="Century Gothic"/>
            </a:endParaRPr>
          </a:p>
        </p:txBody>
      </p:sp>
      <p:sp>
        <p:nvSpPr>
          <p:cNvPr id="303" name="TextShape 2"/>
          <p:cNvSpPr txBox="1"/>
          <p:nvPr/>
        </p:nvSpPr>
        <p:spPr>
          <a:xfrm>
            <a:off x="1520280" y="618840"/>
            <a:ext cx="7083720" cy="5969520"/>
          </a:xfrm>
          <a:prstGeom prst="rect">
            <a:avLst/>
          </a:prstGeom>
          <a:noFill/>
          <a:ln w="0">
            <a:noFill/>
          </a:ln>
        </p:spPr>
        <p:txBody>
          <a:bodyPr>
            <a:normAutofit/>
          </a:bodyPr>
          <a:p>
            <a:pPr marL="343080" indent="-342720">
              <a:lnSpc>
                <a:spcPct val="150000"/>
              </a:lnSpc>
              <a:spcBef>
                <a:spcPts val="1001"/>
              </a:spcBef>
              <a:buClr>
                <a:srgbClr val="a53010"/>
              </a:buClr>
              <a:buFont typeface="Wingdings 3" charset="2"/>
              <a:buChar char=""/>
            </a:pPr>
            <a:r>
              <a:rPr b="1" lang="fr-FR" sz="1800" spc="-1" strike="noStrike">
                <a:solidFill>
                  <a:srgbClr val="55643e"/>
                </a:solidFill>
                <a:latin typeface="Sylfaen"/>
              </a:rPr>
              <a:t>Repérage et évaluations de la problématique médico-sociale globale : orientation sociale et médicale après entretien d’évaluation</a:t>
            </a:r>
            <a:endParaRPr b="0" lang="en-US" sz="1800" spc="-1" strike="noStrike">
              <a:solidFill>
                <a:srgbClr val="404040"/>
              </a:solidFill>
              <a:latin typeface="Century Gothic"/>
            </a:endParaRPr>
          </a:p>
          <a:p>
            <a:pPr marL="343080" indent="-342720" algn="just">
              <a:lnSpc>
                <a:spcPct val="150000"/>
              </a:lnSpc>
              <a:spcBef>
                <a:spcPts val="1001"/>
              </a:spcBef>
              <a:buClr>
                <a:srgbClr val="a53010"/>
              </a:buClr>
              <a:buFont typeface="Wingdings 3" charset="2"/>
              <a:buChar char=""/>
            </a:pPr>
            <a:r>
              <a:rPr b="1" lang="fr-FR" sz="1800" spc="-1" strike="noStrike">
                <a:solidFill>
                  <a:srgbClr val="55643e"/>
                </a:solidFill>
                <a:latin typeface="Sylfaen"/>
              </a:rPr>
              <a:t>Accompagnement aux soins des personnes en difficulté et en situation de précarité en favorisant l’accès aux droits (Rétablissement des droits de sécurité sociale, Protection Universelle Maladie, Complémentaire Santé Solidaire, Aide Médicale d’Etat)</a:t>
            </a:r>
            <a:endParaRPr b="0" lang="en-US" sz="1800" spc="-1" strike="noStrike">
              <a:solidFill>
                <a:srgbClr val="404040"/>
              </a:solidFill>
              <a:latin typeface="Century Gothic"/>
            </a:endParaRPr>
          </a:p>
          <a:p>
            <a:pPr marL="343080" indent="-342720" algn="just">
              <a:lnSpc>
                <a:spcPct val="150000"/>
              </a:lnSpc>
              <a:spcBef>
                <a:spcPts val="1001"/>
              </a:spcBef>
              <a:buClr>
                <a:srgbClr val="a53010"/>
              </a:buClr>
              <a:buFont typeface="Wingdings 3" charset="2"/>
              <a:buChar char=""/>
            </a:pPr>
            <a:r>
              <a:rPr b="1" lang="fr-FR" sz="1800" spc="-1" strike="noStrike">
                <a:solidFill>
                  <a:srgbClr val="55643e"/>
                </a:solidFill>
                <a:latin typeface="Sylfaen"/>
              </a:rPr>
              <a:t>Coordination des soins</a:t>
            </a:r>
            <a:endParaRPr b="0" lang="en-US" sz="1800" spc="-1" strike="noStrike">
              <a:solidFill>
                <a:srgbClr val="404040"/>
              </a:solidFill>
              <a:latin typeface="Century Gothic"/>
            </a:endParaRPr>
          </a:p>
          <a:p>
            <a:pPr marL="343080" indent="-342720">
              <a:lnSpc>
                <a:spcPct val="150000"/>
              </a:lnSpc>
              <a:spcBef>
                <a:spcPts val="1001"/>
              </a:spcBef>
              <a:buClr>
                <a:srgbClr val="a53010"/>
              </a:buClr>
              <a:buFont typeface="Wingdings 3" charset="2"/>
              <a:buChar char=""/>
            </a:pPr>
            <a:r>
              <a:rPr b="1" lang="fr-FR" sz="1800" spc="-1" strike="noStrike">
                <a:solidFill>
                  <a:srgbClr val="55643e"/>
                </a:solidFill>
                <a:latin typeface="Sylfaen"/>
              </a:rPr>
              <a:t>Coordination et recherche de partenariats pour un accompagnement adapté aux soins</a:t>
            </a:r>
            <a:endParaRPr b="0" lang="en-US" sz="1800" spc="-1" strike="noStrike">
              <a:solidFill>
                <a:srgbClr val="404040"/>
              </a:solidFill>
              <a:latin typeface="Century Gothic"/>
            </a:endParaRPr>
          </a:p>
          <a:p>
            <a:pPr marL="343080" indent="-342720">
              <a:lnSpc>
                <a:spcPct val="150000"/>
              </a:lnSpc>
              <a:spcBef>
                <a:spcPts val="1001"/>
              </a:spcBef>
              <a:buClr>
                <a:srgbClr val="a53010"/>
              </a:buClr>
              <a:buFont typeface="Wingdings 3" charset="2"/>
              <a:buChar char=""/>
            </a:pPr>
            <a:r>
              <a:rPr b="1" lang="fr-FR" sz="1800" spc="-1" strike="noStrike">
                <a:solidFill>
                  <a:srgbClr val="55643e"/>
                </a:solidFill>
                <a:latin typeface="Sylfaen"/>
              </a:rPr>
              <a:t>Relais entre les différentes institutions et les professionnels du secteur sanitaire et social</a:t>
            </a:r>
            <a:endParaRPr b="0" lang="en-US" sz="1800" spc="-1" strike="noStrike">
              <a:solidFill>
                <a:srgbClr val="404040"/>
              </a:solidFill>
              <a:latin typeface="Century Gothic"/>
            </a:endParaRPr>
          </a:p>
          <a:p>
            <a:pPr>
              <a:lnSpc>
                <a:spcPct val="150000"/>
              </a:lnSpc>
              <a:spcBef>
                <a:spcPts val="1001"/>
              </a:spcBef>
              <a:tabLst>
                <a:tab algn="l" pos="0"/>
              </a:tabLst>
            </a:pPr>
            <a:r>
              <a:rPr b="1" lang="fr-FR" sz="1800" spc="-1" strike="noStrike">
                <a:solidFill>
                  <a:srgbClr val="55643e"/>
                </a:solidFill>
                <a:latin typeface="Sylfaen"/>
              </a:rPr>
              <a:t>Toute personne accueillie doit pouvoir bénéficier d’informations, d’accompagnement, d’orientation pour permettre un accès aux soins au sens large</a:t>
            </a:r>
            <a:endParaRPr b="0" lang="en-US" sz="1800" spc="-1" strike="noStrike">
              <a:solidFill>
                <a:srgbClr val="404040"/>
              </a:solidFill>
              <a:latin typeface="Century Gothic"/>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4" name="TextShape 1"/>
          <p:cNvSpPr txBox="1"/>
          <p:nvPr/>
        </p:nvSpPr>
        <p:spPr>
          <a:xfrm>
            <a:off x="1979640" y="2637000"/>
            <a:ext cx="4245840" cy="935640"/>
          </a:xfrm>
          <a:prstGeom prst="rect">
            <a:avLst/>
          </a:prstGeom>
          <a:noFill/>
          <a:ln w="0">
            <a:noFill/>
          </a:ln>
        </p:spPr>
        <p:txBody>
          <a:bodyPr>
            <a:normAutofit/>
          </a:bodyPr>
          <a:p>
            <a:pPr marL="109800" algn="ctr">
              <a:lnSpc>
                <a:spcPct val="80000"/>
              </a:lnSpc>
              <a:spcBef>
                <a:spcPts val="400"/>
              </a:spcBef>
              <a:tabLst>
                <a:tab algn="l" pos="0"/>
              </a:tabLst>
            </a:pPr>
            <a:r>
              <a:rPr b="1" lang="fr-FR" sz="4400" spc="-1" strike="noStrike" u="sng">
                <a:solidFill>
                  <a:srgbClr val="55643e"/>
                </a:solidFill>
                <a:uFillTx/>
                <a:latin typeface="Sylfaen"/>
              </a:rPr>
              <a:t>BILAN 2025</a:t>
            </a:r>
            <a:endParaRPr b="0" lang="fr-FR" sz="44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5" name="TextShape 1"/>
          <p:cNvSpPr txBox="1"/>
          <p:nvPr/>
        </p:nvSpPr>
        <p:spPr>
          <a:xfrm>
            <a:off x="2123640" y="260640"/>
            <a:ext cx="3962160" cy="586800"/>
          </a:xfrm>
          <a:prstGeom prst="rect">
            <a:avLst/>
          </a:prstGeom>
          <a:noFill/>
          <a:ln w="0">
            <a:noFill/>
          </a:ln>
        </p:spPr>
        <p:txBody>
          <a:bodyPr>
            <a:normAutofit fontScale="70000"/>
          </a:bodyPr>
          <a:p>
            <a:pPr>
              <a:lnSpc>
                <a:spcPct val="100000"/>
              </a:lnSpc>
            </a:pPr>
            <a:r>
              <a:rPr b="1" lang="fr-FR" sz="2400" spc="-1" strike="noStrike" u="sng">
                <a:solidFill>
                  <a:srgbClr val="55643e"/>
                </a:solidFill>
                <a:uFillTx/>
                <a:latin typeface="Sylfaen"/>
              </a:rPr>
              <a:t>Profil des personnes accueillies</a:t>
            </a:r>
            <a:endParaRPr b="0" lang="en-US" sz="2400" spc="-1" strike="noStrike">
              <a:solidFill>
                <a:srgbClr val="000000"/>
              </a:solidFill>
              <a:latin typeface="Century Gothic"/>
            </a:endParaRPr>
          </a:p>
        </p:txBody>
      </p:sp>
      <p:sp>
        <p:nvSpPr>
          <p:cNvPr id="306" name="TextShape 2"/>
          <p:cNvSpPr txBox="1"/>
          <p:nvPr/>
        </p:nvSpPr>
        <p:spPr>
          <a:xfrm>
            <a:off x="1115640" y="764640"/>
            <a:ext cx="8028000" cy="5976360"/>
          </a:xfrm>
          <a:prstGeom prst="rect">
            <a:avLst/>
          </a:prstGeom>
          <a:noFill/>
          <a:ln w="0">
            <a:noFill/>
          </a:ln>
        </p:spPr>
        <p:txBody>
          <a:bodyPr>
            <a:normAutofit fontScale="81000"/>
          </a:bodyPr>
          <a:p>
            <a:pPr marL="343080" indent="-342720" algn="just">
              <a:lnSpc>
                <a:spcPct val="170000"/>
              </a:lnSpc>
              <a:spcBef>
                <a:spcPts val="1001"/>
              </a:spcBef>
              <a:buClr>
                <a:srgbClr val="a53010"/>
              </a:buClr>
              <a:buFont typeface="Wingdings 3" charset="2"/>
              <a:buChar char=""/>
            </a:pPr>
            <a:r>
              <a:rPr b="1" lang="fr-FR" sz="1800" spc="-1" strike="noStrike">
                <a:solidFill>
                  <a:srgbClr val="55643e"/>
                </a:solidFill>
                <a:latin typeface="Sylfaen"/>
              </a:rPr>
              <a:t>149 personnes: 85 hommes et 64 femmes dont 31 mineurs </a:t>
            </a:r>
            <a:endParaRPr b="0" lang="en-US" sz="1800" spc="-1" strike="noStrike">
              <a:solidFill>
                <a:srgbClr val="404040"/>
              </a:solidFill>
              <a:latin typeface="Century Gothic"/>
            </a:endParaRPr>
          </a:p>
          <a:p>
            <a:pPr marL="343080" indent="-342720" algn="just">
              <a:lnSpc>
                <a:spcPct val="170000"/>
              </a:lnSpc>
              <a:spcBef>
                <a:spcPts val="1001"/>
              </a:spcBef>
              <a:buClr>
                <a:srgbClr val="a53010"/>
              </a:buClr>
              <a:buFont typeface="Wingdings 3" charset="2"/>
              <a:buChar char=""/>
            </a:pPr>
            <a:r>
              <a:rPr b="1" lang="fr-FR" sz="1800" spc="-1" strike="noStrike">
                <a:solidFill>
                  <a:srgbClr val="55643e"/>
                </a:solidFill>
                <a:latin typeface="Sylfaen"/>
              </a:rPr>
              <a:t>Tranche d’âge majoritaire: 18/25 ans suivi des 26/35 ans et des 36/45 ans</a:t>
            </a:r>
            <a:endParaRPr b="0" lang="en-US" sz="1800" spc="-1" strike="noStrike">
              <a:solidFill>
                <a:srgbClr val="404040"/>
              </a:solidFill>
              <a:latin typeface="Century Gothic"/>
            </a:endParaRPr>
          </a:p>
          <a:p>
            <a:pPr marL="343080" indent="-342720" algn="just">
              <a:lnSpc>
                <a:spcPct val="170000"/>
              </a:lnSpc>
              <a:spcBef>
                <a:spcPts val="1001"/>
              </a:spcBef>
              <a:buClr>
                <a:srgbClr val="a53010"/>
              </a:buClr>
              <a:buFont typeface="Wingdings 3" charset="2"/>
              <a:buChar char=""/>
            </a:pPr>
            <a:r>
              <a:rPr b="1" lang="fr-FR" sz="1800" spc="-1" strike="noStrike">
                <a:solidFill>
                  <a:srgbClr val="55643e"/>
                </a:solidFill>
                <a:latin typeface="Sylfaen"/>
              </a:rPr>
              <a:t>Davantage de personnes seules (84) que de couples (34)</a:t>
            </a:r>
            <a:endParaRPr b="0" lang="en-US" sz="1800" spc="-1" strike="noStrike">
              <a:solidFill>
                <a:srgbClr val="404040"/>
              </a:solidFill>
              <a:latin typeface="Century Gothic"/>
            </a:endParaRPr>
          </a:p>
          <a:p>
            <a:pPr marL="343080" indent="-342720" algn="just">
              <a:lnSpc>
                <a:spcPct val="170000"/>
              </a:lnSpc>
              <a:spcBef>
                <a:spcPts val="1001"/>
              </a:spcBef>
              <a:buClr>
                <a:srgbClr val="a53010"/>
              </a:buClr>
              <a:buFont typeface="Wingdings 3" charset="2"/>
              <a:buChar char=""/>
            </a:pPr>
            <a:r>
              <a:rPr b="1" lang="fr-FR" sz="1800" spc="-1" strike="noStrike">
                <a:solidFill>
                  <a:srgbClr val="55643e"/>
                </a:solidFill>
                <a:latin typeface="Sylfaen"/>
              </a:rPr>
              <a:t>69% des patients de la file active sont de nationalité étrangère</a:t>
            </a:r>
            <a:endParaRPr b="0" lang="en-US" sz="1800" spc="-1" strike="noStrike">
              <a:solidFill>
                <a:srgbClr val="404040"/>
              </a:solidFill>
              <a:latin typeface="Century Gothic"/>
            </a:endParaRPr>
          </a:p>
          <a:p>
            <a:pPr marL="343080" indent="-342720" algn="just">
              <a:lnSpc>
                <a:spcPct val="170000"/>
              </a:lnSpc>
              <a:spcBef>
                <a:spcPts val="1001"/>
              </a:spcBef>
              <a:buClr>
                <a:srgbClr val="a53010"/>
              </a:buClr>
              <a:buFont typeface="Wingdings 3" charset="2"/>
              <a:buChar char=""/>
            </a:pPr>
            <a:r>
              <a:rPr b="1" lang="fr-FR" sz="1800" spc="-1" strike="noStrike">
                <a:solidFill>
                  <a:srgbClr val="55643e"/>
                </a:solidFill>
                <a:latin typeface="Sylfaen"/>
              </a:rPr>
              <a:t>41% n’ont aucune couverture sociale, 15% ont uniquement une couverture de base </a:t>
            </a:r>
            <a:endParaRPr b="0" lang="en-US" sz="1800" spc="-1" strike="noStrike">
              <a:solidFill>
                <a:srgbClr val="404040"/>
              </a:solidFill>
              <a:latin typeface="Century Gothic"/>
            </a:endParaRPr>
          </a:p>
          <a:p>
            <a:pPr marL="343080" indent="-342720" algn="just">
              <a:lnSpc>
                <a:spcPct val="170000"/>
              </a:lnSpc>
              <a:spcBef>
                <a:spcPts val="1001"/>
              </a:spcBef>
              <a:buClr>
                <a:srgbClr val="a53010"/>
              </a:buClr>
              <a:buFont typeface="Wingdings 3" charset="2"/>
              <a:buChar char=""/>
            </a:pPr>
            <a:r>
              <a:rPr b="1" lang="fr-FR" sz="1800" spc="-1" strike="noStrike">
                <a:solidFill>
                  <a:srgbClr val="55643e"/>
                </a:solidFill>
                <a:latin typeface="Sylfaen"/>
              </a:rPr>
              <a:t>79% ont un hébergement stable</a:t>
            </a:r>
            <a:endParaRPr b="0" lang="en-US" sz="1800" spc="-1" strike="noStrike">
              <a:solidFill>
                <a:srgbClr val="404040"/>
              </a:solidFill>
              <a:latin typeface="Century Gothic"/>
            </a:endParaRPr>
          </a:p>
          <a:p>
            <a:pPr marL="343080" indent="-342720" algn="just">
              <a:lnSpc>
                <a:spcPct val="170000"/>
              </a:lnSpc>
              <a:spcBef>
                <a:spcPts val="1001"/>
              </a:spcBef>
              <a:buClr>
                <a:srgbClr val="a53010"/>
              </a:buClr>
              <a:buFont typeface="Wingdings 3" charset="2"/>
              <a:buChar char=""/>
            </a:pPr>
            <a:r>
              <a:rPr b="1" lang="fr-FR" sz="1800" spc="-1" strike="noStrike">
                <a:solidFill>
                  <a:srgbClr val="55643e"/>
                </a:solidFill>
                <a:latin typeface="Sylfaen"/>
              </a:rPr>
              <a:t>41% bénéficient de l’ADA, 30% n’ont aucune ressource et 7% bénéficie du RSA</a:t>
            </a:r>
            <a:endParaRPr b="0" lang="en-US" sz="1800" spc="-1" strike="noStrike">
              <a:solidFill>
                <a:srgbClr val="404040"/>
              </a:solidFill>
              <a:latin typeface="Century Gothic"/>
            </a:endParaRPr>
          </a:p>
          <a:p>
            <a:pPr marL="343080" indent="-342720" algn="just">
              <a:lnSpc>
                <a:spcPct val="170000"/>
              </a:lnSpc>
              <a:spcBef>
                <a:spcPts val="1001"/>
              </a:spcBef>
              <a:buClr>
                <a:srgbClr val="a53010"/>
              </a:buClr>
              <a:buFont typeface="Wingdings 3" charset="2"/>
              <a:buChar char=""/>
            </a:pPr>
            <a:r>
              <a:rPr b="1" lang="fr-FR" sz="1800" spc="-1" strike="noStrike">
                <a:solidFill>
                  <a:srgbClr val="55643e"/>
                </a:solidFill>
                <a:latin typeface="Sylfaen"/>
              </a:rPr>
              <a:t>Principaux services orienteurs: Structures d’hébergement spécifiques pour demandeurs d’asile puis CCAS, mission locale et associations caritatives</a:t>
            </a:r>
            <a:endParaRPr b="0" lang="en-US" sz="1800" spc="-1" strike="noStrike">
              <a:solidFill>
                <a:srgbClr val="404040"/>
              </a:solidFill>
              <a:latin typeface="Century Gothic"/>
            </a:endParaRPr>
          </a:p>
          <a:p>
            <a:pPr marL="343080" indent="-342720" algn="just">
              <a:lnSpc>
                <a:spcPct val="170000"/>
              </a:lnSpc>
              <a:spcBef>
                <a:spcPts val="1001"/>
              </a:spcBef>
              <a:buClr>
                <a:srgbClr val="a53010"/>
              </a:buClr>
              <a:buFont typeface="Wingdings 3" charset="2"/>
              <a:buChar char=""/>
            </a:pPr>
            <a:r>
              <a:rPr b="1" lang="fr-FR" sz="1800" spc="-1" strike="noStrike">
                <a:solidFill>
                  <a:srgbClr val="55643e"/>
                </a:solidFill>
                <a:latin typeface="Sylfaen"/>
              </a:rPr>
              <a:t>Augmentation des orientations en interne </a:t>
            </a:r>
            <a:endParaRPr b="0" lang="en-US" sz="1800" spc="-1" strike="noStrike">
              <a:solidFill>
                <a:srgbClr val="404040"/>
              </a:solidFill>
              <a:latin typeface="Century Gothic"/>
            </a:endParaRPr>
          </a:p>
          <a:p>
            <a:pPr marL="343080" indent="-342720" algn="just">
              <a:lnSpc>
                <a:spcPct val="170000"/>
              </a:lnSpc>
              <a:spcBef>
                <a:spcPts val="1001"/>
              </a:spcBef>
              <a:buClr>
                <a:srgbClr val="a53010"/>
              </a:buClr>
              <a:buFont typeface="Wingdings 3" charset="2"/>
              <a:buChar char=""/>
            </a:pPr>
            <a:r>
              <a:rPr b="1" lang="fr-FR" sz="1800" spc="-1" strike="noStrike">
                <a:solidFill>
                  <a:srgbClr val="55643e"/>
                </a:solidFill>
                <a:latin typeface="Sylfaen"/>
              </a:rPr>
              <a:t>Augmentation des personnes venues d’elles-mêmes ou orientées par leur entourage </a:t>
            </a:r>
            <a:endParaRPr b="0" lang="en-US" sz="1800" spc="-1" strike="noStrike">
              <a:solidFill>
                <a:srgbClr val="404040"/>
              </a:solidFill>
              <a:latin typeface="Century Gothic"/>
            </a:endParaRPr>
          </a:p>
          <a:p>
            <a:pPr algn="just">
              <a:lnSpc>
                <a:spcPct val="100000"/>
              </a:lnSpc>
              <a:spcBef>
                <a:spcPts val="1001"/>
              </a:spcBef>
            </a:pPr>
            <a:endParaRPr b="0" lang="en-US" sz="1800" spc="-1" strike="noStrike">
              <a:solidFill>
                <a:srgbClr val="404040"/>
              </a:solidFill>
              <a:latin typeface="Century Gothic"/>
            </a:endParaRPr>
          </a:p>
          <a:p>
            <a:pPr>
              <a:lnSpc>
                <a:spcPct val="100000"/>
              </a:lnSpc>
              <a:spcBef>
                <a:spcPts val="1001"/>
              </a:spcBef>
            </a:pPr>
            <a:endParaRPr b="0" lang="en-US" sz="1800" spc="-1" strike="noStrike">
              <a:solidFill>
                <a:srgbClr val="404040"/>
              </a:solidFill>
              <a:latin typeface="Century Gothic"/>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7" name="TextShape 1"/>
          <p:cNvSpPr txBox="1"/>
          <p:nvPr/>
        </p:nvSpPr>
        <p:spPr>
          <a:xfrm>
            <a:off x="2123640" y="692640"/>
            <a:ext cx="3816000" cy="719640"/>
          </a:xfrm>
          <a:prstGeom prst="rect">
            <a:avLst/>
          </a:prstGeom>
          <a:noFill/>
          <a:ln w="0">
            <a:noFill/>
          </a:ln>
        </p:spPr>
        <p:txBody>
          <a:bodyPr>
            <a:normAutofit/>
          </a:bodyPr>
          <a:p>
            <a:pPr>
              <a:lnSpc>
                <a:spcPct val="100000"/>
              </a:lnSpc>
            </a:pPr>
            <a:r>
              <a:rPr b="1" lang="fr-FR" sz="2400" spc="-1" strike="noStrike" u="sng">
                <a:solidFill>
                  <a:srgbClr val="55643e"/>
                </a:solidFill>
                <a:uFillTx/>
                <a:latin typeface="Sylfaen"/>
              </a:rPr>
              <a:t>Evolution de la file active </a:t>
            </a:r>
            <a:endParaRPr b="0" lang="en-US" sz="2400" spc="-1" strike="noStrike">
              <a:solidFill>
                <a:srgbClr val="000000"/>
              </a:solidFill>
              <a:latin typeface="Century Gothic"/>
            </a:endParaRPr>
          </a:p>
        </p:txBody>
      </p:sp>
      <p:sp>
        <p:nvSpPr>
          <p:cNvPr id="308" name="TextShape 2"/>
          <p:cNvSpPr txBox="1"/>
          <p:nvPr/>
        </p:nvSpPr>
        <p:spPr>
          <a:xfrm>
            <a:off x="457200" y="1639440"/>
            <a:ext cx="8229240" cy="4525560"/>
          </a:xfrm>
          <a:prstGeom prst="rect">
            <a:avLst/>
          </a:prstGeom>
          <a:noFill/>
          <a:ln w="0">
            <a:noFill/>
          </a:ln>
        </p:spPr>
        <p:txBody>
          <a:bodyPr>
            <a:noAutofit/>
          </a:bodyPr>
          <a:p>
            <a:pPr>
              <a:lnSpc>
                <a:spcPct val="100000"/>
              </a:lnSpc>
              <a:spcBef>
                <a:spcPts val="1001"/>
              </a:spcBef>
            </a:pPr>
            <a:endParaRPr b="0" lang="en-US" sz="1800" spc="-1" strike="noStrike">
              <a:solidFill>
                <a:srgbClr val="404040"/>
              </a:solidFill>
              <a:latin typeface="Century Gothic"/>
            </a:endParaRPr>
          </a:p>
          <a:p>
            <a:pPr marL="109800">
              <a:lnSpc>
                <a:spcPct val="100000"/>
              </a:lnSpc>
              <a:spcBef>
                <a:spcPts val="1001"/>
              </a:spcBef>
              <a:tabLst>
                <a:tab algn="l" pos="0"/>
              </a:tabLst>
            </a:pPr>
            <a:endParaRPr b="0" lang="en-US" sz="1800" spc="-1" strike="noStrike">
              <a:solidFill>
                <a:srgbClr val="404040"/>
              </a:solidFill>
              <a:latin typeface="Century Gothic"/>
            </a:endParaRPr>
          </a:p>
          <a:p>
            <a:pPr>
              <a:lnSpc>
                <a:spcPct val="100000"/>
              </a:lnSpc>
              <a:spcBef>
                <a:spcPts val="1001"/>
              </a:spcBef>
              <a:tabLst>
                <a:tab algn="l" pos="0"/>
              </a:tabLst>
            </a:pPr>
            <a:endParaRPr b="0" lang="en-US" sz="1800" spc="-1" strike="noStrike">
              <a:solidFill>
                <a:srgbClr val="404040"/>
              </a:solidFill>
              <a:latin typeface="Century Gothic"/>
            </a:endParaRPr>
          </a:p>
        </p:txBody>
      </p:sp>
      <p:graphicFrame>
        <p:nvGraphicFramePr>
          <p:cNvPr id="309" name="Graphique 4"/>
          <p:cNvGraphicFramePr/>
          <p:nvPr/>
        </p:nvGraphicFramePr>
        <p:xfrm>
          <a:off x="899640" y="1639440"/>
          <a:ext cx="7056360" cy="4525560"/>
        </p:xfrm>
        <a:graphic>
          <a:graphicData uri="http://schemas.openxmlformats.org/drawingml/2006/chart">
            <c:chart xmlns:c="http://schemas.openxmlformats.org/drawingml/2006/chart" xmlns:r="http://schemas.openxmlformats.org/officeDocument/2006/relationships" r:id="rId1"/>
          </a:graphicData>
        </a:graphic>
      </p:graphicFrame>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0" name="TextShape 1"/>
          <p:cNvSpPr txBox="1"/>
          <p:nvPr/>
        </p:nvSpPr>
        <p:spPr>
          <a:xfrm>
            <a:off x="1691640" y="2709000"/>
            <a:ext cx="6588720" cy="1280520"/>
          </a:xfrm>
          <a:prstGeom prst="rect">
            <a:avLst/>
          </a:prstGeom>
          <a:noFill/>
          <a:ln w="0">
            <a:noFill/>
          </a:ln>
        </p:spPr>
        <p:txBody>
          <a:bodyPr>
            <a:noAutofit/>
          </a:bodyPr>
          <a:p>
            <a:pPr algn="ctr">
              <a:lnSpc>
                <a:spcPct val="100000"/>
              </a:lnSpc>
            </a:pPr>
            <a:r>
              <a:rPr b="0" lang="fr-FR" sz="3600" spc="-1" strike="noStrike" u="sng">
                <a:solidFill>
                  <a:srgbClr val="6d7f39"/>
                </a:solidFill>
                <a:uFillTx/>
                <a:latin typeface="Sylfaen"/>
              </a:rPr>
              <a:t>Activité de chaque professionnel</a:t>
            </a:r>
            <a:endParaRPr b="0" lang="en-US" sz="3600" spc="-1" strike="noStrike">
              <a:solidFill>
                <a:srgbClr val="000000"/>
              </a:solidFill>
              <a:latin typeface="Century Gothic"/>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1" name="TextShape 1"/>
          <p:cNvSpPr txBox="1"/>
          <p:nvPr/>
        </p:nvSpPr>
        <p:spPr>
          <a:xfrm>
            <a:off x="1547640" y="620640"/>
            <a:ext cx="6588720" cy="5400360"/>
          </a:xfrm>
          <a:prstGeom prst="rect">
            <a:avLst/>
          </a:prstGeom>
          <a:noFill/>
          <a:ln w="0">
            <a:noFill/>
          </a:ln>
        </p:spPr>
        <p:txBody>
          <a:bodyPr>
            <a:normAutofit/>
          </a:bodyPr>
          <a:p>
            <a:pPr algn="ctr">
              <a:lnSpc>
                <a:spcPct val="150000"/>
              </a:lnSpc>
            </a:pPr>
            <a:br/>
            <a:r>
              <a:rPr b="0" lang="fr-FR" sz="3600" spc="-1" strike="noStrike" u="sng">
                <a:solidFill>
                  <a:srgbClr val="262626"/>
                </a:solidFill>
                <a:uFillTx/>
                <a:latin typeface="Sylfaen"/>
              </a:rPr>
              <a:t>Activité médicale:</a:t>
            </a:r>
            <a:br/>
            <a:br/>
            <a:r>
              <a:rPr b="0" lang="fr-FR" sz="1800" spc="-1" strike="noStrike">
                <a:solidFill>
                  <a:srgbClr val="262626"/>
                </a:solidFill>
                <a:latin typeface="Sylfaen"/>
              </a:rPr>
              <a:t>Missions:</a:t>
            </a:r>
            <a:br/>
            <a:r>
              <a:rPr b="0" lang="fr-FR" sz="1800" spc="-1" strike="noStrike">
                <a:solidFill>
                  <a:srgbClr val="262626"/>
                </a:solidFill>
                <a:latin typeface="Sylfaen"/>
              </a:rPr>
              <a:t>Evaluation médicale</a:t>
            </a:r>
            <a:br/>
            <a:r>
              <a:rPr b="0" lang="fr-FR" sz="1800" spc="-1" strike="noStrike">
                <a:solidFill>
                  <a:srgbClr val="262626"/>
                </a:solidFill>
                <a:latin typeface="Sylfaen"/>
              </a:rPr>
              <a:t>Pose de diagnostic</a:t>
            </a:r>
            <a:br/>
            <a:r>
              <a:rPr b="0" lang="fr-FR" sz="1800" spc="-1" strike="noStrike">
                <a:solidFill>
                  <a:srgbClr val="262626"/>
                </a:solidFill>
                <a:latin typeface="Sylfaen"/>
              </a:rPr>
              <a:t>Prescriptions</a:t>
            </a:r>
            <a:br/>
            <a:r>
              <a:rPr b="0" lang="fr-FR" sz="1800" spc="-1" strike="noStrike">
                <a:solidFill>
                  <a:srgbClr val="262626"/>
                </a:solidFill>
                <a:latin typeface="Sylfaen"/>
              </a:rPr>
              <a:t>Orientation vers les consultations de spécialistes</a:t>
            </a:r>
            <a:br/>
            <a:r>
              <a:rPr b="0" lang="fr-FR" sz="1800" spc="-1" strike="noStrike">
                <a:solidFill>
                  <a:srgbClr val="262626"/>
                </a:solidFill>
                <a:latin typeface="Sylfaen"/>
              </a:rPr>
              <a:t>Dépistages</a:t>
            </a:r>
            <a:br/>
            <a:endParaRPr b="0" lang="en-US" sz="1800" spc="-1" strike="noStrike">
              <a:solidFill>
                <a:srgbClr val="000000"/>
              </a:solidFill>
              <a:latin typeface="Century Gothic"/>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312" name="Table 1"/>
          <p:cNvGraphicFramePr/>
          <p:nvPr/>
        </p:nvGraphicFramePr>
        <p:xfrm>
          <a:off x="1547640" y="620640"/>
          <a:ext cx="6984360" cy="5400360"/>
        </p:xfrm>
        <a:graphic>
          <a:graphicData uri="http://schemas.openxmlformats.org/drawingml/2006/table">
            <a:tbl>
              <a:tblPr/>
              <a:tblGrid>
                <a:gridCol w="6984720"/>
              </a:tblGrid>
              <a:tr h="1263960">
                <a:tc>
                  <a:txBody>
                    <a:bodyPr lIns="78120" rIns="78120">
                      <a:noAutofit/>
                    </a:bodyPr>
                    <a:p>
                      <a:pPr algn="ctr">
                        <a:lnSpc>
                          <a:spcPct val="100000"/>
                        </a:lnSpc>
                        <a:tabLst>
                          <a:tab algn="l" pos="0"/>
                        </a:tabLst>
                      </a:pPr>
                      <a:endParaRPr b="0" lang="fr-FR" sz="1800" spc="-1" strike="noStrike">
                        <a:latin typeface="Arial"/>
                      </a:endParaRPr>
                    </a:p>
                    <a:p>
                      <a:pPr algn="ctr">
                        <a:lnSpc>
                          <a:spcPct val="100000"/>
                        </a:lnSpc>
                        <a:tabLst>
                          <a:tab algn="l" pos="0"/>
                        </a:tabLst>
                      </a:pPr>
                      <a:r>
                        <a:rPr b="1" lang="fr-FR" sz="2000" spc="-1" strike="noStrike" u="sng">
                          <a:solidFill>
                            <a:srgbClr val="000000"/>
                          </a:solidFill>
                          <a:uFillTx/>
                          <a:latin typeface="Sylfaen"/>
                        </a:rPr>
                        <a:t>File active: 67 patients dont 48 nouveaux</a:t>
                      </a:r>
                      <a:endParaRPr b="0" lang="fr-FR" sz="2000" spc="-1" strike="noStrike">
                        <a:latin typeface="Arial"/>
                      </a:endParaRPr>
                    </a:p>
                    <a:p>
                      <a:pPr algn="ctr">
                        <a:lnSpc>
                          <a:spcPct val="100000"/>
                        </a:lnSpc>
                        <a:tabLst>
                          <a:tab algn="l" pos="0"/>
                        </a:tabLst>
                      </a:pPr>
                      <a:endParaRPr b="0" lang="fr-FR" sz="2000" spc="-1" strike="noStrike">
                        <a:latin typeface="Arial"/>
                      </a:endParaRPr>
                    </a:p>
                  </a:txBody>
                  <a:tcPr marL="78120" marR="78120">
                    <a:lnL w="12240">
                      <a:solidFill>
                        <a:srgbClr val="ffffff"/>
                      </a:solidFill>
                    </a:lnL>
                    <a:lnR w="12240">
                      <a:solidFill>
                        <a:srgbClr val="ffffff"/>
                      </a:solidFill>
                    </a:lnR>
                    <a:lnT w="12240">
                      <a:solidFill>
                        <a:srgbClr val="ffffff"/>
                      </a:solidFill>
                    </a:lnT>
                    <a:lnB w="38160">
                      <a:solidFill>
                        <a:srgbClr val="ffffff"/>
                      </a:solidFill>
                    </a:lnB>
                    <a:solidFill>
                      <a:srgbClr val="a53010"/>
                    </a:solidFill>
                  </a:tcPr>
                </a:tc>
              </a:tr>
              <a:tr h="4136400">
                <a:tc>
                  <a:txBody>
                    <a:bodyPr lIns="78120" rIns="78120">
                      <a:noAutofit/>
                    </a:bodyPr>
                    <a:p>
                      <a:pPr algn="ctr">
                        <a:lnSpc>
                          <a:spcPct val="150000"/>
                        </a:lnSpc>
                        <a:tabLst>
                          <a:tab algn="l" pos="0"/>
                        </a:tabLst>
                      </a:pPr>
                      <a:r>
                        <a:rPr b="1" lang="fr-FR" sz="1600" spc="-1" strike="noStrike">
                          <a:solidFill>
                            <a:srgbClr val="000000"/>
                          </a:solidFill>
                          <a:latin typeface="Sylfaen"/>
                        </a:rPr>
                        <a:t>210 consultations</a:t>
                      </a:r>
                      <a:r>
                        <a:rPr b="1" i="1" lang="fr-FR" sz="1600" spc="-1" strike="noStrike">
                          <a:solidFill>
                            <a:srgbClr val="000000"/>
                          </a:solidFill>
                          <a:latin typeface="Sylfaen"/>
                        </a:rPr>
                        <a:t> </a:t>
                      </a:r>
                      <a:r>
                        <a:rPr b="1" lang="fr-FR" sz="1600" spc="-1" strike="noStrike">
                          <a:solidFill>
                            <a:srgbClr val="000000"/>
                          </a:solidFill>
                          <a:latin typeface="Sylfaen"/>
                        </a:rPr>
                        <a:t>dont 27 pédiatriques </a:t>
                      </a:r>
                      <a:endParaRPr b="0" lang="fr-FR" sz="1600" spc="-1" strike="noStrike">
                        <a:latin typeface="Arial"/>
                      </a:endParaRPr>
                    </a:p>
                    <a:p>
                      <a:pPr algn="ctr">
                        <a:lnSpc>
                          <a:spcPct val="150000"/>
                        </a:lnSpc>
                        <a:tabLst>
                          <a:tab algn="l" pos="0"/>
                        </a:tabLst>
                      </a:pPr>
                      <a:endParaRPr b="0" lang="fr-FR" sz="1600" spc="-1" strike="noStrike">
                        <a:latin typeface="Arial"/>
                      </a:endParaRPr>
                    </a:p>
                    <a:p>
                      <a:pPr algn="ctr">
                        <a:lnSpc>
                          <a:spcPct val="150000"/>
                        </a:lnSpc>
                        <a:tabLst>
                          <a:tab algn="l" pos="0"/>
                        </a:tabLst>
                      </a:pPr>
                      <a:r>
                        <a:rPr b="1" lang="fr-FR" sz="1600" spc="-1" strike="noStrike">
                          <a:solidFill>
                            <a:srgbClr val="000000"/>
                          </a:solidFill>
                          <a:latin typeface="Sylfaen"/>
                        </a:rPr>
                        <a:t>191 prescriptions de traitement</a:t>
                      </a:r>
                      <a:endParaRPr b="0" lang="fr-FR" sz="1600" spc="-1" strike="noStrike">
                        <a:latin typeface="Arial"/>
                      </a:endParaRPr>
                    </a:p>
                    <a:p>
                      <a:pPr algn="ctr">
                        <a:lnSpc>
                          <a:spcPct val="150000"/>
                        </a:lnSpc>
                        <a:tabLst>
                          <a:tab algn="l" pos="0"/>
                        </a:tabLst>
                      </a:pPr>
                      <a:r>
                        <a:rPr b="1" lang="fr-FR" sz="1600" spc="-1" strike="noStrike">
                          <a:solidFill>
                            <a:srgbClr val="000000"/>
                          </a:solidFill>
                          <a:latin typeface="Sylfaen"/>
                        </a:rPr>
                        <a:t> </a:t>
                      </a:r>
                      <a:r>
                        <a:rPr b="1" lang="fr-FR" sz="1600" spc="-1" strike="noStrike">
                          <a:solidFill>
                            <a:srgbClr val="000000"/>
                          </a:solidFill>
                          <a:latin typeface="Sylfaen"/>
                        </a:rPr>
                        <a:t>52</a:t>
                      </a:r>
                      <a:r>
                        <a:rPr b="0" lang="fr-FR" sz="1600" spc="-1" strike="noStrike">
                          <a:solidFill>
                            <a:srgbClr val="000000"/>
                          </a:solidFill>
                          <a:latin typeface="Sylfaen"/>
                        </a:rPr>
                        <a:t> </a:t>
                      </a:r>
                      <a:r>
                        <a:rPr b="1" lang="fr-FR" sz="1600" spc="-1" strike="noStrike">
                          <a:solidFill>
                            <a:srgbClr val="000000"/>
                          </a:solidFill>
                          <a:latin typeface="Sylfaen"/>
                        </a:rPr>
                        <a:t>examens</a:t>
                      </a:r>
                      <a:r>
                        <a:rPr b="0" lang="fr-FR" sz="1600" spc="-1" strike="noStrike">
                          <a:solidFill>
                            <a:srgbClr val="000000"/>
                          </a:solidFill>
                          <a:latin typeface="Sylfaen"/>
                        </a:rPr>
                        <a:t> </a:t>
                      </a:r>
                      <a:r>
                        <a:rPr b="1" lang="fr-FR" sz="1600" spc="-1" strike="noStrike">
                          <a:solidFill>
                            <a:srgbClr val="000000"/>
                          </a:solidFill>
                          <a:latin typeface="Sylfaen"/>
                        </a:rPr>
                        <a:t>complémentaires</a:t>
                      </a:r>
                      <a:r>
                        <a:rPr b="0" lang="fr-FR" sz="1600" spc="-1" strike="noStrike">
                          <a:solidFill>
                            <a:srgbClr val="000000"/>
                          </a:solidFill>
                          <a:latin typeface="Sylfaen"/>
                        </a:rPr>
                        <a:t> </a:t>
                      </a:r>
                      <a:endParaRPr b="0" lang="fr-FR" sz="1600" spc="-1" strike="noStrike">
                        <a:latin typeface="Arial"/>
                      </a:endParaRPr>
                    </a:p>
                    <a:p>
                      <a:pPr algn="ctr">
                        <a:lnSpc>
                          <a:spcPct val="150000"/>
                        </a:lnSpc>
                        <a:tabLst>
                          <a:tab algn="l" pos="0"/>
                        </a:tabLst>
                      </a:pPr>
                      <a:r>
                        <a:rPr b="0" lang="fr-FR" sz="1600" spc="-1" strike="noStrike">
                          <a:solidFill>
                            <a:srgbClr val="000000"/>
                          </a:solidFill>
                          <a:latin typeface="Sylfaen"/>
                        </a:rPr>
                        <a:t>dont 40 imageries et 12 biologies</a:t>
                      </a:r>
                      <a:endParaRPr b="0" lang="fr-FR" sz="1600" spc="-1" strike="noStrike">
                        <a:latin typeface="Arial"/>
                      </a:endParaRPr>
                    </a:p>
                    <a:p>
                      <a:pPr algn="ctr">
                        <a:lnSpc>
                          <a:spcPct val="150000"/>
                        </a:lnSpc>
                        <a:tabLst>
                          <a:tab algn="l" pos="0"/>
                        </a:tabLst>
                      </a:pPr>
                      <a:r>
                        <a:rPr b="0" lang="fr-FR" sz="1600" spc="-1" strike="noStrike">
                          <a:solidFill>
                            <a:srgbClr val="000000"/>
                          </a:solidFill>
                          <a:latin typeface="Sylfaen"/>
                        </a:rPr>
                        <a:t> </a:t>
                      </a:r>
                      <a:r>
                        <a:rPr b="1" lang="fr-FR" sz="1600" spc="-1" strike="noStrike">
                          <a:solidFill>
                            <a:srgbClr val="000000"/>
                          </a:solidFill>
                          <a:latin typeface="Sylfaen"/>
                        </a:rPr>
                        <a:t>102 orientations vers le centre de vaccination</a:t>
                      </a:r>
                      <a:endParaRPr b="0" lang="fr-FR" sz="1600" spc="-1" strike="noStrike">
                        <a:latin typeface="Arial"/>
                      </a:endParaRPr>
                    </a:p>
                    <a:p>
                      <a:pPr algn="ctr">
                        <a:lnSpc>
                          <a:spcPct val="150000"/>
                        </a:lnSpc>
                        <a:tabLst>
                          <a:tab algn="l" pos="0"/>
                        </a:tabLst>
                      </a:pPr>
                      <a:r>
                        <a:rPr b="1" lang="fr-FR" sz="1600" spc="-1" strike="noStrike">
                          <a:solidFill>
                            <a:srgbClr val="000000"/>
                          </a:solidFill>
                          <a:latin typeface="Sylfaen"/>
                        </a:rPr>
                        <a:t>68 actions de dépistage</a:t>
                      </a:r>
                      <a:endParaRPr b="0" lang="fr-FR" sz="1600" spc="-1" strike="noStrike">
                        <a:latin typeface="Arial"/>
                      </a:endParaRPr>
                    </a:p>
                    <a:p>
                      <a:pPr algn="ctr">
                        <a:lnSpc>
                          <a:spcPct val="150000"/>
                        </a:lnSpc>
                        <a:tabLst>
                          <a:tab algn="l" pos="0"/>
                        </a:tabLst>
                      </a:pPr>
                      <a:r>
                        <a:rPr b="1" lang="fr-FR" sz="1600" spc="-1" strike="noStrike">
                          <a:solidFill>
                            <a:srgbClr val="000000"/>
                          </a:solidFill>
                          <a:latin typeface="Sylfaen"/>
                        </a:rPr>
                        <a:t>Pathologies repérées: </a:t>
                      </a:r>
                      <a:r>
                        <a:rPr b="0" lang="fr-FR" sz="1600" spc="-1" strike="noStrike">
                          <a:solidFill>
                            <a:srgbClr val="000000"/>
                          </a:solidFill>
                          <a:latin typeface="Sylfaen"/>
                        </a:rPr>
                        <a:t>Troubles psychosomatiques, maladies cardiovasculaires, problèmes dermatologiques</a:t>
                      </a:r>
                      <a:endParaRPr b="0" lang="fr-FR" sz="1600" spc="-1" strike="noStrike">
                        <a:latin typeface="Arial"/>
                      </a:endParaRPr>
                    </a:p>
                    <a:p>
                      <a:pPr algn="ctr">
                        <a:lnSpc>
                          <a:spcPct val="100000"/>
                        </a:lnSpc>
                        <a:tabLst>
                          <a:tab algn="l" pos="0"/>
                        </a:tabLst>
                      </a:pPr>
                      <a:endParaRPr b="0" lang="fr-FR" sz="1600" spc="-1" strike="noStrike">
                        <a:latin typeface="Arial"/>
                      </a:endParaRPr>
                    </a:p>
                  </a:txBody>
                  <a:tcPr marL="78120" marR="78120">
                    <a:lnL w="12240">
                      <a:solidFill>
                        <a:srgbClr val="ffffff"/>
                      </a:solidFill>
                    </a:lnL>
                    <a:lnR w="12240">
                      <a:solidFill>
                        <a:srgbClr val="ffffff"/>
                      </a:solidFill>
                    </a:lnR>
                    <a:lnT w="12240">
                      <a:solidFill>
                        <a:srgbClr val="ffffff"/>
                      </a:solidFill>
                    </a:lnT>
                    <a:lnB w="12240">
                      <a:solidFill>
                        <a:srgbClr val="ffffff"/>
                      </a:solidFill>
                    </a:lnB>
                    <a:solidFill>
                      <a:srgbClr val="e0cdcc"/>
                    </a:solidFill>
                  </a:tcPr>
                </a:tc>
              </a:tr>
            </a:tbl>
          </a:graphicData>
        </a:graphic>
      </p:graphicFrame>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13" name="Image 4" descr=""/>
          <p:cNvPicPr/>
          <p:nvPr/>
        </p:nvPicPr>
        <p:blipFill>
          <a:blip r:embed="rId1"/>
          <a:stretch/>
        </p:blipFill>
        <p:spPr>
          <a:xfrm>
            <a:off x="899640" y="1052640"/>
            <a:ext cx="8091360" cy="5040360"/>
          </a:xfrm>
          <a:prstGeom prst="rect">
            <a:avLst/>
          </a:prstGeom>
          <a:ln w="0">
            <a:no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4" name="TextShape 1"/>
          <p:cNvSpPr txBox="1"/>
          <p:nvPr/>
        </p:nvSpPr>
        <p:spPr>
          <a:xfrm>
            <a:off x="1763640" y="620640"/>
            <a:ext cx="6768360" cy="5544360"/>
          </a:xfrm>
          <a:prstGeom prst="rect">
            <a:avLst/>
          </a:prstGeom>
          <a:noFill/>
          <a:ln w="0">
            <a:noFill/>
          </a:ln>
        </p:spPr>
        <p:txBody>
          <a:bodyPr>
            <a:normAutofit fontScale="97000"/>
          </a:bodyPr>
          <a:p>
            <a:pPr algn="ctr">
              <a:lnSpc>
                <a:spcPct val="150000"/>
              </a:lnSpc>
            </a:pPr>
            <a:r>
              <a:rPr b="0" lang="fr-FR" sz="3600" spc="-1" strike="noStrike" u="sng">
                <a:solidFill>
                  <a:srgbClr val="262626"/>
                </a:solidFill>
                <a:uFillTx/>
                <a:latin typeface="Sylfaen"/>
              </a:rPr>
              <a:t>Activité infirmière</a:t>
            </a:r>
            <a:br/>
            <a:br/>
            <a:r>
              <a:rPr b="0" lang="fr-FR" sz="2000" spc="-1" strike="noStrike">
                <a:solidFill>
                  <a:srgbClr val="262626"/>
                </a:solidFill>
                <a:latin typeface="Sylfaen"/>
              </a:rPr>
              <a:t>Missions:</a:t>
            </a:r>
            <a:br/>
            <a:r>
              <a:rPr b="0" lang="fr-FR" sz="2000" spc="-1" strike="noStrike">
                <a:solidFill>
                  <a:srgbClr val="262626"/>
                </a:solidFill>
                <a:latin typeface="Sylfaen"/>
              </a:rPr>
              <a:t>Soins Infirmiers</a:t>
            </a:r>
            <a:br/>
            <a:r>
              <a:rPr b="0" lang="fr-FR" sz="2000" spc="-1" strike="noStrike">
                <a:solidFill>
                  <a:srgbClr val="262626"/>
                </a:solidFill>
                <a:latin typeface="Sylfaen"/>
              </a:rPr>
              <a:t>Participation aux consultations médicales à la demande du médecin</a:t>
            </a:r>
            <a:br/>
            <a:r>
              <a:rPr b="0" lang="fr-FR" sz="2000" spc="-1" strike="noStrike">
                <a:solidFill>
                  <a:srgbClr val="262626"/>
                </a:solidFill>
                <a:latin typeface="Sylfaen"/>
              </a:rPr>
              <a:t>Aide à la compréhension des prescriptions médicales</a:t>
            </a:r>
            <a:br/>
            <a:r>
              <a:rPr b="0" lang="fr-FR" sz="2000" spc="-1" strike="noStrike">
                <a:solidFill>
                  <a:srgbClr val="262626"/>
                </a:solidFill>
                <a:latin typeface="Sylfaen"/>
              </a:rPr>
              <a:t>Accompagnement des patients aux consultations de spécialistes</a:t>
            </a:r>
            <a:br/>
            <a:r>
              <a:rPr b="0" lang="fr-FR" sz="2000" spc="-1" strike="noStrike">
                <a:solidFill>
                  <a:srgbClr val="262626"/>
                </a:solidFill>
                <a:latin typeface="Sylfaen"/>
              </a:rPr>
              <a:t>Coordination du parcours de soins</a:t>
            </a:r>
            <a:br/>
            <a:r>
              <a:rPr b="0" lang="fr-FR" sz="2000" spc="-1" strike="noStrike">
                <a:solidFill>
                  <a:srgbClr val="262626"/>
                </a:solidFill>
                <a:latin typeface="Sylfaen"/>
              </a:rPr>
              <a:t>Autonomisation du patient</a:t>
            </a:r>
            <a:br/>
            <a:r>
              <a:rPr b="0" lang="fr-FR" sz="2000" spc="-1" strike="noStrike">
                <a:solidFill>
                  <a:srgbClr val="262626"/>
                </a:solidFill>
                <a:latin typeface="Sylfaen"/>
              </a:rPr>
              <a:t>Education thérapeutique</a:t>
            </a:r>
            <a:br/>
            <a:endParaRPr b="0" lang="en-US" sz="2000" spc="-1" strike="noStrike">
              <a:solidFill>
                <a:srgbClr val="000000"/>
              </a:solidFill>
              <a:latin typeface="Century Gothic"/>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315" name="Table 1"/>
          <p:cNvGraphicFramePr/>
          <p:nvPr/>
        </p:nvGraphicFramePr>
        <p:xfrm>
          <a:off x="1619640" y="332640"/>
          <a:ext cx="6840360" cy="6048360"/>
        </p:xfrm>
        <a:graphic>
          <a:graphicData uri="http://schemas.openxmlformats.org/drawingml/2006/table">
            <a:tbl>
              <a:tblPr/>
              <a:tblGrid>
                <a:gridCol w="6840720"/>
              </a:tblGrid>
              <a:tr h="929880">
                <a:tc>
                  <a:txBody>
                    <a:bodyPr>
                      <a:noAutofit/>
                    </a:bodyPr>
                    <a:p>
                      <a:pPr algn="ctr">
                        <a:lnSpc>
                          <a:spcPct val="100000"/>
                        </a:lnSpc>
                        <a:tabLst>
                          <a:tab algn="l" pos="0"/>
                        </a:tabLst>
                      </a:pPr>
                      <a:endParaRPr b="0" lang="fr-FR" sz="1800" spc="-1" strike="noStrike">
                        <a:latin typeface="Arial"/>
                      </a:endParaRPr>
                    </a:p>
                    <a:p>
                      <a:pPr algn="ctr">
                        <a:lnSpc>
                          <a:spcPct val="100000"/>
                        </a:lnSpc>
                        <a:tabLst>
                          <a:tab algn="l" pos="0"/>
                        </a:tabLst>
                      </a:pPr>
                      <a:r>
                        <a:rPr b="1" lang="fr-FR" sz="1800" spc="-1" strike="noStrike" u="sng">
                          <a:solidFill>
                            <a:srgbClr val="000000"/>
                          </a:solidFill>
                          <a:uFillTx/>
                          <a:latin typeface="Sylfaen"/>
                        </a:rPr>
                        <a:t>File active : 111 patients dont 91 nouveaux</a:t>
                      </a:r>
                      <a:endParaRPr b="0" lang="fr-FR" sz="1800" spc="-1" strike="noStrike">
                        <a:latin typeface="Arial"/>
                      </a:endParaRPr>
                    </a:p>
                    <a:p>
                      <a:pPr algn="ctr">
                        <a:lnSpc>
                          <a:spcPct val="100000"/>
                        </a:lnSpc>
                        <a:tabLst>
                          <a:tab algn="l" pos="0"/>
                        </a:tabLst>
                      </a:pPr>
                      <a:endParaRPr b="0" lang="fr-FR" sz="1800" spc="-1" strike="noStrike">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a53010"/>
                    </a:solidFill>
                  </a:tcPr>
                </a:tc>
              </a:tr>
              <a:tr h="929880">
                <a:tc>
                  <a:txBody>
                    <a:bodyPr>
                      <a:noAutofit/>
                    </a:bodyPr>
                    <a:p>
                      <a:pPr algn="ctr">
                        <a:lnSpc>
                          <a:spcPct val="150000"/>
                        </a:lnSpc>
                        <a:tabLst>
                          <a:tab algn="l" pos="0"/>
                        </a:tabLst>
                      </a:pPr>
                      <a:r>
                        <a:rPr b="1" lang="fr-FR" sz="1800" spc="-1" strike="noStrike">
                          <a:solidFill>
                            <a:srgbClr val="000000"/>
                          </a:solidFill>
                          <a:latin typeface="Sylfaen"/>
                        </a:rPr>
                        <a:t>250 consultations dont 185 programmées, 65 sans rendez-vous.</a:t>
                      </a:r>
                      <a:endParaRPr b="0" lang="fr-FR" sz="1800" spc="-1" strike="noStrike">
                        <a:latin typeface="Arial"/>
                      </a:endParaRPr>
                    </a:p>
                    <a:p>
                      <a:pPr algn="ctr">
                        <a:lnSpc>
                          <a:spcPct val="150000"/>
                        </a:lnSpc>
                        <a:tabLst>
                          <a:tab algn="l" pos="0"/>
                        </a:tabLst>
                      </a:pPr>
                      <a:r>
                        <a:rPr b="1" lang="fr-FR" sz="1800" spc="-1" strike="noStrike">
                          <a:solidFill>
                            <a:srgbClr val="000000"/>
                          </a:solidFill>
                          <a:latin typeface="Sylfaen"/>
                        </a:rPr>
                        <a:t>7 non honorées</a:t>
                      </a:r>
                      <a:endParaRPr b="0" lang="fr-FR"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0cdcc"/>
                    </a:solidFill>
                  </a:tcPr>
                </a:tc>
              </a:tr>
              <a:tr h="4188600">
                <a:tc>
                  <a:txBody>
                    <a:bodyPr>
                      <a:noAutofit/>
                    </a:bodyPr>
                    <a:p>
                      <a:pPr algn="ctr">
                        <a:lnSpc>
                          <a:spcPct val="150000"/>
                        </a:lnSpc>
                        <a:tabLst>
                          <a:tab algn="l" pos="0"/>
                        </a:tabLst>
                      </a:pPr>
                      <a:r>
                        <a:rPr b="1" lang="fr-FR" sz="1600" spc="-1" strike="noStrike" u="sng">
                          <a:solidFill>
                            <a:srgbClr val="000000"/>
                          </a:solidFill>
                          <a:uFillTx/>
                          <a:latin typeface="Sylfaen"/>
                        </a:rPr>
                        <a:t>MOTIFS de recours PASS </a:t>
                      </a:r>
                      <a:r>
                        <a:rPr b="1" lang="fr-FR" sz="1600" spc="-1" strike="noStrike">
                          <a:solidFill>
                            <a:srgbClr val="000000"/>
                          </a:solidFill>
                          <a:latin typeface="Sylfaen"/>
                        </a:rPr>
                        <a:t>:</a:t>
                      </a:r>
                      <a:endParaRPr b="0" lang="fr-FR" sz="1600" spc="-1" strike="noStrike">
                        <a:latin typeface="Arial"/>
                      </a:endParaRPr>
                    </a:p>
                    <a:p>
                      <a:pPr marL="285840" indent="-285480" algn="ctr">
                        <a:lnSpc>
                          <a:spcPct val="150000"/>
                        </a:lnSpc>
                        <a:buClr>
                          <a:srgbClr val="000000"/>
                        </a:buClr>
                        <a:buFont typeface="Wingdings" charset="2"/>
                        <a:buChar char=""/>
                        <a:tabLst>
                          <a:tab algn="l" pos="0"/>
                        </a:tabLst>
                      </a:pPr>
                      <a:r>
                        <a:rPr b="0" lang="fr-FR" sz="1600" spc="-1" strike="noStrike">
                          <a:solidFill>
                            <a:srgbClr val="000000"/>
                          </a:solidFill>
                          <a:latin typeface="Sylfaen"/>
                        </a:rPr>
                        <a:t>91 bilans de santé en lien avec la rupture de soins</a:t>
                      </a:r>
                      <a:endParaRPr b="0" lang="fr-FR" sz="1600" spc="-1" strike="noStrike">
                        <a:latin typeface="Arial"/>
                      </a:endParaRPr>
                    </a:p>
                    <a:p>
                      <a:pPr marL="285840" indent="-285480" algn="ctr">
                        <a:lnSpc>
                          <a:spcPct val="150000"/>
                        </a:lnSpc>
                        <a:buClr>
                          <a:srgbClr val="000000"/>
                        </a:buClr>
                        <a:buFont typeface="Wingdings" charset="2"/>
                        <a:buChar char=""/>
                        <a:tabLst>
                          <a:tab algn="l" pos="0"/>
                        </a:tabLst>
                      </a:pPr>
                      <a:r>
                        <a:rPr b="0" lang="fr-FR" sz="1600" spc="-1" strike="noStrike">
                          <a:solidFill>
                            <a:srgbClr val="000000"/>
                          </a:solidFill>
                          <a:latin typeface="Sylfaen"/>
                        </a:rPr>
                        <a:t>26 demandes d’examens</a:t>
                      </a:r>
                      <a:endParaRPr b="0" lang="fr-FR" sz="1600" spc="-1" strike="noStrike">
                        <a:latin typeface="Arial"/>
                      </a:endParaRPr>
                    </a:p>
                    <a:p>
                      <a:pPr marL="285840" indent="-285480" algn="ctr">
                        <a:lnSpc>
                          <a:spcPct val="150000"/>
                        </a:lnSpc>
                        <a:buClr>
                          <a:srgbClr val="000000"/>
                        </a:buClr>
                        <a:buFont typeface="Wingdings" charset="2"/>
                        <a:buChar char=""/>
                        <a:tabLst>
                          <a:tab algn="l" pos="0"/>
                        </a:tabLst>
                      </a:pPr>
                      <a:r>
                        <a:rPr b="0" lang="fr-FR" sz="1600" spc="-1" strike="noStrike">
                          <a:solidFill>
                            <a:srgbClr val="000000"/>
                          </a:solidFill>
                          <a:latin typeface="Sylfaen"/>
                        </a:rPr>
                        <a:t>4 suivis de grossesse</a:t>
                      </a:r>
                      <a:endParaRPr b="0" lang="fr-FR" sz="1600" spc="-1" strike="noStrike">
                        <a:latin typeface="Arial"/>
                      </a:endParaRPr>
                    </a:p>
                    <a:p>
                      <a:pPr marL="285840" indent="-285480" algn="ctr">
                        <a:lnSpc>
                          <a:spcPct val="150000"/>
                        </a:lnSpc>
                        <a:buClr>
                          <a:srgbClr val="000000"/>
                        </a:buClr>
                        <a:buFont typeface="Wingdings" charset="2"/>
                        <a:buChar char=""/>
                        <a:tabLst>
                          <a:tab algn="l" pos="0"/>
                        </a:tabLst>
                      </a:pPr>
                      <a:r>
                        <a:rPr b="0" lang="fr-FR" sz="1600" spc="-1" strike="noStrike">
                          <a:solidFill>
                            <a:srgbClr val="000000"/>
                          </a:solidFill>
                          <a:latin typeface="Sylfaen"/>
                        </a:rPr>
                        <a:t>68 symptômes non explorés</a:t>
                      </a:r>
                      <a:endParaRPr b="0" lang="fr-FR" sz="1600" spc="-1" strike="noStrike">
                        <a:latin typeface="Arial"/>
                      </a:endParaRPr>
                    </a:p>
                    <a:p>
                      <a:pPr marL="285840" indent="-285480" algn="ctr">
                        <a:lnSpc>
                          <a:spcPct val="150000"/>
                        </a:lnSpc>
                        <a:buClr>
                          <a:srgbClr val="000000"/>
                        </a:buClr>
                        <a:buFont typeface="Wingdings" charset="2"/>
                        <a:buChar char=""/>
                        <a:tabLst>
                          <a:tab algn="l" pos="0"/>
                        </a:tabLst>
                      </a:pPr>
                      <a:r>
                        <a:rPr b="0" lang="fr-FR" sz="1600" spc="-1" strike="noStrike">
                          <a:solidFill>
                            <a:srgbClr val="000000"/>
                          </a:solidFill>
                          <a:latin typeface="Sylfaen"/>
                        </a:rPr>
                        <a:t>106 pathologies déjà connues de la personne</a:t>
                      </a:r>
                      <a:endParaRPr b="0" lang="fr-FR" sz="1600" spc="-1" strike="noStrike">
                        <a:latin typeface="Arial"/>
                      </a:endParaRPr>
                    </a:p>
                    <a:p>
                      <a:pPr marL="285840" indent="-285480" algn="ctr">
                        <a:lnSpc>
                          <a:spcPct val="150000"/>
                        </a:lnSpc>
                        <a:buClr>
                          <a:srgbClr val="000000"/>
                        </a:buClr>
                        <a:buFont typeface="Wingdings" charset="2"/>
                        <a:buChar char=""/>
                        <a:tabLst>
                          <a:tab algn="l" pos="0"/>
                        </a:tabLst>
                      </a:pPr>
                      <a:r>
                        <a:rPr b="0" lang="fr-FR" sz="1600" spc="-1" strike="noStrike">
                          <a:solidFill>
                            <a:srgbClr val="000000"/>
                          </a:solidFill>
                          <a:latin typeface="Sylfaen"/>
                        </a:rPr>
                        <a:t>63 demandes de traitements</a:t>
                      </a:r>
                      <a:endParaRPr b="0" lang="fr-FR" sz="1600" spc="-1" strike="noStrike">
                        <a:latin typeface="Arial"/>
                      </a:endParaRPr>
                    </a:p>
                    <a:p>
                      <a:pPr algn="ctr">
                        <a:lnSpc>
                          <a:spcPct val="150000"/>
                        </a:lnSpc>
                        <a:tabLst>
                          <a:tab algn="l" pos="0"/>
                        </a:tabLst>
                      </a:pPr>
                      <a:r>
                        <a:rPr b="1" lang="fr-FR" sz="1600" spc="-1" strike="noStrike" u="sng">
                          <a:solidFill>
                            <a:srgbClr val="000000"/>
                          </a:solidFill>
                          <a:uFillTx/>
                          <a:latin typeface="Sylfaen"/>
                        </a:rPr>
                        <a:t>ACTES INFIRMIERS:</a:t>
                      </a:r>
                      <a:endParaRPr b="0" lang="fr-FR" sz="1600" spc="-1" strike="noStrike">
                        <a:latin typeface="Arial"/>
                      </a:endParaRPr>
                    </a:p>
                    <a:p>
                      <a:pPr algn="ctr">
                        <a:lnSpc>
                          <a:spcPct val="150000"/>
                        </a:lnSpc>
                        <a:tabLst>
                          <a:tab algn="l" pos="0"/>
                        </a:tabLst>
                      </a:pPr>
                      <a:r>
                        <a:rPr b="0" lang="fr-FR" sz="1600" spc="-1" strike="noStrike">
                          <a:solidFill>
                            <a:srgbClr val="000000"/>
                          </a:solidFill>
                          <a:latin typeface="Sylfaen"/>
                        </a:rPr>
                        <a:t>88 prises de constantes, 1 prélèvement sanguin,</a:t>
                      </a:r>
                      <a:endParaRPr b="0" lang="fr-FR" sz="1600" spc="-1" strike="noStrike">
                        <a:latin typeface="Arial"/>
                      </a:endParaRPr>
                    </a:p>
                    <a:p>
                      <a:pPr algn="ctr">
                        <a:lnSpc>
                          <a:spcPct val="150000"/>
                        </a:lnSpc>
                        <a:tabLst>
                          <a:tab algn="l" pos="0"/>
                        </a:tabLst>
                      </a:pPr>
                      <a:r>
                        <a:rPr b="0" lang="fr-FR" sz="1600" spc="-1" strike="noStrike">
                          <a:solidFill>
                            <a:srgbClr val="000000"/>
                          </a:solidFill>
                          <a:latin typeface="Sylfaen"/>
                        </a:rPr>
                        <a:t> </a:t>
                      </a:r>
                      <a:r>
                        <a:rPr b="0" lang="fr-FR" sz="1600" spc="-1" strike="noStrike">
                          <a:solidFill>
                            <a:srgbClr val="000000"/>
                          </a:solidFill>
                          <a:latin typeface="Sylfaen"/>
                        </a:rPr>
                        <a:t>2 vaccins, 75 délivrances de traitements</a:t>
                      </a:r>
                      <a:endParaRPr b="0" lang="fr-FR" sz="1600" spc="-1" strike="noStrike">
                        <a:latin typeface="Arial"/>
                      </a:endParaRPr>
                    </a:p>
                    <a:p>
                      <a:pPr algn="ctr">
                        <a:lnSpc>
                          <a:spcPct val="150000"/>
                        </a:lnSpc>
                        <a:tabLst>
                          <a:tab algn="l" pos="0"/>
                        </a:tabLst>
                      </a:pPr>
                      <a:endParaRPr b="0" lang="fr-FR" sz="16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f0e7e7"/>
                    </a:solidFill>
                  </a:tcPr>
                </a:tc>
              </a:tr>
            </a:tbl>
          </a:graphicData>
        </a:graphic>
      </p:graphicFrame>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9" name="TextShape 1"/>
          <p:cNvSpPr txBox="1"/>
          <p:nvPr/>
        </p:nvSpPr>
        <p:spPr>
          <a:xfrm>
            <a:off x="2487600" y="243360"/>
            <a:ext cx="3960000" cy="883080"/>
          </a:xfrm>
          <a:prstGeom prst="rect">
            <a:avLst/>
          </a:prstGeom>
          <a:noFill/>
          <a:ln w="0">
            <a:noFill/>
          </a:ln>
        </p:spPr>
        <p:txBody>
          <a:bodyPr>
            <a:normAutofit/>
          </a:bodyPr>
          <a:p>
            <a:pPr marL="109800" algn="ctr">
              <a:lnSpc>
                <a:spcPct val="80000"/>
              </a:lnSpc>
              <a:spcBef>
                <a:spcPts val="400"/>
              </a:spcBef>
            </a:pPr>
            <a:r>
              <a:rPr b="1" lang="fr-FR" sz="4400" spc="-1" strike="noStrike" u="sng">
                <a:solidFill>
                  <a:srgbClr val="6d7f39"/>
                </a:solidFill>
                <a:uFillTx/>
                <a:latin typeface="Sylfaen"/>
              </a:rPr>
              <a:t>SOMMAIRE</a:t>
            </a:r>
            <a:endParaRPr b="0" lang="en-US" sz="4400" spc="-1" strike="noStrike">
              <a:solidFill>
                <a:srgbClr val="000000"/>
              </a:solidFill>
              <a:latin typeface="Century Gothic"/>
            </a:endParaRPr>
          </a:p>
        </p:txBody>
      </p:sp>
      <p:sp>
        <p:nvSpPr>
          <p:cNvPr id="290" name="TextShape 2"/>
          <p:cNvSpPr txBox="1"/>
          <p:nvPr/>
        </p:nvSpPr>
        <p:spPr>
          <a:xfrm>
            <a:off x="1547640" y="997920"/>
            <a:ext cx="5626440" cy="5616360"/>
          </a:xfrm>
          <a:prstGeom prst="rect">
            <a:avLst/>
          </a:prstGeom>
          <a:noFill/>
          <a:ln w="0">
            <a:noFill/>
          </a:ln>
        </p:spPr>
        <p:txBody>
          <a:bodyPr>
            <a:normAutofit fontScale="5000"/>
          </a:bodyPr>
          <a:p>
            <a:pPr marL="109800" algn="just">
              <a:lnSpc>
                <a:spcPct val="120000"/>
              </a:lnSpc>
              <a:tabLst>
                <a:tab algn="l" pos="0"/>
              </a:tabLst>
            </a:pPr>
            <a:r>
              <a:rPr b="1" lang="fr-FR" sz="7200" spc="-1" strike="noStrike">
                <a:solidFill>
                  <a:srgbClr val="7c240c"/>
                </a:solidFill>
                <a:latin typeface="Sylfaen"/>
              </a:rPr>
              <a:t>Introduction </a:t>
            </a:r>
            <a:endParaRPr b="0" lang="en-US" sz="7200" spc="-1" strike="noStrike">
              <a:solidFill>
                <a:srgbClr val="404040"/>
              </a:solidFill>
              <a:latin typeface="Century Gothic"/>
            </a:endParaRPr>
          </a:p>
          <a:p>
            <a:pPr marL="109800" algn="just">
              <a:lnSpc>
                <a:spcPct val="120000"/>
              </a:lnSpc>
              <a:tabLst>
                <a:tab algn="l" pos="0"/>
              </a:tabLst>
            </a:pPr>
            <a:endParaRPr b="0" lang="en-US" sz="7200" spc="-1" strike="noStrike">
              <a:solidFill>
                <a:srgbClr val="404040"/>
              </a:solidFill>
              <a:latin typeface="Century Gothic"/>
            </a:endParaRPr>
          </a:p>
          <a:p>
            <a:pPr marL="109800" algn="just">
              <a:lnSpc>
                <a:spcPct val="120000"/>
              </a:lnSpc>
              <a:tabLst>
                <a:tab algn="l" pos="0"/>
              </a:tabLst>
            </a:pPr>
            <a:r>
              <a:rPr b="0" lang="fr-FR" sz="7200" spc="-1" strike="noStrike">
                <a:solidFill>
                  <a:srgbClr val="000000"/>
                </a:solidFill>
                <a:latin typeface="Sylfaen"/>
              </a:rPr>
              <a:t>	</a:t>
            </a:r>
            <a:r>
              <a:rPr b="1" lang="fr-FR" sz="7200" spc="-1" strike="noStrike">
                <a:solidFill>
                  <a:srgbClr val="55643e"/>
                </a:solidFill>
                <a:latin typeface="Sylfaen"/>
              </a:rPr>
              <a:t>Cadre législatif</a:t>
            </a:r>
            <a:endParaRPr b="0" lang="en-US" sz="7200" spc="-1" strike="noStrike">
              <a:solidFill>
                <a:srgbClr val="404040"/>
              </a:solidFill>
              <a:latin typeface="Century Gothic"/>
            </a:endParaRPr>
          </a:p>
          <a:p>
            <a:pPr marL="109800" algn="just">
              <a:lnSpc>
                <a:spcPct val="120000"/>
              </a:lnSpc>
              <a:tabLst>
                <a:tab algn="l" pos="0"/>
              </a:tabLst>
            </a:pPr>
            <a:r>
              <a:rPr b="1" lang="fr-FR" sz="7200" spc="-1" strike="noStrike">
                <a:solidFill>
                  <a:srgbClr val="55643e"/>
                </a:solidFill>
                <a:latin typeface="Sylfaen"/>
              </a:rPr>
              <a:t>	</a:t>
            </a:r>
            <a:r>
              <a:rPr b="1" lang="fr-FR" sz="7200" spc="-1" strike="noStrike">
                <a:solidFill>
                  <a:srgbClr val="55643e"/>
                </a:solidFill>
                <a:latin typeface="Sylfaen"/>
              </a:rPr>
              <a:t>Présentation de la PASS de VIRE</a:t>
            </a:r>
            <a:endParaRPr b="0" lang="en-US" sz="7200" spc="-1" strike="noStrike">
              <a:solidFill>
                <a:srgbClr val="404040"/>
              </a:solidFill>
              <a:latin typeface="Century Gothic"/>
            </a:endParaRPr>
          </a:p>
          <a:p>
            <a:pPr marL="109800" algn="just">
              <a:lnSpc>
                <a:spcPct val="120000"/>
              </a:lnSpc>
              <a:tabLst>
                <a:tab algn="l" pos="0"/>
              </a:tabLst>
            </a:pPr>
            <a:r>
              <a:rPr b="1" lang="fr-FR" sz="7200" spc="-1" strike="noStrike">
                <a:solidFill>
                  <a:srgbClr val="55643e"/>
                </a:solidFill>
                <a:latin typeface="Sylfaen"/>
              </a:rPr>
              <a:t>	</a:t>
            </a:r>
            <a:r>
              <a:rPr b="1" lang="fr-FR" sz="7200" spc="-1" strike="noStrike">
                <a:solidFill>
                  <a:srgbClr val="55643e"/>
                </a:solidFill>
                <a:latin typeface="Sylfaen"/>
              </a:rPr>
              <a:t>Territoire d’intervention</a:t>
            </a:r>
            <a:endParaRPr b="0" lang="en-US" sz="7200" spc="-1" strike="noStrike">
              <a:solidFill>
                <a:srgbClr val="404040"/>
              </a:solidFill>
              <a:latin typeface="Century Gothic"/>
            </a:endParaRPr>
          </a:p>
          <a:p>
            <a:pPr marL="365760" algn="just">
              <a:lnSpc>
                <a:spcPct val="120000"/>
              </a:lnSpc>
              <a:tabLst>
                <a:tab algn="l" pos="0"/>
              </a:tabLst>
            </a:pPr>
            <a:r>
              <a:rPr b="1" lang="fr-FR" sz="7200" spc="-1" strike="noStrike">
                <a:solidFill>
                  <a:srgbClr val="55643e"/>
                </a:solidFill>
                <a:latin typeface="Sylfaen"/>
              </a:rPr>
              <a:t>	</a:t>
            </a:r>
            <a:endParaRPr b="0" lang="en-US" sz="7200" spc="-1" strike="noStrike">
              <a:solidFill>
                <a:srgbClr val="404040"/>
              </a:solidFill>
              <a:latin typeface="Century Gothic"/>
            </a:endParaRPr>
          </a:p>
          <a:p>
            <a:pPr marL="109800" algn="just">
              <a:lnSpc>
                <a:spcPct val="120000"/>
              </a:lnSpc>
              <a:tabLst>
                <a:tab algn="l" pos="0"/>
              </a:tabLst>
            </a:pPr>
            <a:r>
              <a:rPr b="1" lang="fr-FR" sz="7200" spc="-1" strike="noStrike">
                <a:solidFill>
                  <a:srgbClr val="7c240c"/>
                </a:solidFill>
                <a:latin typeface="Sylfaen"/>
              </a:rPr>
              <a:t>Missions</a:t>
            </a:r>
            <a:endParaRPr b="0" lang="en-US" sz="7200" spc="-1" strike="noStrike">
              <a:solidFill>
                <a:srgbClr val="404040"/>
              </a:solidFill>
              <a:latin typeface="Century Gothic"/>
            </a:endParaRPr>
          </a:p>
          <a:p>
            <a:pPr marL="109800" algn="just">
              <a:lnSpc>
                <a:spcPct val="120000"/>
              </a:lnSpc>
              <a:tabLst>
                <a:tab algn="l" pos="0"/>
              </a:tabLst>
            </a:pPr>
            <a:r>
              <a:rPr b="1" lang="fr-FR" sz="7200" spc="-1" strike="noStrike">
                <a:solidFill>
                  <a:srgbClr val="000000"/>
                </a:solidFill>
                <a:latin typeface="Sylfaen"/>
              </a:rPr>
              <a:t>	</a:t>
            </a:r>
            <a:r>
              <a:rPr b="1" lang="fr-FR" sz="7200" spc="-1" strike="noStrike">
                <a:solidFill>
                  <a:srgbClr val="495526"/>
                </a:solidFill>
                <a:latin typeface="Sylfaen"/>
              </a:rPr>
              <a:t>A q</a:t>
            </a:r>
            <a:r>
              <a:rPr b="1" lang="fr-FR" sz="7200" spc="-1" strike="noStrike">
                <a:solidFill>
                  <a:srgbClr val="55643e"/>
                </a:solidFill>
                <a:latin typeface="Sylfaen"/>
              </a:rPr>
              <a:t>ui s’adresse la PASS ?</a:t>
            </a:r>
            <a:r>
              <a:rPr b="1" lang="fr-FR" sz="7200" spc="-1" strike="noStrike">
                <a:solidFill>
                  <a:srgbClr val="55643e"/>
                </a:solidFill>
                <a:highlight>
                  <a:srgbClr val="ff0000"/>
                </a:highlight>
                <a:latin typeface="Sylfaen"/>
              </a:rPr>
              <a:t> </a:t>
            </a:r>
            <a:r>
              <a:rPr b="0" lang="fr-FR" sz="7200" spc="-1" strike="noStrike">
                <a:solidFill>
                  <a:srgbClr val="55643e"/>
                </a:solidFill>
                <a:highlight>
                  <a:srgbClr val="ff0000"/>
                </a:highlight>
                <a:latin typeface="Sylfaen"/>
              </a:rPr>
              <a:t>	</a:t>
            </a:r>
            <a:endParaRPr b="0" lang="en-US" sz="7200" spc="-1" strike="noStrike">
              <a:solidFill>
                <a:srgbClr val="404040"/>
              </a:solidFill>
              <a:latin typeface="Century Gothic"/>
            </a:endParaRPr>
          </a:p>
          <a:p>
            <a:pPr marL="109800" algn="just">
              <a:lnSpc>
                <a:spcPct val="120000"/>
              </a:lnSpc>
              <a:tabLst>
                <a:tab algn="l" pos="0"/>
              </a:tabLst>
            </a:pPr>
            <a:r>
              <a:rPr b="1" lang="fr-FR" sz="7200" spc="-1" strike="noStrike">
                <a:solidFill>
                  <a:srgbClr val="55643e"/>
                </a:solidFill>
                <a:highlight>
                  <a:srgbClr val="ff0000"/>
                </a:highlight>
                <a:latin typeface="Sylfaen"/>
              </a:rPr>
              <a:t>	</a:t>
            </a:r>
            <a:r>
              <a:rPr b="1" lang="fr-FR" sz="7200" spc="-1" strike="noStrike">
                <a:solidFill>
                  <a:srgbClr val="55643e"/>
                </a:solidFill>
                <a:highlight>
                  <a:srgbClr val="ff0000"/>
                </a:highlight>
                <a:latin typeface="Sylfaen"/>
              </a:rPr>
              <a:t>	</a:t>
            </a:r>
            <a:r>
              <a:rPr b="1" lang="fr-FR" sz="7200" spc="-1" strike="noStrike">
                <a:solidFill>
                  <a:srgbClr val="55643e"/>
                </a:solidFill>
                <a:highlight>
                  <a:srgbClr val="ff0000"/>
                </a:highlight>
                <a:latin typeface="Sylfaen"/>
              </a:rPr>
              <a:t>	</a:t>
            </a:r>
            <a:endParaRPr b="0" lang="en-US" sz="7200" spc="-1" strike="noStrike">
              <a:solidFill>
                <a:srgbClr val="404040"/>
              </a:solidFill>
              <a:latin typeface="Century Gothic"/>
            </a:endParaRPr>
          </a:p>
          <a:p>
            <a:pPr marL="109800" algn="just">
              <a:lnSpc>
                <a:spcPct val="120000"/>
              </a:lnSpc>
              <a:tabLst>
                <a:tab algn="l" pos="0"/>
              </a:tabLst>
            </a:pPr>
            <a:r>
              <a:rPr b="1" lang="fr-FR" sz="7200" spc="-1" strike="noStrike">
                <a:solidFill>
                  <a:srgbClr val="7c240c"/>
                </a:solidFill>
                <a:highlight>
                  <a:srgbClr val="ff0000"/>
                </a:highlight>
                <a:latin typeface="Sylfaen"/>
              </a:rPr>
              <a:t>Bilan 2025</a:t>
            </a:r>
            <a:endParaRPr b="0" lang="en-US" sz="7200" spc="-1" strike="noStrike">
              <a:solidFill>
                <a:srgbClr val="404040"/>
              </a:solidFill>
              <a:latin typeface="Century Gothic"/>
            </a:endParaRPr>
          </a:p>
          <a:p>
            <a:pPr marL="109800" algn="just">
              <a:lnSpc>
                <a:spcPct val="120000"/>
              </a:lnSpc>
              <a:tabLst>
                <a:tab algn="l" pos="0"/>
              </a:tabLst>
            </a:pPr>
            <a:endParaRPr b="0" lang="en-US" sz="7200" spc="-1" strike="noStrike">
              <a:solidFill>
                <a:srgbClr val="404040"/>
              </a:solidFill>
              <a:latin typeface="Century Gothic"/>
            </a:endParaRPr>
          </a:p>
          <a:p>
            <a:pPr marL="109800" algn="just">
              <a:lnSpc>
                <a:spcPct val="120000"/>
              </a:lnSpc>
              <a:tabLst>
                <a:tab algn="l" pos="0"/>
              </a:tabLst>
            </a:pPr>
            <a:r>
              <a:rPr b="0" lang="fr-FR" sz="7200" spc="-1" strike="noStrike">
                <a:solidFill>
                  <a:srgbClr val="839943"/>
                </a:solidFill>
                <a:highlight>
                  <a:srgbClr val="ff0000"/>
                </a:highlight>
                <a:latin typeface="Sylfaen"/>
              </a:rPr>
              <a:t>	</a:t>
            </a:r>
            <a:r>
              <a:rPr b="1" lang="fr-FR" sz="7200" spc="-1" strike="noStrike">
                <a:solidFill>
                  <a:srgbClr val="55643e"/>
                </a:solidFill>
                <a:highlight>
                  <a:srgbClr val="ff0000"/>
                </a:highlight>
                <a:latin typeface="Sylfaen"/>
              </a:rPr>
              <a:t>Profil des personnes accueillies</a:t>
            </a:r>
            <a:endParaRPr b="0" lang="en-US" sz="7200" spc="-1" strike="noStrike">
              <a:solidFill>
                <a:srgbClr val="404040"/>
              </a:solidFill>
              <a:latin typeface="Century Gothic"/>
            </a:endParaRPr>
          </a:p>
          <a:p>
            <a:pPr marL="109800" algn="just">
              <a:lnSpc>
                <a:spcPct val="120000"/>
              </a:lnSpc>
              <a:tabLst>
                <a:tab algn="l" pos="0"/>
              </a:tabLst>
            </a:pPr>
            <a:r>
              <a:rPr b="1" lang="fr-FR" sz="7200" spc="-1" strike="noStrike">
                <a:solidFill>
                  <a:srgbClr val="55643e"/>
                </a:solidFill>
                <a:highlight>
                  <a:srgbClr val="ff0000"/>
                </a:highlight>
                <a:latin typeface="Sylfaen"/>
              </a:rPr>
              <a:t>	</a:t>
            </a:r>
            <a:r>
              <a:rPr b="1" lang="fr-FR" sz="7200" spc="-1" strike="noStrike">
                <a:solidFill>
                  <a:srgbClr val="55643e"/>
                </a:solidFill>
                <a:highlight>
                  <a:srgbClr val="ff0000"/>
                </a:highlight>
                <a:latin typeface="Sylfaen"/>
              </a:rPr>
              <a:t>Activité de chaque professionnel</a:t>
            </a:r>
            <a:endParaRPr b="0" lang="en-US" sz="7200" spc="-1" strike="noStrike">
              <a:solidFill>
                <a:srgbClr val="404040"/>
              </a:solidFill>
              <a:latin typeface="Century Gothic"/>
            </a:endParaRPr>
          </a:p>
          <a:p>
            <a:pPr marL="109800" algn="just">
              <a:lnSpc>
                <a:spcPct val="120000"/>
              </a:lnSpc>
              <a:tabLst>
                <a:tab algn="l" pos="0"/>
              </a:tabLst>
            </a:pPr>
            <a:r>
              <a:rPr b="1" lang="fr-FR" sz="7200" spc="-1" strike="noStrike">
                <a:solidFill>
                  <a:srgbClr val="55643e"/>
                </a:solidFill>
                <a:highlight>
                  <a:srgbClr val="ff0000"/>
                </a:highlight>
                <a:latin typeface="Sylfaen"/>
              </a:rPr>
              <a:t>	</a:t>
            </a:r>
            <a:r>
              <a:rPr b="1" lang="fr-FR" sz="7200" spc="-1" strike="noStrike">
                <a:solidFill>
                  <a:srgbClr val="55643e"/>
                </a:solidFill>
                <a:highlight>
                  <a:srgbClr val="ff0000"/>
                </a:highlight>
                <a:latin typeface="Sylfaen"/>
              </a:rPr>
              <a:t>Actions réalisées</a:t>
            </a:r>
            <a:endParaRPr b="0" lang="en-US" sz="7200" spc="-1" strike="noStrike">
              <a:solidFill>
                <a:srgbClr val="404040"/>
              </a:solidFill>
              <a:latin typeface="Century Gothic"/>
            </a:endParaRPr>
          </a:p>
          <a:p>
            <a:pPr marL="109800" algn="just">
              <a:lnSpc>
                <a:spcPct val="120000"/>
              </a:lnSpc>
              <a:tabLst>
                <a:tab algn="l" pos="0"/>
              </a:tabLst>
            </a:pPr>
            <a:r>
              <a:rPr b="1" lang="fr-FR" sz="7200" spc="-1" strike="noStrike">
                <a:solidFill>
                  <a:srgbClr val="55643e"/>
                </a:solidFill>
                <a:highlight>
                  <a:srgbClr val="ff0000"/>
                </a:highlight>
                <a:latin typeface="Sylfaen"/>
              </a:rPr>
              <a:t>	</a:t>
            </a:r>
            <a:r>
              <a:rPr b="1" lang="fr-FR" sz="7200" spc="-1" strike="noStrike">
                <a:solidFill>
                  <a:srgbClr val="55643e"/>
                </a:solidFill>
                <a:highlight>
                  <a:srgbClr val="ff0000"/>
                </a:highlight>
                <a:latin typeface="Sylfaen"/>
              </a:rPr>
              <a:t>Evolution de l’activité</a:t>
            </a:r>
            <a:endParaRPr b="0" lang="en-US" sz="7200" spc="-1" strike="noStrike">
              <a:solidFill>
                <a:srgbClr val="404040"/>
              </a:solidFill>
              <a:latin typeface="Century Gothic"/>
            </a:endParaRPr>
          </a:p>
          <a:p>
            <a:pPr marL="109800" algn="just">
              <a:lnSpc>
                <a:spcPct val="120000"/>
              </a:lnSpc>
              <a:tabLst>
                <a:tab algn="l" pos="0"/>
              </a:tabLst>
            </a:pPr>
            <a:endParaRPr b="0" lang="en-US" sz="7200" spc="-1" strike="noStrike">
              <a:solidFill>
                <a:srgbClr val="404040"/>
              </a:solidFill>
              <a:latin typeface="Century Gothic"/>
            </a:endParaRPr>
          </a:p>
          <a:p>
            <a:pPr marL="109800" algn="just">
              <a:lnSpc>
                <a:spcPct val="120000"/>
              </a:lnSpc>
              <a:tabLst>
                <a:tab algn="l" pos="0"/>
              </a:tabLst>
            </a:pPr>
            <a:r>
              <a:rPr b="1" lang="fr-FR" sz="7200" spc="-1" strike="noStrike">
                <a:solidFill>
                  <a:srgbClr val="7c240c"/>
                </a:solidFill>
                <a:highlight>
                  <a:srgbClr val="ff0000"/>
                </a:highlight>
                <a:latin typeface="Sylfaen"/>
              </a:rPr>
              <a:t>Problématiques rencontrées</a:t>
            </a:r>
            <a:endParaRPr b="0" lang="en-US" sz="7200" spc="-1" strike="noStrike">
              <a:solidFill>
                <a:srgbClr val="404040"/>
              </a:solidFill>
              <a:latin typeface="Century Gothic"/>
            </a:endParaRPr>
          </a:p>
          <a:p>
            <a:pPr marL="109800" algn="just">
              <a:lnSpc>
                <a:spcPct val="120000"/>
              </a:lnSpc>
              <a:tabLst>
                <a:tab algn="l" pos="0"/>
              </a:tabLst>
            </a:pPr>
            <a:endParaRPr b="0" lang="en-US" sz="7200" spc="-1" strike="noStrike">
              <a:solidFill>
                <a:srgbClr val="404040"/>
              </a:solidFill>
              <a:latin typeface="Century Gothic"/>
            </a:endParaRPr>
          </a:p>
          <a:p>
            <a:pPr marL="109800" algn="just">
              <a:lnSpc>
                <a:spcPct val="120000"/>
              </a:lnSpc>
              <a:tabLst>
                <a:tab algn="l" pos="0"/>
              </a:tabLst>
            </a:pPr>
            <a:r>
              <a:rPr b="1" lang="fr-FR" sz="7200" spc="-1" strike="noStrike">
                <a:solidFill>
                  <a:srgbClr val="7c240c"/>
                </a:solidFill>
                <a:highlight>
                  <a:srgbClr val="ff0000"/>
                </a:highlight>
                <a:latin typeface="Sylfaen"/>
              </a:rPr>
              <a:t>Projets 2026</a:t>
            </a:r>
            <a:endParaRPr b="0" lang="en-US" sz="7200" spc="-1" strike="noStrike">
              <a:solidFill>
                <a:srgbClr val="404040"/>
              </a:solidFill>
              <a:latin typeface="Century Gothic"/>
            </a:endParaRPr>
          </a:p>
          <a:p>
            <a:pPr marL="109800" algn="just">
              <a:lnSpc>
                <a:spcPct val="100000"/>
              </a:lnSpc>
              <a:spcBef>
                <a:spcPts val="1001"/>
              </a:spcBef>
              <a:tabLst>
                <a:tab algn="l" pos="0"/>
              </a:tabLst>
            </a:pPr>
            <a:endParaRPr b="0" lang="en-US" sz="7200" spc="-1" strike="noStrike">
              <a:solidFill>
                <a:srgbClr val="404040"/>
              </a:solidFill>
              <a:latin typeface="Century Gothic"/>
            </a:endParaRPr>
          </a:p>
          <a:p>
            <a:pPr marL="109800">
              <a:lnSpc>
                <a:spcPct val="100000"/>
              </a:lnSpc>
              <a:spcBef>
                <a:spcPts val="1001"/>
              </a:spcBef>
              <a:tabLst>
                <a:tab algn="l" pos="0"/>
              </a:tabLst>
            </a:pPr>
            <a:endParaRPr b="0" lang="en-US" sz="7200" spc="-1" strike="noStrike">
              <a:solidFill>
                <a:srgbClr val="404040"/>
              </a:solidFill>
              <a:latin typeface="Century Gothic"/>
            </a:endParaRPr>
          </a:p>
          <a:p>
            <a:pPr>
              <a:lnSpc>
                <a:spcPct val="100000"/>
              </a:lnSpc>
              <a:spcBef>
                <a:spcPts val="1001"/>
              </a:spcBef>
              <a:tabLst>
                <a:tab algn="l" pos="0"/>
              </a:tabLst>
            </a:pPr>
            <a:endParaRPr b="0" lang="en-US" sz="7200" spc="-1" strike="noStrike">
              <a:solidFill>
                <a:srgbClr val="404040"/>
              </a:solidFill>
              <a:latin typeface="Century Gothic"/>
            </a:endParaRPr>
          </a:p>
          <a:p>
            <a:pPr marL="109800">
              <a:lnSpc>
                <a:spcPct val="100000"/>
              </a:lnSpc>
              <a:spcBef>
                <a:spcPts val="1001"/>
              </a:spcBef>
              <a:tabLst>
                <a:tab algn="l" pos="0"/>
              </a:tabLst>
            </a:pPr>
            <a:endParaRPr b="0" lang="en-US" sz="7200" spc="-1" strike="noStrike">
              <a:solidFill>
                <a:srgbClr val="404040"/>
              </a:solidFill>
              <a:latin typeface="Century Gothic"/>
            </a:endParaRPr>
          </a:p>
          <a:p>
            <a:pPr>
              <a:lnSpc>
                <a:spcPct val="100000"/>
              </a:lnSpc>
              <a:spcBef>
                <a:spcPts val="1001"/>
              </a:spcBef>
              <a:tabLst>
                <a:tab algn="l" pos="0"/>
              </a:tabLst>
            </a:pPr>
            <a:endParaRPr b="0" lang="en-US" sz="7200" spc="-1" strike="noStrike">
              <a:solidFill>
                <a:srgbClr val="404040"/>
              </a:solidFill>
              <a:latin typeface="Century Gothic"/>
            </a:endParaRPr>
          </a:p>
        </p:txBody>
      </p:sp>
    </p:spTree>
  </p:cSld>
  <p:transition spd="slow">
    <p:wipe dir="l"/>
  </p:transition>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16" name="Image 3" descr=""/>
          <p:cNvPicPr/>
          <p:nvPr/>
        </p:nvPicPr>
        <p:blipFill>
          <a:blip r:embed="rId1"/>
          <a:stretch/>
        </p:blipFill>
        <p:spPr>
          <a:xfrm>
            <a:off x="1259640" y="1268640"/>
            <a:ext cx="7104600" cy="4752000"/>
          </a:xfrm>
          <a:prstGeom prst="rect">
            <a:avLst/>
          </a:prstGeom>
          <a:ln w="0">
            <a:noFill/>
          </a:ln>
        </p:spPr>
      </p:pic>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17" name="Image 1" descr=""/>
          <p:cNvPicPr/>
          <p:nvPr/>
        </p:nvPicPr>
        <p:blipFill>
          <a:blip r:embed="rId1"/>
          <a:stretch/>
        </p:blipFill>
        <p:spPr>
          <a:xfrm>
            <a:off x="1331640" y="1196640"/>
            <a:ext cx="7592400" cy="4458960"/>
          </a:xfrm>
          <a:prstGeom prst="rect">
            <a:avLst/>
          </a:prstGeom>
          <a:ln w="0">
            <a:noFill/>
          </a:ln>
        </p:spPr>
      </p:pic>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8" name="TextShape 1"/>
          <p:cNvSpPr txBox="1"/>
          <p:nvPr/>
        </p:nvSpPr>
        <p:spPr>
          <a:xfrm>
            <a:off x="1259640" y="764640"/>
            <a:ext cx="6984360" cy="5328360"/>
          </a:xfrm>
          <a:prstGeom prst="rect">
            <a:avLst/>
          </a:prstGeom>
          <a:noFill/>
          <a:ln w="0">
            <a:noFill/>
          </a:ln>
        </p:spPr>
        <p:txBody>
          <a:bodyPr>
            <a:normAutofit fontScale="97000"/>
          </a:bodyPr>
          <a:p>
            <a:pPr algn="ctr">
              <a:lnSpc>
                <a:spcPct val="150000"/>
              </a:lnSpc>
            </a:pPr>
            <a:r>
              <a:rPr b="0" lang="fr-FR" sz="3600" spc="-1" strike="noStrike" u="sng">
                <a:solidFill>
                  <a:srgbClr val="000000"/>
                </a:solidFill>
                <a:uFillTx/>
                <a:latin typeface="Sylfaen"/>
              </a:rPr>
              <a:t>Activité assistante sociale</a:t>
            </a:r>
            <a:br/>
            <a:br/>
            <a:r>
              <a:rPr b="0" lang="fr-FR" sz="2000" spc="-1" strike="noStrike">
                <a:solidFill>
                  <a:srgbClr val="000000"/>
                </a:solidFill>
                <a:latin typeface="Sylfaen"/>
              </a:rPr>
              <a:t>Missions:</a:t>
            </a:r>
            <a:br/>
            <a:r>
              <a:rPr b="0" lang="fr-FR" sz="2000" spc="-1" strike="noStrike">
                <a:solidFill>
                  <a:srgbClr val="000000"/>
                </a:solidFill>
                <a:latin typeface="Sylfaen"/>
              </a:rPr>
              <a:t>Accueillir</a:t>
            </a:r>
            <a:br/>
            <a:r>
              <a:rPr b="0" lang="fr-FR" sz="2000" spc="-1" strike="noStrike">
                <a:solidFill>
                  <a:srgbClr val="000000"/>
                </a:solidFill>
                <a:latin typeface="Sylfaen"/>
              </a:rPr>
              <a:t>Evaluer la situation médico-sociale</a:t>
            </a:r>
            <a:br/>
            <a:r>
              <a:rPr b="0" lang="fr-FR" sz="2000" spc="-1" strike="noStrike">
                <a:solidFill>
                  <a:srgbClr val="000000"/>
                </a:solidFill>
                <a:latin typeface="Sylfaen"/>
              </a:rPr>
              <a:t>Informer</a:t>
            </a:r>
            <a:br/>
            <a:r>
              <a:rPr b="0" lang="fr-FR" sz="2000" spc="-1" strike="noStrike">
                <a:solidFill>
                  <a:srgbClr val="000000"/>
                </a:solidFill>
                <a:latin typeface="Sylfaen"/>
              </a:rPr>
              <a:t>Accompagner</a:t>
            </a:r>
            <a:br/>
            <a:r>
              <a:rPr b="0" lang="fr-FR" sz="2000" spc="-1" strike="noStrike">
                <a:solidFill>
                  <a:srgbClr val="000000"/>
                </a:solidFill>
                <a:latin typeface="Sylfaen"/>
              </a:rPr>
              <a:t>Coordonner</a:t>
            </a:r>
            <a:br/>
            <a:r>
              <a:rPr b="0" lang="fr-FR" sz="2000" spc="-1" strike="noStrike">
                <a:solidFill>
                  <a:srgbClr val="000000"/>
                </a:solidFill>
                <a:latin typeface="Sylfaen"/>
              </a:rPr>
              <a:t>Orienter</a:t>
            </a:r>
            <a:br/>
            <a:br/>
            <a:endParaRPr b="0" lang="en-US" sz="2000" spc="-1" strike="noStrike">
              <a:solidFill>
                <a:srgbClr val="000000"/>
              </a:solidFill>
              <a:latin typeface="Century Gothic"/>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319" name="Table 1"/>
          <p:cNvGraphicFramePr/>
          <p:nvPr/>
        </p:nvGraphicFramePr>
        <p:xfrm>
          <a:off x="1418400" y="332640"/>
          <a:ext cx="7704360" cy="5832360"/>
        </p:xfrm>
        <a:graphic>
          <a:graphicData uri="http://schemas.openxmlformats.org/drawingml/2006/table">
            <a:tbl>
              <a:tblPr/>
              <a:tblGrid>
                <a:gridCol w="7704720"/>
              </a:tblGrid>
              <a:tr h="795240">
                <a:tc>
                  <a:txBody>
                    <a:bodyPr>
                      <a:noAutofit/>
                    </a:bodyPr>
                    <a:p>
                      <a:pPr algn="ctr">
                        <a:lnSpc>
                          <a:spcPct val="100000"/>
                        </a:lnSpc>
                        <a:tabLst>
                          <a:tab algn="l" pos="0"/>
                        </a:tabLst>
                      </a:pPr>
                      <a:endParaRPr b="0" lang="fr-FR" sz="1800" spc="-1" strike="noStrike">
                        <a:latin typeface="Arial"/>
                      </a:endParaRPr>
                    </a:p>
                    <a:p>
                      <a:pPr algn="ctr">
                        <a:lnSpc>
                          <a:spcPct val="100000"/>
                        </a:lnSpc>
                        <a:tabLst>
                          <a:tab algn="l" pos="0"/>
                        </a:tabLst>
                      </a:pPr>
                      <a:r>
                        <a:rPr b="1" lang="fr-FR" sz="2000" spc="-1" strike="noStrike" u="sng">
                          <a:solidFill>
                            <a:srgbClr val="000000"/>
                          </a:solidFill>
                          <a:uFillTx/>
                          <a:latin typeface="Sylfaen"/>
                        </a:rPr>
                        <a:t>File active : 81 patients </a:t>
                      </a:r>
                      <a:endParaRPr b="0" lang="fr-FR" sz="2000" spc="-1" strike="noStrike">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a53010"/>
                    </a:solidFill>
                  </a:tcPr>
                </a:tc>
              </a:tr>
              <a:tr h="1647000">
                <a:tc>
                  <a:txBody>
                    <a:bodyPr>
                      <a:noAutofit/>
                    </a:bodyPr>
                    <a:p>
                      <a:pPr algn="ctr">
                        <a:lnSpc>
                          <a:spcPct val="150000"/>
                        </a:lnSpc>
                      </a:pPr>
                      <a:r>
                        <a:rPr b="1" lang="fr-FR" sz="2000" spc="-1" strike="noStrike">
                          <a:solidFill>
                            <a:srgbClr val="000000"/>
                          </a:solidFill>
                          <a:latin typeface="Sylfaen"/>
                        </a:rPr>
                        <a:t> </a:t>
                      </a:r>
                      <a:r>
                        <a:rPr b="0" lang="fr-FR" sz="2000" spc="-1" strike="noStrike">
                          <a:solidFill>
                            <a:srgbClr val="000000"/>
                          </a:solidFill>
                          <a:latin typeface="Sylfaen"/>
                        </a:rPr>
                        <a:t>235 entretiens dont :</a:t>
                      </a:r>
                      <a:endParaRPr b="0" lang="fr-FR" sz="2000" spc="-1" strike="noStrike">
                        <a:latin typeface="Arial"/>
                      </a:endParaRPr>
                    </a:p>
                    <a:p>
                      <a:pPr algn="ctr">
                        <a:lnSpc>
                          <a:spcPct val="150000"/>
                        </a:lnSpc>
                        <a:tabLst>
                          <a:tab algn="l" pos="0"/>
                        </a:tabLst>
                      </a:pPr>
                      <a:r>
                        <a:rPr b="0" lang="fr-FR" sz="2000" spc="-1" strike="noStrike">
                          <a:solidFill>
                            <a:srgbClr val="000000"/>
                          </a:solidFill>
                          <a:latin typeface="Sylfaen"/>
                        </a:rPr>
                        <a:t>130 physiques (76 entretiens sur rendez-vous, 54 entretiens non programmés et 18 non venus) </a:t>
                      </a:r>
                      <a:endParaRPr b="0" lang="fr-FR" sz="2000" spc="-1" strike="noStrike">
                        <a:latin typeface="Arial"/>
                      </a:endParaRPr>
                    </a:p>
                    <a:p>
                      <a:pPr algn="ctr">
                        <a:lnSpc>
                          <a:spcPct val="150000"/>
                        </a:lnSpc>
                        <a:tabLst>
                          <a:tab algn="l" pos="0"/>
                        </a:tabLst>
                      </a:pPr>
                      <a:r>
                        <a:rPr b="0" lang="fr-FR" sz="2000" spc="-1" strike="noStrike">
                          <a:solidFill>
                            <a:srgbClr val="000000"/>
                          </a:solidFill>
                          <a:latin typeface="Sylfaen"/>
                        </a:rPr>
                        <a:t>105 téléphoniques</a:t>
                      </a:r>
                      <a:endParaRPr b="0" lang="fr-FR" sz="20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0cdcc"/>
                    </a:solidFill>
                  </a:tcPr>
                </a:tc>
              </a:tr>
              <a:tr h="3062520">
                <a:tc>
                  <a:txBody>
                    <a:bodyPr>
                      <a:noAutofit/>
                    </a:bodyPr>
                    <a:p>
                      <a:pPr algn="ctr">
                        <a:lnSpc>
                          <a:spcPct val="150000"/>
                        </a:lnSpc>
                      </a:pPr>
                      <a:r>
                        <a:rPr b="1" lang="fr-FR" sz="2000" spc="-1" strike="noStrike" u="sng">
                          <a:solidFill>
                            <a:srgbClr val="000000"/>
                          </a:solidFill>
                          <a:uFillTx/>
                          <a:latin typeface="Sylfaen"/>
                        </a:rPr>
                        <a:t>Principaux Motifs d’intervention :</a:t>
                      </a:r>
                      <a:endParaRPr b="0" lang="fr-FR" sz="2000" spc="-1" strike="noStrike">
                        <a:latin typeface="Arial"/>
                      </a:endParaRPr>
                    </a:p>
                    <a:p>
                      <a:pPr marL="285840" indent="-285480" algn="ctr">
                        <a:lnSpc>
                          <a:spcPct val="150000"/>
                        </a:lnSpc>
                        <a:buClr>
                          <a:srgbClr val="000000"/>
                        </a:buClr>
                        <a:buFont typeface="Wingdings" charset="2"/>
                        <a:buChar char=""/>
                      </a:pPr>
                      <a:r>
                        <a:rPr b="0" lang="fr-FR" sz="2000" spc="-1" strike="noStrike">
                          <a:solidFill>
                            <a:srgbClr val="000000"/>
                          </a:solidFill>
                          <a:latin typeface="Sylfaen"/>
                        </a:rPr>
                        <a:t>l’accès aux droits en lien avec l’état de santé</a:t>
                      </a:r>
                      <a:endParaRPr b="0" lang="fr-FR" sz="2000" spc="-1" strike="noStrike">
                        <a:latin typeface="Arial"/>
                      </a:endParaRPr>
                    </a:p>
                    <a:p>
                      <a:pPr marL="285840" indent="-285480" algn="ctr">
                        <a:lnSpc>
                          <a:spcPct val="150000"/>
                        </a:lnSpc>
                        <a:buClr>
                          <a:srgbClr val="000000"/>
                        </a:buClr>
                        <a:buFont typeface="Wingdings" charset="2"/>
                        <a:buChar char=""/>
                      </a:pPr>
                      <a:r>
                        <a:rPr b="0" lang="fr-FR" sz="2000" spc="-1" strike="noStrike">
                          <a:solidFill>
                            <a:srgbClr val="000000"/>
                          </a:solidFill>
                          <a:latin typeface="Sylfaen"/>
                        </a:rPr>
                        <a:t>l’accès aux soins</a:t>
                      </a:r>
                      <a:endParaRPr b="0" lang="fr-FR" sz="2000" spc="-1" strike="noStrike">
                        <a:latin typeface="Arial"/>
                      </a:endParaRPr>
                    </a:p>
                    <a:p>
                      <a:pPr marL="285840" indent="-285480" algn="ctr">
                        <a:lnSpc>
                          <a:spcPct val="150000"/>
                        </a:lnSpc>
                        <a:buClr>
                          <a:srgbClr val="000000"/>
                        </a:buClr>
                        <a:buFont typeface="Wingdings" charset="2"/>
                        <a:buChar char=""/>
                      </a:pPr>
                      <a:r>
                        <a:rPr b="0" lang="fr-FR" sz="2000" spc="-1" strike="noStrike">
                          <a:solidFill>
                            <a:srgbClr val="000000"/>
                          </a:solidFill>
                          <a:latin typeface="Sylfaen"/>
                        </a:rPr>
                        <a:t>Problèmes administratifs autres et difficultés financières  </a:t>
                      </a:r>
                      <a:endParaRPr b="0" lang="fr-FR" sz="2000" spc="-1" strike="noStrike">
                        <a:latin typeface="Arial"/>
                      </a:endParaRPr>
                    </a:p>
                    <a:p>
                      <a:pPr marL="285840" indent="-285480" algn="ctr">
                        <a:lnSpc>
                          <a:spcPct val="150000"/>
                        </a:lnSpc>
                        <a:buClr>
                          <a:srgbClr val="000000"/>
                        </a:buClr>
                        <a:buFont typeface="Wingdings" charset="2"/>
                        <a:buChar char=""/>
                      </a:pPr>
                      <a:r>
                        <a:rPr b="0" lang="fr-FR" sz="2000" spc="-1" strike="noStrike">
                          <a:solidFill>
                            <a:srgbClr val="000000"/>
                          </a:solidFill>
                          <a:latin typeface="Sylfaen"/>
                        </a:rPr>
                        <a:t> </a:t>
                      </a:r>
                      <a:r>
                        <a:rPr b="0" lang="fr-FR" sz="2000" spc="-1" strike="noStrike">
                          <a:solidFill>
                            <a:srgbClr val="000000"/>
                          </a:solidFill>
                          <a:latin typeface="Sylfaen"/>
                        </a:rPr>
                        <a:t>problématiques liées au séjour en France </a:t>
                      </a:r>
                      <a:endParaRPr b="0" lang="fr-FR" sz="2000" spc="-1" strike="noStrike">
                        <a:latin typeface="Arial"/>
                      </a:endParaRPr>
                    </a:p>
                    <a:p>
                      <a:pPr marL="285840" indent="-285480" algn="ctr">
                        <a:lnSpc>
                          <a:spcPct val="150000"/>
                        </a:lnSpc>
                        <a:buClr>
                          <a:srgbClr val="000000"/>
                        </a:buClr>
                        <a:buFont typeface="Wingdings" charset="2"/>
                        <a:buChar char=""/>
                      </a:pPr>
                      <a:r>
                        <a:rPr b="0" lang="fr-FR" sz="2000" spc="-1" strike="noStrike">
                          <a:solidFill>
                            <a:srgbClr val="000000"/>
                          </a:solidFill>
                          <a:latin typeface="Sylfaen"/>
                        </a:rPr>
                        <a:t>Problématique d’hébergement/logement </a:t>
                      </a:r>
                      <a:endParaRPr b="0" lang="fr-FR" sz="20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f0e7e7"/>
                    </a:solidFill>
                  </a:tcPr>
                </a:tc>
              </a:tr>
              <a:tr h="347760">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0cdcc"/>
                    </a:solidFill>
                  </a:tcPr>
                </a:tc>
              </a:tr>
            </a:tbl>
          </a:graphicData>
        </a:graphic>
      </p:graphicFrame>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20" name="Image 2" descr=""/>
          <p:cNvPicPr/>
          <p:nvPr/>
        </p:nvPicPr>
        <p:blipFill>
          <a:blip r:embed="rId1"/>
          <a:stretch/>
        </p:blipFill>
        <p:spPr>
          <a:xfrm>
            <a:off x="683640" y="1412640"/>
            <a:ext cx="8155080" cy="4248000"/>
          </a:xfrm>
          <a:prstGeom prst="rect">
            <a:avLst/>
          </a:prstGeom>
          <a:ln w="0">
            <a:noFill/>
          </a:ln>
        </p:spPr>
      </p:pic>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321" name="Graphique 1"/>
          <p:cNvGraphicFramePr/>
          <p:nvPr/>
        </p:nvGraphicFramePr>
        <p:xfrm>
          <a:off x="702000" y="908640"/>
          <a:ext cx="8046360" cy="5616360"/>
        </p:xfrm>
        <a:graphic>
          <a:graphicData uri="http://schemas.openxmlformats.org/drawingml/2006/chart">
            <c:chart xmlns:c="http://schemas.openxmlformats.org/drawingml/2006/chart" xmlns:r="http://schemas.openxmlformats.org/officeDocument/2006/relationships" r:id="rId1"/>
          </a:graphicData>
        </a:graphic>
      </p:graphicFrame>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2" name="CustomShape 1"/>
          <p:cNvSpPr/>
          <p:nvPr/>
        </p:nvSpPr>
        <p:spPr>
          <a:xfrm>
            <a:off x="1403640" y="116640"/>
            <a:ext cx="7056360" cy="5869080"/>
          </a:xfrm>
          <a:prstGeom prst="rect">
            <a:avLst/>
          </a:prstGeom>
          <a:noFill/>
          <a:ln w="0">
            <a:noFill/>
          </a:ln>
        </p:spPr>
        <p:style>
          <a:lnRef idx="0"/>
          <a:fillRef idx="0"/>
          <a:effectRef idx="0"/>
          <a:fontRef idx="minor"/>
        </p:style>
        <p:txBody>
          <a:bodyPr lIns="90000" rIns="90000" tIns="45000" bIns="45000">
            <a:spAutoFit/>
          </a:bodyPr>
          <a:p>
            <a:pPr algn="ctr">
              <a:lnSpc>
                <a:spcPct val="115000"/>
              </a:lnSpc>
              <a:spcAft>
                <a:spcPts val="1001"/>
              </a:spcAft>
            </a:pPr>
            <a:endParaRPr b="0" lang="fr-FR" sz="1800" spc="-1" strike="noStrike">
              <a:latin typeface="Arial"/>
            </a:endParaRPr>
          </a:p>
          <a:p>
            <a:pPr algn="ctr">
              <a:lnSpc>
                <a:spcPct val="115000"/>
              </a:lnSpc>
              <a:spcAft>
                <a:spcPts val="1001"/>
              </a:spcAft>
            </a:pPr>
            <a:r>
              <a:rPr b="0" lang="fr-FR" sz="3200" spc="-1" strike="noStrike" u="sng">
                <a:solidFill>
                  <a:srgbClr val="6d7f39"/>
                </a:solidFill>
                <a:uFillTx/>
                <a:latin typeface="Sylfaen"/>
                <a:ea typeface="Calibri"/>
              </a:rPr>
              <a:t>Aller-vers</a:t>
            </a:r>
            <a:endParaRPr b="0" lang="fr-FR" sz="3200" spc="-1" strike="noStrike">
              <a:latin typeface="Arial"/>
            </a:endParaRPr>
          </a:p>
          <a:p>
            <a:pPr algn="ctr">
              <a:lnSpc>
                <a:spcPct val="115000"/>
              </a:lnSpc>
              <a:spcAft>
                <a:spcPts val="1001"/>
              </a:spcAft>
            </a:pPr>
            <a:endParaRPr b="0" lang="fr-FR" sz="3200" spc="-1" strike="noStrike">
              <a:latin typeface="Arial"/>
            </a:endParaRPr>
          </a:p>
          <a:p>
            <a:pPr algn="ctr">
              <a:lnSpc>
                <a:spcPct val="115000"/>
              </a:lnSpc>
              <a:spcAft>
                <a:spcPts val="1001"/>
              </a:spcAft>
            </a:pPr>
            <a:r>
              <a:rPr b="0" lang="fr-FR" sz="1800" spc="-1" strike="noStrike">
                <a:solidFill>
                  <a:srgbClr val="000000"/>
                </a:solidFill>
                <a:latin typeface="Sylfaen"/>
                <a:ea typeface="Calibri"/>
              </a:rPr>
              <a:t>Missions: </a:t>
            </a:r>
            <a:endParaRPr b="0" lang="fr-FR" sz="1800" spc="-1" strike="noStrike">
              <a:latin typeface="Arial"/>
            </a:endParaRPr>
          </a:p>
          <a:p>
            <a:pPr algn="ctr">
              <a:lnSpc>
                <a:spcPct val="115000"/>
              </a:lnSpc>
              <a:spcAft>
                <a:spcPts val="1001"/>
              </a:spcAft>
            </a:pPr>
            <a:r>
              <a:rPr b="0" lang="fr-FR" sz="1800" spc="-1" strike="noStrike">
                <a:solidFill>
                  <a:srgbClr val="000000"/>
                </a:solidFill>
                <a:latin typeface="Sylfaen"/>
                <a:ea typeface="Calibri"/>
              </a:rPr>
              <a:t>Lutter contre les inégalités sociales de santé</a:t>
            </a:r>
            <a:endParaRPr b="0" lang="fr-FR" sz="1800" spc="-1" strike="noStrike">
              <a:latin typeface="Arial"/>
            </a:endParaRPr>
          </a:p>
          <a:p>
            <a:pPr algn="ctr">
              <a:lnSpc>
                <a:spcPct val="115000"/>
              </a:lnSpc>
              <a:spcAft>
                <a:spcPts val="1001"/>
              </a:spcAft>
            </a:pPr>
            <a:r>
              <a:rPr b="0" lang="fr-FR" sz="1800" spc="-1" strike="noStrike">
                <a:solidFill>
                  <a:srgbClr val="000000"/>
                </a:solidFill>
                <a:latin typeface="Sylfaen"/>
                <a:ea typeface="Calibri"/>
              </a:rPr>
              <a:t>Aller à la rencontre des personnes isolées</a:t>
            </a:r>
            <a:endParaRPr b="0" lang="fr-FR" sz="1800" spc="-1" strike="noStrike">
              <a:latin typeface="Arial"/>
            </a:endParaRPr>
          </a:p>
          <a:p>
            <a:pPr algn="ctr">
              <a:lnSpc>
                <a:spcPct val="115000"/>
              </a:lnSpc>
              <a:spcAft>
                <a:spcPts val="1001"/>
              </a:spcAft>
            </a:pPr>
            <a:r>
              <a:rPr b="0" lang="fr-FR" sz="1800" spc="-1" strike="noStrike">
                <a:solidFill>
                  <a:srgbClr val="000000"/>
                </a:solidFill>
                <a:latin typeface="Sylfaen"/>
                <a:ea typeface="Calibri"/>
              </a:rPr>
              <a:t>Améliorer la communication avec les partenaires</a:t>
            </a:r>
            <a:endParaRPr b="0" lang="fr-FR" sz="1800" spc="-1" strike="noStrike">
              <a:latin typeface="Arial"/>
            </a:endParaRPr>
          </a:p>
          <a:p>
            <a:pPr algn="ctr">
              <a:lnSpc>
                <a:spcPct val="115000"/>
              </a:lnSpc>
              <a:spcAft>
                <a:spcPts val="1001"/>
              </a:spcAft>
            </a:pPr>
            <a:r>
              <a:rPr b="0" lang="fr-FR" sz="1800" spc="-1" strike="noStrike">
                <a:solidFill>
                  <a:srgbClr val="000000"/>
                </a:solidFill>
                <a:latin typeface="Sylfaen"/>
                <a:ea typeface="Calibri"/>
              </a:rPr>
              <a:t>Faciliter les orientations</a:t>
            </a:r>
            <a:endParaRPr b="0" lang="fr-FR" sz="1800" spc="-1" strike="noStrike">
              <a:latin typeface="Arial"/>
            </a:endParaRPr>
          </a:p>
          <a:p>
            <a:pPr algn="ctr">
              <a:lnSpc>
                <a:spcPct val="115000"/>
              </a:lnSpc>
              <a:spcAft>
                <a:spcPts val="1001"/>
              </a:spcAft>
            </a:pPr>
            <a:r>
              <a:rPr b="0" lang="fr-FR" sz="1800" spc="-1" strike="noStrike">
                <a:solidFill>
                  <a:srgbClr val="000000"/>
                </a:solidFill>
                <a:latin typeface="Sylfaen"/>
                <a:ea typeface="Calibri"/>
              </a:rPr>
              <a:t>Mise en place de permanences</a:t>
            </a:r>
            <a:endParaRPr b="0" lang="fr-FR" sz="1800" spc="-1" strike="noStrike">
              <a:latin typeface="Arial"/>
            </a:endParaRPr>
          </a:p>
          <a:p>
            <a:pPr algn="ctr">
              <a:lnSpc>
                <a:spcPct val="115000"/>
              </a:lnSpc>
              <a:spcAft>
                <a:spcPts val="1001"/>
              </a:spcAft>
            </a:pPr>
            <a:r>
              <a:rPr b="0" lang="fr-FR" sz="1800" spc="-1" strike="noStrike">
                <a:solidFill>
                  <a:srgbClr val="000000"/>
                </a:solidFill>
                <a:latin typeface="Sylfaen"/>
                <a:ea typeface="Calibri"/>
              </a:rPr>
              <a:t>Evaluation médico-sociale « hors les murs »</a:t>
            </a:r>
            <a:endParaRPr b="0" lang="fr-FR" sz="1800" spc="-1" strike="noStrike">
              <a:latin typeface="Arial"/>
            </a:endParaRPr>
          </a:p>
          <a:p>
            <a:pPr algn="ctr">
              <a:lnSpc>
                <a:spcPct val="115000"/>
              </a:lnSpc>
              <a:spcAft>
                <a:spcPts val="1001"/>
              </a:spcAft>
            </a:pPr>
            <a:endParaRPr b="0" lang="fr-FR" sz="1800" spc="-1" strike="noStrike">
              <a:latin typeface="Arial"/>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3" name="CustomShape 1"/>
          <p:cNvSpPr/>
          <p:nvPr/>
        </p:nvSpPr>
        <p:spPr>
          <a:xfrm>
            <a:off x="1475640" y="79200"/>
            <a:ext cx="7272360" cy="6493680"/>
          </a:xfrm>
          <a:prstGeom prst="rect">
            <a:avLst/>
          </a:prstGeom>
          <a:noFill/>
          <a:ln w="0">
            <a:noFill/>
          </a:ln>
        </p:spPr>
        <p:style>
          <a:lnRef idx="0"/>
          <a:fillRef idx="0"/>
          <a:effectRef idx="0"/>
          <a:fontRef idx="minor"/>
        </p:style>
        <p:txBody>
          <a:bodyPr lIns="90000" rIns="90000" tIns="45000" bIns="45000">
            <a:spAutoFit/>
          </a:bodyPr>
          <a:p>
            <a:pPr algn="ctr">
              <a:lnSpc>
                <a:spcPct val="115000"/>
              </a:lnSpc>
              <a:spcAft>
                <a:spcPts val="1001"/>
              </a:spcAft>
            </a:pPr>
            <a:r>
              <a:rPr b="0" lang="fr-FR" sz="3600" spc="-1" strike="noStrike" u="sng">
                <a:solidFill>
                  <a:srgbClr val="6d7f39"/>
                </a:solidFill>
                <a:uFillTx/>
                <a:latin typeface="Sylfaen"/>
                <a:ea typeface="Times New Roman"/>
              </a:rPr>
              <a:t>Actions réalisées en 2025</a:t>
            </a:r>
            <a:endParaRPr b="0" lang="fr-FR" sz="3600" spc="-1" strike="noStrike">
              <a:latin typeface="Arial"/>
            </a:endParaRPr>
          </a:p>
          <a:p>
            <a:pPr marL="343080" indent="-342720" algn="just">
              <a:lnSpc>
                <a:spcPct val="115000"/>
              </a:lnSpc>
              <a:spcAft>
                <a:spcPts val="1001"/>
              </a:spcAft>
              <a:buClr>
                <a:srgbClr val="000000"/>
              </a:buClr>
              <a:buFont typeface="Symbol"/>
              <a:buChar char=""/>
              <a:tabLst>
                <a:tab algn="l" pos="1819440"/>
              </a:tabLst>
            </a:pPr>
            <a:r>
              <a:rPr b="0" lang="fr-FR" sz="1800" spc="-1" strike="noStrike">
                <a:solidFill>
                  <a:srgbClr val="000000"/>
                </a:solidFill>
                <a:latin typeface="Sylfaen"/>
                <a:ea typeface="Calibri"/>
              </a:rPr>
              <a:t>3 réunions d’équipe avec l’encadrement : </a:t>
            </a:r>
            <a:endParaRPr b="0" lang="fr-FR" sz="1800" spc="-1" strike="noStrike">
              <a:latin typeface="Arial"/>
            </a:endParaRPr>
          </a:p>
          <a:p>
            <a:pPr marL="285840" indent="-285480" algn="just">
              <a:lnSpc>
                <a:spcPct val="115000"/>
              </a:lnSpc>
              <a:spcAft>
                <a:spcPts val="1001"/>
              </a:spcAft>
              <a:buClr>
                <a:srgbClr val="000000"/>
              </a:buClr>
              <a:buFont typeface="Symbol"/>
              <a:buChar char="-"/>
              <a:tabLst>
                <a:tab algn="l" pos="1819440"/>
              </a:tabLst>
            </a:pPr>
            <a:r>
              <a:rPr b="0" lang="fr-FR" sz="1800" spc="-1" strike="noStrike">
                <a:solidFill>
                  <a:srgbClr val="000000"/>
                </a:solidFill>
                <a:latin typeface="Sylfaen"/>
                <a:ea typeface="Calibri"/>
              </a:rPr>
              <a:t>Mars : accueil de la nouvelle infirmière</a:t>
            </a:r>
            <a:endParaRPr b="0" lang="fr-FR" sz="1800" spc="-1" strike="noStrike">
              <a:latin typeface="Arial"/>
            </a:endParaRPr>
          </a:p>
          <a:p>
            <a:pPr marL="285840" indent="-285480" algn="just">
              <a:lnSpc>
                <a:spcPct val="115000"/>
              </a:lnSpc>
              <a:spcAft>
                <a:spcPts val="1001"/>
              </a:spcAft>
              <a:buClr>
                <a:srgbClr val="000000"/>
              </a:buClr>
              <a:buFont typeface="Symbol"/>
              <a:buChar char="-"/>
              <a:tabLst>
                <a:tab algn="l" pos="1819440"/>
              </a:tabLst>
            </a:pPr>
            <a:r>
              <a:rPr b="0" lang="fr-FR" sz="1800" spc="-1" strike="noStrike">
                <a:solidFill>
                  <a:srgbClr val="000000"/>
                </a:solidFill>
                <a:latin typeface="Sylfaen"/>
                <a:ea typeface="Calibri"/>
              </a:rPr>
              <a:t>Septembre : arrivée de l’agent d’accueil </a:t>
            </a:r>
            <a:endParaRPr b="0" lang="fr-FR" sz="1800" spc="-1" strike="noStrike">
              <a:latin typeface="Arial"/>
            </a:endParaRPr>
          </a:p>
          <a:p>
            <a:pPr marL="285840" indent="-285480" algn="just">
              <a:lnSpc>
                <a:spcPct val="115000"/>
              </a:lnSpc>
              <a:spcAft>
                <a:spcPts val="1001"/>
              </a:spcAft>
              <a:buClr>
                <a:srgbClr val="000000"/>
              </a:buClr>
              <a:buFont typeface="Symbol"/>
              <a:buChar char="-"/>
              <a:tabLst>
                <a:tab algn="l" pos="1819440"/>
              </a:tabLst>
            </a:pPr>
            <a:r>
              <a:rPr b="0" lang="fr-FR" sz="1800" spc="-1" strike="noStrike">
                <a:solidFill>
                  <a:srgbClr val="000000"/>
                </a:solidFill>
                <a:latin typeface="Sylfaen"/>
                <a:ea typeface="Calibri"/>
              </a:rPr>
              <a:t>Décembre : départ du Médecin</a:t>
            </a:r>
            <a:endParaRPr b="0" lang="fr-FR" sz="1800" spc="-1" strike="noStrike">
              <a:latin typeface="Arial"/>
            </a:endParaRPr>
          </a:p>
          <a:p>
            <a:pPr algn="just">
              <a:lnSpc>
                <a:spcPct val="115000"/>
              </a:lnSpc>
              <a:spcAft>
                <a:spcPts val="1001"/>
              </a:spcAft>
              <a:tabLst>
                <a:tab algn="l" pos="1819440"/>
              </a:tabLst>
            </a:pPr>
            <a:endParaRPr b="0" lang="fr-FR" sz="1800" spc="-1" strike="noStrike">
              <a:latin typeface="Arial"/>
            </a:endParaRPr>
          </a:p>
          <a:p>
            <a:pPr marL="343080" indent="-342720" algn="just">
              <a:lnSpc>
                <a:spcPct val="115000"/>
              </a:lnSpc>
              <a:buClr>
                <a:srgbClr val="000000"/>
              </a:buClr>
              <a:buFont typeface="Symbol"/>
              <a:buChar char=""/>
              <a:tabLst>
                <a:tab algn="l" pos="1819440"/>
              </a:tabLst>
            </a:pPr>
            <a:r>
              <a:rPr b="0" lang="fr-FR" sz="1800" spc="-1" strike="noStrike">
                <a:solidFill>
                  <a:srgbClr val="000000"/>
                </a:solidFill>
                <a:latin typeface="Sylfaen"/>
                <a:ea typeface="Calibri"/>
              </a:rPr>
              <a:t>Réunions avec Mme TRANCHANT, coordinatrice régionale des PASS</a:t>
            </a:r>
            <a:endParaRPr b="0" lang="fr-FR" sz="1800" spc="-1" strike="noStrike">
              <a:latin typeface="Arial"/>
            </a:endParaRPr>
          </a:p>
          <a:p>
            <a:pPr marL="457200">
              <a:lnSpc>
                <a:spcPct val="115000"/>
              </a:lnSpc>
              <a:tabLst>
                <a:tab algn="l" pos="1819440"/>
              </a:tabLst>
            </a:pPr>
            <a:r>
              <a:rPr b="0" lang="fr-FR" sz="1800" spc="-1" strike="noStrike">
                <a:solidFill>
                  <a:srgbClr val="000000"/>
                </a:solidFill>
                <a:latin typeface="Sylfaen"/>
                <a:ea typeface="Calibri"/>
              </a:rPr>
              <a:t> </a:t>
            </a:r>
            <a:endParaRPr b="0" lang="fr-FR" sz="1800" spc="-1" strike="noStrike">
              <a:latin typeface="Arial"/>
            </a:endParaRPr>
          </a:p>
          <a:p>
            <a:pPr marL="343080" indent="-342720" algn="just">
              <a:lnSpc>
                <a:spcPct val="115000"/>
              </a:lnSpc>
              <a:buClr>
                <a:srgbClr val="000000"/>
              </a:buClr>
              <a:buFont typeface="Symbol"/>
              <a:buChar char=""/>
              <a:tabLst>
                <a:tab algn="l" pos="1819440"/>
              </a:tabLst>
            </a:pPr>
            <a:r>
              <a:rPr b="0" lang="fr-FR" sz="1800" spc="-1" strike="noStrike">
                <a:solidFill>
                  <a:srgbClr val="000000"/>
                </a:solidFill>
                <a:latin typeface="Sylfaen"/>
                <a:ea typeface="Calibri"/>
              </a:rPr>
              <a:t>Réunion avec Mr LE ROY, coordonnateur de la </a:t>
            </a:r>
            <a:r>
              <a:rPr b="0" lang="fr-FR" sz="1800" spc="-1" strike="noStrike">
                <a:solidFill>
                  <a:srgbClr val="000000"/>
                </a:solidFill>
                <a:latin typeface="Sylfaen"/>
                <a:ea typeface="Times New Roman"/>
              </a:rPr>
              <a:t>mission d'appui aux PASS</a:t>
            </a:r>
            <a:endParaRPr b="0" lang="fr-FR" sz="1800" spc="-1" strike="noStrike">
              <a:latin typeface="Arial"/>
            </a:endParaRPr>
          </a:p>
          <a:p>
            <a:pPr algn="just">
              <a:lnSpc>
                <a:spcPct val="115000"/>
              </a:lnSpc>
              <a:tabLst>
                <a:tab algn="l" pos="1819440"/>
              </a:tabLst>
            </a:pPr>
            <a:r>
              <a:rPr b="0" lang="fr-FR" sz="1800" spc="-1" strike="noStrike">
                <a:solidFill>
                  <a:srgbClr val="000000"/>
                </a:solidFill>
                <a:latin typeface="Sylfaen"/>
                <a:ea typeface="Calibri"/>
              </a:rPr>
              <a:t> </a:t>
            </a:r>
            <a:endParaRPr b="0" lang="fr-FR" sz="1800" spc="-1" strike="noStrike">
              <a:latin typeface="Arial"/>
            </a:endParaRPr>
          </a:p>
          <a:p>
            <a:pPr marL="343080" indent="-342720" algn="just">
              <a:lnSpc>
                <a:spcPct val="115000"/>
              </a:lnSpc>
              <a:buClr>
                <a:srgbClr val="000000"/>
              </a:buClr>
              <a:buFont typeface="Symbol"/>
              <a:buChar char=""/>
              <a:tabLst>
                <a:tab algn="l" pos="1819440"/>
              </a:tabLst>
            </a:pPr>
            <a:r>
              <a:rPr b="0" lang="fr-FR" sz="1800" spc="-1" strike="noStrike">
                <a:solidFill>
                  <a:srgbClr val="000000"/>
                </a:solidFill>
                <a:latin typeface="Sylfaen"/>
                <a:ea typeface="Calibri"/>
              </a:rPr>
              <a:t>Réunion avec l’équipe de l’EMPP (Equipe Mobile Psychiatrie Précarité) toutes les 6 semaines pour échanger autour des situations communes </a:t>
            </a:r>
            <a:endParaRPr b="0" lang="fr-FR" sz="1800" spc="-1" strike="noStrike">
              <a:latin typeface="Arial"/>
            </a:endParaRPr>
          </a:p>
          <a:p>
            <a:pPr algn="just">
              <a:lnSpc>
                <a:spcPct val="115000"/>
              </a:lnSpc>
              <a:tabLst>
                <a:tab algn="l" pos="1819440"/>
              </a:tabLst>
            </a:pPr>
            <a:r>
              <a:rPr b="0" lang="fr-FR" sz="1800" spc="-1" strike="noStrike">
                <a:solidFill>
                  <a:srgbClr val="000000"/>
                </a:solidFill>
                <a:latin typeface="Sylfaen"/>
                <a:ea typeface="Calibri"/>
              </a:rPr>
              <a:t> </a:t>
            </a:r>
            <a:endParaRPr b="0" lang="fr-FR" sz="1800" spc="-1" strike="noStrike">
              <a:latin typeface="Arial"/>
            </a:endParaRPr>
          </a:p>
          <a:p>
            <a:pPr marL="343080" indent="-342720" algn="just">
              <a:lnSpc>
                <a:spcPct val="115000"/>
              </a:lnSpc>
              <a:spcAft>
                <a:spcPts val="1001"/>
              </a:spcAft>
              <a:buClr>
                <a:srgbClr val="000000"/>
              </a:buClr>
              <a:buFont typeface="Symbol"/>
              <a:buChar char=""/>
              <a:tabLst>
                <a:tab algn="l" pos="1819440"/>
              </a:tabLst>
            </a:pPr>
            <a:r>
              <a:rPr b="0" lang="fr-FR" sz="1800" spc="-1" strike="noStrike">
                <a:solidFill>
                  <a:srgbClr val="000000"/>
                </a:solidFill>
                <a:latin typeface="Sylfaen"/>
                <a:ea typeface="Calibri"/>
              </a:rPr>
              <a:t>Rencontres trimestrielles avec le CCAS pour échanger sur les situations communes</a:t>
            </a:r>
            <a:endParaRPr b="0" lang="fr-FR" sz="1800" spc="-1" strike="noStrike">
              <a:latin typeface="Arial"/>
            </a:endParaRPr>
          </a:p>
        </p:txBody>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4" name="CustomShape 1"/>
          <p:cNvSpPr/>
          <p:nvPr/>
        </p:nvSpPr>
        <p:spPr>
          <a:xfrm>
            <a:off x="1547640" y="320400"/>
            <a:ext cx="6840360" cy="6529320"/>
          </a:xfrm>
          <a:prstGeom prst="rect">
            <a:avLst/>
          </a:prstGeom>
          <a:noFill/>
          <a:ln w="0">
            <a:noFill/>
          </a:ln>
        </p:spPr>
        <p:style>
          <a:lnRef idx="0"/>
          <a:fillRef idx="0"/>
          <a:effectRef idx="0"/>
          <a:fontRef idx="minor"/>
        </p:style>
        <p:txBody>
          <a:bodyPr lIns="90000" rIns="90000" tIns="45000" bIns="45000">
            <a:spAutoFit/>
          </a:bodyPr>
          <a:p>
            <a:pPr marL="343080" indent="-342720" algn="just">
              <a:lnSpc>
                <a:spcPct val="115000"/>
              </a:lnSpc>
              <a:buClr>
                <a:srgbClr val="000000"/>
              </a:buClr>
              <a:buFont typeface="Symbol"/>
              <a:buChar char=""/>
              <a:tabLst>
                <a:tab algn="l" pos="1819440"/>
              </a:tabLst>
            </a:pPr>
            <a:r>
              <a:rPr b="0" lang="fr-FR" sz="1800" spc="-1" strike="noStrike">
                <a:solidFill>
                  <a:srgbClr val="000000"/>
                </a:solidFill>
                <a:latin typeface="Sylfaen"/>
                <a:ea typeface="Calibri"/>
              </a:rPr>
              <a:t>1 réunion d’évaluation annuelle avec l’AAJB</a:t>
            </a:r>
            <a:endParaRPr b="0" lang="fr-FR" sz="1800" spc="-1" strike="noStrike">
              <a:latin typeface="Arial"/>
            </a:endParaRPr>
          </a:p>
          <a:p>
            <a:pPr algn="just">
              <a:lnSpc>
                <a:spcPct val="115000"/>
              </a:lnSpc>
              <a:tabLst>
                <a:tab algn="l" pos="1819440"/>
              </a:tabLst>
            </a:pPr>
            <a:endParaRPr b="0" lang="fr-FR" sz="1800" spc="-1" strike="noStrike">
              <a:latin typeface="Arial"/>
            </a:endParaRPr>
          </a:p>
          <a:p>
            <a:pPr marL="343080" indent="-342720" algn="just">
              <a:lnSpc>
                <a:spcPct val="115000"/>
              </a:lnSpc>
              <a:buClr>
                <a:srgbClr val="000000"/>
              </a:buClr>
              <a:buFont typeface="Symbol"/>
              <a:buChar char=""/>
              <a:tabLst>
                <a:tab algn="l" pos="1819440"/>
              </a:tabLst>
            </a:pPr>
            <a:r>
              <a:rPr b="0" lang="fr-FR" sz="1800" spc="-1" strike="noStrike">
                <a:solidFill>
                  <a:srgbClr val="000000"/>
                </a:solidFill>
                <a:latin typeface="Sylfaen"/>
                <a:ea typeface="Calibri"/>
              </a:rPr>
              <a:t>Réunion d’évaluation annuelle avec Coallia</a:t>
            </a:r>
            <a:endParaRPr b="0" lang="fr-FR" sz="1800" spc="-1" strike="noStrike">
              <a:latin typeface="Arial"/>
            </a:endParaRPr>
          </a:p>
          <a:p>
            <a:pPr algn="just">
              <a:lnSpc>
                <a:spcPct val="115000"/>
              </a:lnSpc>
              <a:tabLst>
                <a:tab algn="l" pos="1819440"/>
              </a:tabLst>
            </a:pPr>
            <a:r>
              <a:rPr b="0" lang="fr-FR" sz="1800" spc="-1" strike="noStrike">
                <a:solidFill>
                  <a:srgbClr val="000000"/>
                </a:solidFill>
                <a:latin typeface="Sylfaen"/>
                <a:ea typeface="Calibri"/>
              </a:rPr>
              <a:t> </a:t>
            </a:r>
            <a:endParaRPr b="0" lang="fr-FR" sz="1800" spc="-1" strike="noStrike">
              <a:latin typeface="Arial"/>
            </a:endParaRPr>
          </a:p>
          <a:p>
            <a:pPr marL="343080" indent="-342720" algn="just">
              <a:lnSpc>
                <a:spcPct val="115000"/>
              </a:lnSpc>
              <a:buClr>
                <a:srgbClr val="000000"/>
              </a:buClr>
              <a:buFont typeface="Symbol"/>
              <a:buChar char=""/>
              <a:tabLst>
                <a:tab algn="l" pos="1819440"/>
              </a:tabLst>
            </a:pPr>
            <a:r>
              <a:rPr b="0" lang="fr-FR" sz="1800" spc="-1" strike="noStrike">
                <a:solidFill>
                  <a:srgbClr val="000000"/>
                </a:solidFill>
                <a:latin typeface="Sylfaen"/>
                <a:ea typeface="Calibri"/>
              </a:rPr>
              <a:t>Participation aux 2 journées régionales des PASS</a:t>
            </a:r>
            <a:endParaRPr b="0" lang="fr-FR" sz="1800" spc="-1" strike="noStrike">
              <a:latin typeface="Arial"/>
            </a:endParaRPr>
          </a:p>
          <a:p>
            <a:pPr marL="457200">
              <a:lnSpc>
                <a:spcPct val="115000"/>
              </a:lnSpc>
              <a:tabLst>
                <a:tab algn="l" pos="1819440"/>
              </a:tabLst>
            </a:pPr>
            <a:r>
              <a:rPr b="0" lang="fr-FR" sz="1800" spc="-1" strike="noStrike">
                <a:solidFill>
                  <a:srgbClr val="000000"/>
                </a:solidFill>
                <a:latin typeface="Sylfaen"/>
                <a:ea typeface="Calibri"/>
              </a:rPr>
              <a:t> </a:t>
            </a:r>
            <a:endParaRPr b="0" lang="fr-FR" sz="1800" spc="-1" strike="noStrike">
              <a:latin typeface="Arial"/>
            </a:endParaRPr>
          </a:p>
          <a:p>
            <a:pPr marL="343080" indent="-342720" algn="just">
              <a:lnSpc>
                <a:spcPct val="115000"/>
              </a:lnSpc>
              <a:spcAft>
                <a:spcPts val="1001"/>
              </a:spcAft>
              <a:buClr>
                <a:srgbClr val="000000"/>
              </a:buClr>
              <a:buFont typeface="Symbol"/>
              <a:buChar char=""/>
              <a:tabLst>
                <a:tab algn="l" pos="1819440"/>
              </a:tabLst>
            </a:pPr>
            <a:r>
              <a:rPr b="0" lang="fr-FR" sz="1800" spc="-1" strike="noStrike">
                <a:solidFill>
                  <a:srgbClr val="000000"/>
                </a:solidFill>
                <a:latin typeface="Sylfaen"/>
                <a:ea typeface="Calibri"/>
              </a:rPr>
              <a:t>2 réunions avec la CPAM (bilan convention, présentation dispositifs)</a:t>
            </a:r>
            <a:endParaRPr b="0" lang="fr-FR" sz="1800" spc="-1" strike="noStrike">
              <a:latin typeface="Arial"/>
            </a:endParaRPr>
          </a:p>
          <a:p>
            <a:pPr marL="343080" indent="-342720" algn="just">
              <a:lnSpc>
                <a:spcPct val="115000"/>
              </a:lnSpc>
              <a:spcAft>
                <a:spcPts val="1001"/>
              </a:spcAft>
              <a:buClr>
                <a:srgbClr val="000000"/>
              </a:buClr>
              <a:buFont typeface="Symbol"/>
              <a:buChar char=""/>
              <a:tabLst>
                <a:tab algn="l" pos="1819440"/>
              </a:tabLst>
            </a:pPr>
            <a:r>
              <a:rPr b="0" lang="fr-FR" sz="1800" spc="-1" strike="noStrike">
                <a:solidFill>
                  <a:srgbClr val="000000"/>
                </a:solidFill>
                <a:latin typeface="Sylfaen"/>
                <a:ea typeface="Calibri"/>
              </a:rPr>
              <a:t>Réunions au CCAS pour l’évaluation de l’outil de recensement sur les besoins en terme d’hébergement sur le secteur</a:t>
            </a:r>
            <a:endParaRPr b="0" lang="fr-FR" sz="1800" spc="-1" strike="noStrike">
              <a:latin typeface="Arial"/>
            </a:endParaRPr>
          </a:p>
          <a:p>
            <a:pPr marL="343080" indent="-342720" algn="just">
              <a:lnSpc>
                <a:spcPct val="115000"/>
              </a:lnSpc>
              <a:spcAft>
                <a:spcPts val="1001"/>
              </a:spcAft>
              <a:buClr>
                <a:srgbClr val="000000"/>
              </a:buClr>
              <a:buFont typeface="Symbol"/>
              <a:buChar char=""/>
              <a:tabLst>
                <a:tab algn="l" pos="1819440"/>
              </a:tabLst>
            </a:pPr>
            <a:r>
              <a:rPr b="0" lang="fr-FR" sz="1800" spc="-1" strike="noStrike">
                <a:solidFill>
                  <a:srgbClr val="000000"/>
                </a:solidFill>
                <a:latin typeface="Sylfaen"/>
                <a:ea typeface="Calibri"/>
              </a:rPr>
              <a:t>Echanges avec la maison des solidarités : présentation de la PASS, organisation des permanences mensuelles, participation au comité de suivi</a:t>
            </a:r>
            <a:endParaRPr b="0" lang="fr-FR" sz="1800" spc="-1" strike="noStrike">
              <a:latin typeface="Arial"/>
            </a:endParaRPr>
          </a:p>
          <a:p>
            <a:pPr marL="343080" indent="-342720" algn="just">
              <a:lnSpc>
                <a:spcPct val="115000"/>
              </a:lnSpc>
              <a:spcAft>
                <a:spcPts val="1001"/>
              </a:spcAft>
              <a:buClr>
                <a:srgbClr val="000000"/>
              </a:buClr>
              <a:buFont typeface="Symbol"/>
              <a:buChar char=""/>
              <a:tabLst>
                <a:tab algn="l" pos="1819440"/>
              </a:tabLst>
            </a:pPr>
            <a:r>
              <a:rPr b="0" lang="fr-FR" sz="1800" spc="-1" strike="noStrike">
                <a:solidFill>
                  <a:srgbClr val="000000"/>
                </a:solidFill>
                <a:latin typeface="Sylfaen"/>
                <a:ea typeface="Calibri"/>
              </a:rPr>
              <a:t>2 réunions avec le GRETA de Vire pour la mise en place des permanences mensuelles</a:t>
            </a:r>
            <a:endParaRPr b="0" lang="fr-FR" sz="1800" spc="-1" strike="noStrike">
              <a:latin typeface="Arial"/>
            </a:endParaRPr>
          </a:p>
          <a:p>
            <a:pPr marL="343080" indent="-342720" algn="just">
              <a:lnSpc>
                <a:spcPct val="115000"/>
              </a:lnSpc>
              <a:spcAft>
                <a:spcPts val="1001"/>
              </a:spcAft>
              <a:buClr>
                <a:srgbClr val="000000"/>
              </a:buClr>
              <a:buFont typeface="Symbol"/>
              <a:buChar char=""/>
              <a:tabLst>
                <a:tab algn="l" pos="1819440"/>
              </a:tabLst>
            </a:pPr>
            <a:r>
              <a:rPr b="0" lang="fr-FR" sz="1800" spc="-1" strike="noStrike">
                <a:solidFill>
                  <a:srgbClr val="000000"/>
                </a:solidFill>
                <a:latin typeface="Sylfaen"/>
                <a:ea typeface="Calibri"/>
              </a:rPr>
              <a:t>1 réunion avec l’équipe de la Mission Locale</a:t>
            </a:r>
            <a:endParaRPr b="0" lang="fr-FR" sz="1800" spc="-1" strike="noStrike">
              <a:latin typeface="Arial"/>
            </a:endParaRPr>
          </a:p>
          <a:p>
            <a:pPr algn="just">
              <a:lnSpc>
                <a:spcPct val="115000"/>
              </a:lnSpc>
              <a:spcAft>
                <a:spcPts val="1001"/>
              </a:spcAft>
              <a:tabLst>
                <a:tab algn="l" pos="1819440"/>
              </a:tabLst>
            </a:pPr>
            <a:endParaRPr b="0" lang="fr-FR" sz="1800" spc="-1" strike="noStrike">
              <a:latin typeface="Arial"/>
            </a:endParaRPr>
          </a:p>
          <a:p>
            <a:pPr marL="457200">
              <a:lnSpc>
                <a:spcPct val="115000"/>
              </a:lnSpc>
              <a:spcAft>
                <a:spcPts val="1001"/>
              </a:spcAft>
              <a:tabLst>
                <a:tab algn="l" pos="1819440"/>
              </a:tabLst>
            </a:pPr>
            <a:r>
              <a:rPr b="0" lang="fr-FR" sz="1800" spc="-1" strike="noStrike">
                <a:solidFill>
                  <a:srgbClr val="000000"/>
                </a:solidFill>
                <a:latin typeface="Times New Roman"/>
                <a:ea typeface="Calibri"/>
              </a:rPr>
              <a:t> </a:t>
            </a:r>
            <a:endParaRPr b="0" lang="fr-FR" sz="1800" spc="-1" strike="noStrike">
              <a:latin typeface="Arial"/>
            </a:endParaRPr>
          </a:p>
        </p:txBody>
      </p:sp>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5" name="CustomShape 1"/>
          <p:cNvSpPr/>
          <p:nvPr/>
        </p:nvSpPr>
        <p:spPr>
          <a:xfrm>
            <a:off x="1547640" y="1340640"/>
            <a:ext cx="7200360" cy="4006440"/>
          </a:xfrm>
          <a:prstGeom prst="rect">
            <a:avLst/>
          </a:prstGeom>
          <a:noFill/>
          <a:ln w="0">
            <a:noFill/>
          </a:ln>
        </p:spPr>
        <p:style>
          <a:lnRef idx="0"/>
          <a:fillRef idx="0"/>
          <a:effectRef idx="0"/>
          <a:fontRef idx="minor"/>
        </p:style>
        <p:txBody>
          <a:bodyPr lIns="90000" rIns="90000" tIns="45000" bIns="45000">
            <a:spAutoFit/>
          </a:bodyPr>
          <a:p>
            <a:pPr marL="343080" indent="-342720" algn="just">
              <a:lnSpc>
                <a:spcPct val="115000"/>
              </a:lnSpc>
              <a:spcAft>
                <a:spcPts val="1001"/>
              </a:spcAft>
              <a:buClr>
                <a:srgbClr val="000000"/>
              </a:buClr>
              <a:buFont typeface="Symbol"/>
              <a:buChar char=""/>
              <a:tabLst>
                <a:tab algn="l" pos="1819440"/>
              </a:tabLst>
            </a:pPr>
            <a:r>
              <a:rPr b="0" lang="fr-FR" sz="1800" spc="-1" strike="noStrike">
                <a:solidFill>
                  <a:srgbClr val="000000"/>
                </a:solidFill>
                <a:latin typeface="Sylfaen"/>
                <a:ea typeface="Calibri"/>
              </a:rPr>
              <a:t>2 visioconférences avec l’équipe du CLAT pour l’élaboration de la convention</a:t>
            </a:r>
            <a:endParaRPr b="0" lang="fr-FR" sz="1800" spc="-1" strike="noStrike">
              <a:latin typeface="Arial"/>
            </a:endParaRPr>
          </a:p>
          <a:p>
            <a:pPr marL="343080" indent="-342720" algn="just">
              <a:lnSpc>
                <a:spcPct val="115000"/>
              </a:lnSpc>
              <a:spcAft>
                <a:spcPts val="1001"/>
              </a:spcAft>
              <a:buClr>
                <a:srgbClr val="000000"/>
              </a:buClr>
              <a:buFont typeface="Symbol"/>
              <a:buChar char=""/>
              <a:tabLst>
                <a:tab algn="l" pos="1819440"/>
              </a:tabLst>
            </a:pPr>
            <a:r>
              <a:rPr b="0" lang="fr-FR" sz="1800" spc="-1" strike="noStrike">
                <a:solidFill>
                  <a:srgbClr val="000000"/>
                </a:solidFill>
                <a:latin typeface="Sylfaen"/>
                <a:ea typeface="Calibri"/>
              </a:rPr>
              <a:t>Intervention à l’IFAS (présentation de la PASS)</a:t>
            </a:r>
            <a:endParaRPr b="0" lang="fr-FR" sz="1800" spc="-1" strike="noStrike">
              <a:latin typeface="Arial"/>
            </a:endParaRPr>
          </a:p>
          <a:p>
            <a:pPr marL="343080" indent="-342720" algn="just">
              <a:lnSpc>
                <a:spcPct val="115000"/>
              </a:lnSpc>
              <a:spcAft>
                <a:spcPts val="1001"/>
              </a:spcAft>
              <a:buClr>
                <a:srgbClr val="000000"/>
              </a:buClr>
              <a:buFont typeface="Symbol"/>
              <a:buChar char=""/>
              <a:tabLst>
                <a:tab algn="l" pos="1819440"/>
              </a:tabLst>
            </a:pPr>
            <a:r>
              <a:rPr b="0" lang="fr-FR" sz="1800" spc="-1" strike="noStrike">
                <a:solidFill>
                  <a:srgbClr val="000000"/>
                </a:solidFill>
                <a:latin typeface="Sylfaen"/>
                <a:ea typeface="Calibri"/>
              </a:rPr>
              <a:t>1 réunion avec l’équipe du CEGIDD pour l’organisation de la réalisation des TROD </a:t>
            </a:r>
            <a:endParaRPr b="0" lang="fr-FR" sz="1800" spc="-1" strike="noStrike">
              <a:latin typeface="Arial"/>
            </a:endParaRPr>
          </a:p>
          <a:p>
            <a:pPr marL="343080" indent="-342720" algn="just">
              <a:lnSpc>
                <a:spcPct val="115000"/>
              </a:lnSpc>
              <a:spcAft>
                <a:spcPts val="1001"/>
              </a:spcAft>
              <a:buClr>
                <a:srgbClr val="000000"/>
              </a:buClr>
              <a:buFont typeface="Symbol"/>
              <a:buChar char=""/>
              <a:tabLst>
                <a:tab algn="l" pos="1819440"/>
              </a:tabLst>
            </a:pPr>
            <a:r>
              <a:rPr b="0" lang="fr-FR" sz="1800" spc="-1" strike="noStrike">
                <a:solidFill>
                  <a:srgbClr val="000000"/>
                </a:solidFill>
                <a:latin typeface="Sylfaen"/>
                <a:ea typeface="Calibri"/>
              </a:rPr>
              <a:t>1 réunion PASS/OFII sur l’organisation des rendez-vous de santé</a:t>
            </a:r>
            <a:endParaRPr b="0" lang="fr-FR" sz="1800" spc="-1" strike="noStrike">
              <a:latin typeface="Arial"/>
            </a:endParaRPr>
          </a:p>
          <a:p>
            <a:pPr marL="343080" indent="-342720" algn="just">
              <a:lnSpc>
                <a:spcPct val="115000"/>
              </a:lnSpc>
              <a:spcAft>
                <a:spcPts val="1001"/>
              </a:spcAft>
              <a:buClr>
                <a:srgbClr val="000000"/>
              </a:buClr>
              <a:buFont typeface="Symbol"/>
              <a:buChar char=""/>
              <a:tabLst>
                <a:tab algn="l" pos="1819440"/>
              </a:tabLst>
            </a:pPr>
            <a:r>
              <a:rPr b="0" lang="fr-FR" sz="1800" spc="-1" strike="noStrike">
                <a:solidFill>
                  <a:srgbClr val="000000"/>
                </a:solidFill>
                <a:latin typeface="Sylfaen"/>
                <a:ea typeface="Calibri"/>
              </a:rPr>
              <a:t>Participation au COPIL de l’EMPP</a:t>
            </a:r>
            <a:endParaRPr b="0" lang="fr-FR" sz="1800" spc="-1" strike="noStrike">
              <a:latin typeface="Arial"/>
            </a:endParaRPr>
          </a:p>
          <a:p>
            <a:pPr marL="343080" indent="-342720" algn="just">
              <a:lnSpc>
                <a:spcPct val="115000"/>
              </a:lnSpc>
              <a:spcAft>
                <a:spcPts val="1001"/>
              </a:spcAft>
              <a:buClr>
                <a:srgbClr val="000000"/>
              </a:buClr>
              <a:buFont typeface="Symbol"/>
              <a:buChar char=""/>
              <a:tabLst>
                <a:tab algn="l" pos="1819440"/>
              </a:tabLst>
            </a:pPr>
            <a:r>
              <a:rPr b="0" lang="fr-FR" sz="1800" spc="-1" strike="noStrike">
                <a:solidFill>
                  <a:srgbClr val="000000"/>
                </a:solidFill>
                <a:latin typeface="Sylfaen"/>
                <a:ea typeface="Calibri"/>
              </a:rPr>
              <a:t>Participation à l’enquête pour l’Observatoire de l’état de santé des migrants</a:t>
            </a:r>
            <a:endParaRPr b="0" lang="fr-FR" sz="1800" spc="-1" strike="noStrike">
              <a:latin typeface="Arial"/>
            </a:endParaRPr>
          </a:p>
          <a:p>
            <a:pPr marL="343080" indent="-342720" algn="just">
              <a:lnSpc>
                <a:spcPct val="115000"/>
              </a:lnSpc>
              <a:spcAft>
                <a:spcPts val="1001"/>
              </a:spcAft>
              <a:buClr>
                <a:srgbClr val="000000"/>
              </a:buClr>
              <a:buFont typeface="Symbol"/>
              <a:buChar char=""/>
              <a:tabLst>
                <a:tab algn="l" pos="1819440"/>
              </a:tabLst>
            </a:pPr>
            <a:r>
              <a:rPr b="0" lang="fr-FR" sz="1800" spc="-1" strike="noStrike">
                <a:solidFill>
                  <a:srgbClr val="000000"/>
                </a:solidFill>
                <a:latin typeface="Sylfaen"/>
                <a:ea typeface="Calibri"/>
              </a:rPr>
              <a:t>Participation de l’IDE à la formation droits des étrangers</a:t>
            </a:r>
            <a:endParaRPr b="0" lang="fr-FR"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1" name="TextShape 1"/>
          <p:cNvSpPr txBox="1"/>
          <p:nvPr/>
        </p:nvSpPr>
        <p:spPr>
          <a:xfrm>
            <a:off x="2411640" y="2997000"/>
            <a:ext cx="5325840" cy="683640"/>
          </a:xfrm>
          <a:prstGeom prst="rect">
            <a:avLst/>
          </a:prstGeom>
          <a:noFill/>
          <a:ln w="0">
            <a:noFill/>
          </a:ln>
        </p:spPr>
        <p:txBody>
          <a:bodyPr>
            <a:normAutofit/>
          </a:bodyPr>
          <a:p>
            <a:pPr marL="109800" algn="ctr">
              <a:lnSpc>
                <a:spcPct val="80000"/>
              </a:lnSpc>
              <a:spcBef>
                <a:spcPts val="400"/>
              </a:spcBef>
              <a:tabLst>
                <a:tab algn="l" pos="0"/>
              </a:tabLst>
            </a:pPr>
            <a:r>
              <a:rPr b="1" lang="fr-FR" sz="4400" spc="-1" strike="noStrike" u="sng">
                <a:solidFill>
                  <a:srgbClr val="6d7f39"/>
                </a:solidFill>
                <a:uFillTx/>
                <a:latin typeface="Sylfaen"/>
              </a:rPr>
              <a:t>INTRODUCTION</a:t>
            </a:r>
            <a:endParaRPr b="0" lang="fr-FR" sz="4400" spc="-1" strike="noStrike">
              <a:latin typeface="Arial"/>
            </a:endParaRPr>
          </a:p>
        </p:txBody>
      </p:sp>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6" name="TextShape 1"/>
          <p:cNvSpPr txBox="1"/>
          <p:nvPr/>
        </p:nvSpPr>
        <p:spPr>
          <a:xfrm>
            <a:off x="1619640" y="1904400"/>
            <a:ext cx="7056360" cy="1511640"/>
          </a:xfrm>
          <a:prstGeom prst="rect">
            <a:avLst/>
          </a:prstGeom>
          <a:noFill/>
          <a:ln w="0">
            <a:noFill/>
          </a:ln>
        </p:spPr>
        <p:txBody>
          <a:bodyPr anchor="b">
            <a:noAutofit/>
          </a:bodyPr>
          <a:p>
            <a:pPr marL="109800" algn="ctr">
              <a:lnSpc>
                <a:spcPct val="80000"/>
              </a:lnSpc>
              <a:spcBef>
                <a:spcPts val="400"/>
              </a:spcBef>
            </a:pPr>
            <a:r>
              <a:rPr b="1" lang="fr-FR" sz="4400" spc="-1" strike="noStrike" u="sng">
                <a:solidFill>
                  <a:srgbClr val="55643e"/>
                </a:solidFill>
                <a:uFillTx/>
                <a:latin typeface="Sylfaen"/>
              </a:rPr>
              <a:t>Problématiques rencontrées</a:t>
            </a:r>
            <a:endParaRPr b="0" lang="en-US" sz="4400" spc="-1" strike="noStrike">
              <a:solidFill>
                <a:srgbClr val="000000"/>
              </a:solidFill>
              <a:latin typeface="Century Gothic"/>
            </a:endParaRPr>
          </a:p>
        </p:txBody>
      </p:sp>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7" name="TextShape 1"/>
          <p:cNvSpPr txBox="1"/>
          <p:nvPr/>
        </p:nvSpPr>
        <p:spPr>
          <a:xfrm>
            <a:off x="1994760" y="476640"/>
            <a:ext cx="7128360" cy="4320000"/>
          </a:xfrm>
          <a:prstGeom prst="rect">
            <a:avLst/>
          </a:prstGeom>
          <a:noFill/>
          <a:ln w="0">
            <a:noFill/>
          </a:ln>
        </p:spPr>
        <p:txBody>
          <a:bodyPr>
            <a:normAutofit/>
          </a:bodyPr>
          <a:p>
            <a:pPr>
              <a:lnSpc>
                <a:spcPct val="100000"/>
              </a:lnSpc>
              <a:spcBef>
                <a:spcPts val="1001"/>
              </a:spcBef>
              <a:tabLst>
                <a:tab algn="l" pos="0"/>
              </a:tabLst>
            </a:pPr>
            <a:endParaRPr b="0" lang="en-US" sz="1800" spc="-1" strike="noStrike">
              <a:solidFill>
                <a:srgbClr val="404040"/>
              </a:solidFill>
              <a:latin typeface="Century Gothic"/>
            </a:endParaRPr>
          </a:p>
          <a:p>
            <a:pPr>
              <a:lnSpc>
                <a:spcPct val="100000"/>
              </a:lnSpc>
              <a:spcBef>
                <a:spcPts val="1001"/>
              </a:spcBef>
              <a:tabLst>
                <a:tab algn="l" pos="0"/>
              </a:tabLst>
            </a:pPr>
            <a:endParaRPr b="0" lang="en-US" sz="1800" spc="-1" strike="noStrike">
              <a:solidFill>
                <a:srgbClr val="404040"/>
              </a:solidFill>
              <a:latin typeface="Century Gothic"/>
            </a:endParaRPr>
          </a:p>
          <a:p>
            <a:pPr marL="343080" indent="-342720">
              <a:lnSpc>
                <a:spcPct val="100000"/>
              </a:lnSpc>
              <a:spcBef>
                <a:spcPts val="1001"/>
              </a:spcBef>
              <a:buClr>
                <a:srgbClr val="a53010"/>
              </a:buClr>
              <a:buFont typeface="Wingdings 3" charset="2"/>
              <a:buChar char=""/>
              <a:tabLst>
                <a:tab algn="l" pos="0"/>
              </a:tabLst>
            </a:pPr>
            <a:r>
              <a:rPr b="0" lang="fr-FR" sz="1800" spc="-1" strike="noStrike">
                <a:solidFill>
                  <a:srgbClr val="404040"/>
                </a:solidFill>
                <a:latin typeface="Sylfaen"/>
              </a:rPr>
              <a:t>Relai médecins traitants  </a:t>
            </a:r>
            <a:endParaRPr b="0" lang="en-US" sz="1800" spc="-1" strike="noStrike">
              <a:solidFill>
                <a:srgbClr val="404040"/>
              </a:solidFill>
              <a:latin typeface="Century Gothic"/>
            </a:endParaRPr>
          </a:p>
          <a:p>
            <a:pPr>
              <a:lnSpc>
                <a:spcPct val="100000"/>
              </a:lnSpc>
              <a:spcBef>
                <a:spcPts val="1001"/>
              </a:spcBef>
              <a:tabLst>
                <a:tab algn="l" pos="0"/>
              </a:tabLst>
            </a:pPr>
            <a:endParaRPr b="0" lang="en-US" sz="1800" spc="-1" strike="noStrike">
              <a:solidFill>
                <a:srgbClr val="404040"/>
              </a:solidFill>
              <a:latin typeface="Century Gothic"/>
            </a:endParaRPr>
          </a:p>
          <a:p>
            <a:pPr marL="343080" indent="-342720">
              <a:lnSpc>
                <a:spcPct val="100000"/>
              </a:lnSpc>
              <a:spcBef>
                <a:spcPts val="1001"/>
              </a:spcBef>
              <a:buClr>
                <a:srgbClr val="a53010"/>
              </a:buClr>
              <a:buFont typeface="Wingdings 3" charset="2"/>
              <a:buChar char=""/>
              <a:tabLst>
                <a:tab algn="l" pos="0"/>
              </a:tabLst>
            </a:pPr>
            <a:r>
              <a:rPr b="0" lang="fr-FR" sz="1800" spc="-1" strike="noStrike">
                <a:solidFill>
                  <a:srgbClr val="404040"/>
                </a:solidFill>
                <a:latin typeface="Sylfaen"/>
              </a:rPr>
              <a:t>Accès à l’hébergement d’urgence</a:t>
            </a:r>
            <a:endParaRPr b="0" lang="en-US" sz="1800" spc="-1" strike="noStrike">
              <a:solidFill>
                <a:srgbClr val="404040"/>
              </a:solidFill>
              <a:latin typeface="Century Gothic"/>
            </a:endParaRPr>
          </a:p>
          <a:p>
            <a:pPr>
              <a:lnSpc>
                <a:spcPct val="100000"/>
              </a:lnSpc>
              <a:spcBef>
                <a:spcPts val="1001"/>
              </a:spcBef>
              <a:tabLst>
                <a:tab algn="l" pos="0"/>
              </a:tabLst>
            </a:pPr>
            <a:endParaRPr b="0" lang="en-US" sz="1800" spc="-1" strike="noStrike">
              <a:solidFill>
                <a:srgbClr val="404040"/>
              </a:solidFill>
              <a:latin typeface="Century Gothic"/>
            </a:endParaRPr>
          </a:p>
          <a:p>
            <a:pPr marL="343080" indent="-342720">
              <a:lnSpc>
                <a:spcPct val="100000"/>
              </a:lnSpc>
              <a:spcBef>
                <a:spcPts val="1001"/>
              </a:spcBef>
              <a:buClr>
                <a:srgbClr val="a53010"/>
              </a:buClr>
              <a:buFont typeface="Wingdings 3" charset="2"/>
              <a:buChar char=""/>
              <a:tabLst>
                <a:tab algn="l" pos="0"/>
              </a:tabLst>
            </a:pPr>
            <a:r>
              <a:rPr b="0" lang="fr-FR" sz="1800" spc="-1" strike="noStrike">
                <a:solidFill>
                  <a:srgbClr val="404040"/>
                </a:solidFill>
                <a:latin typeface="Sylfaen"/>
              </a:rPr>
              <a:t>Mobilité des usagers</a:t>
            </a:r>
            <a:endParaRPr b="0" lang="en-US" sz="1800" spc="-1" strike="noStrike">
              <a:solidFill>
                <a:srgbClr val="404040"/>
              </a:solidFill>
              <a:latin typeface="Century Gothic"/>
            </a:endParaRPr>
          </a:p>
          <a:p>
            <a:pPr>
              <a:lnSpc>
                <a:spcPct val="100000"/>
              </a:lnSpc>
              <a:spcBef>
                <a:spcPts val="1001"/>
              </a:spcBef>
              <a:tabLst>
                <a:tab algn="l" pos="0"/>
              </a:tabLst>
            </a:pPr>
            <a:endParaRPr b="0" lang="en-US" sz="1800" spc="-1" strike="noStrike">
              <a:solidFill>
                <a:srgbClr val="404040"/>
              </a:solidFill>
              <a:latin typeface="Century Gothic"/>
            </a:endParaRPr>
          </a:p>
          <a:p>
            <a:pPr marL="343080" indent="-342720">
              <a:lnSpc>
                <a:spcPct val="100000"/>
              </a:lnSpc>
              <a:spcBef>
                <a:spcPts val="1001"/>
              </a:spcBef>
              <a:buClr>
                <a:srgbClr val="a53010"/>
              </a:buClr>
              <a:buFont typeface="Wingdings 3" charset="2"/>
              <a:buChar char=""/>
              <a:tabLst>
                <a:tab algn="l" pos="0"/>
              </a:tabLst>
            </a:pPr>
            <a:r>
              <a:rPr b="0" lang="fr-FR" sz="1800" spc="-1" strike="noStrike">
                <a:solidFill>
                  <a:srgbClr val="404040"/>
                </a:solidFill>
                <a:latin typeface="Sylfaen"/>
              </a:rPr>
              <a:t>Lieux de Téléconsultations</a:t>
            </a:r>
            <a:endParaRPr b="0" lang="en-US" sz="1800" spc="-1" strike="noStrike">
              <a:solidFill>
                <a:srgbClr val="404040"/>
              </a:solidFill>
              <a:latin typeface="Century Gothic"/>
            </a:endParaRPr>
          </a:p>
          <a:p>
            <a:pPr>
              <a:lnSpc>
                <a:spcPct val="100000"/>
              </a:lnSpc>
              <a:spcBef>
                <a:spcPts val="1001"/>
              </a:spcBef>
              <a:tabLst>
                <a:tab algn="l" pos="0"/>
              </a:tabLst>
            </a:pPr>
            <a:endParaRPr b="0" lang="en-US" sz="1800" spc="-1" strike="noStrike">
              <a:solidFill>
                <a:srgbClr val="404040"/>
              </a:solidFill>
              <a:latin typeface="Century Gothic"/>
            </a:endParaRPr>
          </a:p>
          <a:p>
            <a:pPr>
              <a:lnSpc>
                <a:spcPct val="100000"/>
              </a:lnSpc>
              <a:spcBef>
                <a:spcPts val="1001"/>
              </a:spcBef>
              <a:tabLst>
                <a:tab algn="l" pos="0"/>
              </a:tabLst>
            </a:pPr>
            <a:endParaRPr b="0" lang="en-US" sz="1800" spc="-1" strike="noStrike">
              <a:solidFill>
                <a:srgbClr val="404040"/>
              </a:solidFill>
              <a:latin typeface="Century Gothic"/>
            </a:endParaRPr>
          </a:p>
          <a:p>
            <a:pPr>
              <a:lnSpc>
                <a:spcPct val="100000"/>
              </a:lnSpc>
              <a:spcBef>
                <a:spcPts val="1001"/>
              </a:spcBef>
              <a:tabLst>
                <a:tab algn="l" pos="0"/>
              </a:tabLst>
            </a:pPr>
            <a:endParaRPr b="0" lang="en-US" sz="1800" spc="-1" strike="noStrike">
              <a:solidFill>
                <a:srgbClr val="404040"/>
              </a:solidFill>
              <a:latin typeface="Century Gothic"/>
            </a:endParaRPr>
          </a:p>
          <a:p>
            <a:pPr>
              <a:lnSpc>
                <a:spcPct val="100000"/>
              </a:lnSpc>
              <a:spcBef>
                <a:spcPts val="1001"/>
              </a:spcBef>
              <a:tabLst>
                <a:tab algn="l" pos="0"/>
              </a:tabLst>
            </a:pPr>
            <a:endParaRPr b="0" lang="en-US" sz="1800" spc="-1" strike="noStrike">
              <a:solidFill>
                <a:srgbClr val="404040"/>
              </a:solidFill>
              <a:latin typeface="Century Gothic"/>
            </a:endParaRPr>
          </a:p>
          <a:p>
            <a:pPr marL="109800">
              <a:lnSpc>
                <a:spcPct val="100000"/>
              </a:lnSpc>
              <a:spcBef>
                <a:spcPts val="1001"/>
              </a:spcBef>
              <a:tabLst>
                <a:tab algn="l" pos="0"/>
              </a:tabLst>
            </a:pPr>
            <a:endParaRPr b="0" lang="en-US" sz="1800" spc="-1" strike="noStrike">
              <a:solidFill>
                <a:srgbClr val="404040"/>
              </a:solidFill>
              <a:latin typeface="Century Gothic"/>
            </a:endParaRPr>
          </a:p>
          <a:p>
            <a:pPr>
              <a:lnSpc>
                <a:spcPct val="100000"/>
              </a:lnSpc>
              <a:spcBef>
                <a:spcPts val="1001"/>
              </a:spcBef>
              <a:tabLst>
                <a:tab algn="l" pos="0"/>
              </a:tabLst>
            </a:pPr>
            <a:endParaRPr b="0" lang="en-US" sz="1800" spc="-1" strike="noStrike">
              <a:solidFill>
                <a:srgbClr val="404040"/>
              </a:solidFill>
              <a:latin typeface="Century Gothic"/>
            </a:endParaRPr>
          </a:p>
          <a:p>
            <a:pPr>
              <a:lnSpc>
                <a:spcPct val="100000"/>
              </a:lnSpc>
              <a:spcBef>
                <a:spcPts val="1001"/>
              </a:spcBef>
              <a:tabLst>
                <a:tab algn="l" pos="0"/>
              </a:tabLst>
            </a:pPr>
            <a:endParaRPr b="0" lang="en-US" sz="1800" spc="-1" strike="noStrike">
              <a:solidFill>
                <a:srgbClr val="404040"/>
              </a:solidFill>
              <a:latin typeface="Century Gothic"/>
            </a:endParaRPr>
          </a:p>
          <a:p>
            <a:pPr>
              <a:lnSpc>
                <a:spcPct val="100000"/>
              </a:lnSpc>
              <a:spcBef>
                <a:spcPts val="1001"/>
              </a:spcBef>
              <a:tabLst>
                <a:tab algn="l" pos="0"/>
              </a:tabLst>
            </a:pPr>
            <a:endParaRPr b="0" lang="en-US" sz="1800" spc="-1" strike="noStrike">
              <a:solidFill>
                <a:srgbClr val="404040"/>
              </a:solidFill>
              <a:latin typeface="Century Gothic"/>
            </a:endParaRPr>
          </a:p>
          <a:p>
            <a:pPr algn="just">
              <a:lnSpc>
                <a:spcPct val="100000"/>
              </a:lnSpc>
              <a:spcBef>
                <a:spcPts val="1001"/>
              </a:spcBef>
              <a:tabLst>
                <a:tab algn="l" pos="0"/>
              </a:tabLst>
            </a:pPr>
            <a:endParaRPr b="0" lang="en-US" sz="1800" spc="-1" strike="noStrike">
              <a:solidFill>
                <a:srgbClr val="404040"/>
              </a:solidFill>
              <a:latin typeface="Century Gothic"/>
            </a:endParaRPr>
          </a:p>
          <a:p>
            <a:pPr>
              <a:lnSpc>
                <a:spcPct val="100000"/>
              </a:lnSpc>
              <a:spcBef>
                <a:spcPts val="1001"/>
              </a:spcBef>
              <a:tabLst>
                <a:tab algn="l" pos="0"/>
              </a:tabLst>
            </a:pPr>
            <a:endParaRPr b="0" lang="en-US" sz="1800" spc="-1" strike="noStrike">
              <a:solidFill>
                <a:srgbClr val="404040"/>
              </a:solidFill>
              <a:latin typeface="Century Gothic"/>
            </a:endParaRPr>
          </a:p>
        </p:txBody>
      </p:sp>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8" name="TextShape 1"/>
          <p:cNvSpPr txBox="1"/>
          <p:nvPr/>
        </p:nvSpPr>
        <p:spPr>
          <a:xfrm>
            <a:off x="2339640" y="2277000"/>
            <a:ext cx="5112360" cy="791640"/>
          </a:xfrm>
          <a:prstGeom prst="rect">
            <a:avLst/>
          </a:prstGeom>
          <a:noFill/>
          <a:ln w="0">
            <a:noFill/>
          </a:ln>
        </p:spPr>
        <p:txBody>
          <a:bodyPr>
            <a:normAutofit/>
          </a:bodyPr>
          <a:p>
            <a:pPr marL="109800" algn="ctr">
              <a:lnSpc>
                <a:spcPct val="80000"/>
              </a:lnSpc>
              <a:spcBef>
                <a:spcPts val="400"/>
              </a:spcBef>
              <a:tabLst>
                <a:tab algn="l" pos="0"/>
              </a:tabLst>
            </a:pPr>
            <a:r>
              <a:rPr b="1" lang="fr-FR" sz="4400" spc="-1" strike="noStrike" u="sng">
                <a:solidFill>
                  <a:srgbClr val="55643e"/>
                </a:solidFill>
                <a:uFillTx/>
                <a:latin typeface="Sylfaen"/>
              </a:rPr>
              <a:t>PROJETS 2026</a:t>
            </a:r>
            <a:endParaRPr b="0" lang="fr-FR" sz="4400" spc="-1" strike="noStrike">
              <a:latin typeface="Arial"/>
            </a:endParaRPr>
          </a:p>
          <a:p>
            <a:pPr algn="ctr">
              <a:lnSpc>
                <a:spcPct val="100000"/>
              </a:lnSpc>
              <a:spcBef>
                <a:spcPts val="1001"/>
              </a:spcBef>
              <a:tabLst>
                <a:tab algn="l" pos="0"/>
              </a:tabLst>
            </a:pPr>
            <a:endParaRPr b="0" lang="fr-FR" sz="4400" spc="-1" strike="noStrike">
              <a:latin typeface="Arial"/>
            </a:endParaRPr>
          </a:p>
        </p:txBody>
      </p:sp>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9" name="TextShape 1"/>
          <p:cNvSpPr txBox="1"/>
          <p:nvPr/>
        </p:nvSpPr>
        <p:spPr>
          <a:xfrm>
            <a:off x="1331640" y="224640"/>
            <a:ext cx="7418520" cy="6408360"/>
          </a:xfrm>
          <a:prstGeom prst="rect">
            <a:avLst/>
          </a:prstGeom>
          <a:noFill/>
          <a:ln w="0">
            <a:noFill/>
          </a:ln>
        </p:spPr>
        <p:txBody>
          <a:bodyPr>
            <a:normAutofit/>
          </a:bodyPr>
          <a:p>
            <a:pPr algn="ctr">
              <a:lnSpc>
                <a:spcPct val="100000"/>
              </a:lnSpc>
              <a:spcBef>
                <a:spcPts val="1001"/>
              </a:spcBef>
              <a:tabLst>
                <a:tab algn="l" pos="0"/>
              </a:tabLst>
            </a:pPr>
            <a:r>
              <a:rPr b="0" lang="fr-FR" sz="3200" spc="-1" strike="noStrike" u="sng">
                <a:solidFill>
                  <a:srgbClr val="6d7f39"/>
                </a:solidFill>
                <a:uFillTx/>
                <a:latin typeface="Sylfaen"/>
              </a:rPr>
              <a:t>Perspectives pour 2026:</a:t>
            </a:r>
            <a:endParaRPr b="0" lang="en-US" sz="3200" spc="-1" strike="noStrike">
              <a:solidFill>
                <a:srgbClr val="404040"/>
              </a:solidFill>
              <a:latin typeface="Century Gothic"/>
            </a:endParaRPr>
          </a:p>
          <a:p>
            <a:pPr algn="ctr">
              <a:lnSpc>
                <a:spcPct val="100000"/>
              </a:lnSpc>
              <a:spcBef>
                <a:spcPts val="1001"/>
              </a:spcBef>
              <a:tabLst>
                <a:tab algn="l" pos="0"/>
              </a:tabLst>
            </a:pPr>
            <a:endParaRPr b="0" lang="en-US" sz="3200" spc="-1" strike="noStrike">
              <a:solidFill>
                <a:srgbClr val="404040"/>
              </a:solidFill>
              <a:latin typeface="Century Gothic"/>
            </a:endParaRPr>
          </a:p>
          <a:p>
            <a:pPr marL="343080" indent="-342720">
              <a:lnSpc>
                <a:spcPct val="100000"/>
              </a:lnSpc>
              <a:spcBef>
                <a:spcPts val="1001"/>
              </a:spcBef>
              <a:buClr>
                <a:srgbClr val="a53010"/>
              </a:buClr>
              <a:buFont typeface="Wingdings 3" charset="2"/>
              <a:buChar char=""/>
              <a:tabLst>
                <a:tab algn="l" pos="0"/>
              </a:tabLst>
            </a:pPr>
            <a:r>
              <a:rPr b="0" lang="fr-FR" sz="1800" spc="-1" strike="noStrike">
                <a:solidFill>
                  <a:srgbClr val="404040"/>
                </a:solidFill>
                <a:latin typeface="Sylfaen"/>
              </a:rPr>
              <a:t>Continuer le développement de « l’aller vers » : maintien des permanences mensuelles à la maison des solidarités et au GRETA. Elargir les actions sur l’ensemble du territoire (Noues de Sienne, Valdallière, Condé en Normandie et Souleuvre en Bocage).</a:t>
            </a:r>
            <a:endParaRPr b="0" lang="en-US" sz="1800" spc="-1" strike="noStrike">
              <a:solidFill>
                <a:srgbClr val="404040"/>
              </a:solidFill>
              <a:latin typeface="Century Gothic"/>
            </a:endParaRPr>
          </a:p>
          <a:p>
            <a:pPr>
              <a:lnSpc>
                <a:spcPct val="100000"/>
              </a:lnSpc>
              <a:spcBef>
                <a:spcPts val="1001"/>
              </a:spcBef>
              <a:tabLst>
                <a:tab algn="l" pos="0"/>
              </a:tabLst>
            </a:pPr>
            <a:endParaRPr b="0" lang="en-US" sz="1800" spc="-1" strike="noStrike">
              <a:solidFill>
                <a:srgbClr val="404040"/>
              </a:solidFill>
              <a:latin typeface="Century Gothic"/>
            </a:endParaRPr>
          </a:p>
          <a:p>
            <a:pPr marL="343080" indent="-342720">
              <a:lnSpc>
                <a:spcPct val="100000"/>
              </a:lnSpc>
              <a:spcBef>
                <a:spcPts val="1001"/>
              </a:spcBef>
              <a:buClr>
                <a:srgbClr val="a53010"/>
              </a:buClr>
              <a:buFont typeface="Wingdings 3" charset="2"/>
              <a:buChar char=""/>
              <a:tabLst>
                <a:tab algn="l" pos="0"/>
              </a:tabLst>
            </a:pPr>
            <a:r>
              <a:rPr b="0" lang="fr-FR" sz="1800" spc="-1" strike="noStrike">
                <a:solidFill>
                  <a:srgbClr val="404040"/>
                </a:solidFill>
                <a:latin typeface="Sylfaen"/>
              </a:rPr>
              <a:t>Mettre en place des téléconsultations médicales pour pallier le problème de mobilité des personnes en demande de soins</a:t>
            </a:r>
            <a:endParaRPr b="0" lang="en-US" sz="1800" spc="-1" strike="noStrike">
              <a:solidFill>
                <a:srgbClr val="404040"/>
              </a:solidFill>
              <a:latin typeface="Century Gothic"/>
            </a:endParaRPr>
          </a:p>
          <a:p>
            <a:pPr>
              <a:lnSpc>
                <a:spcPct val="100000"/>
              </a:lnSpc>
              <a:spcBef>
                <a:spcPts val="1001"/>
              </a:spcBef>
              <a:tabLst>
                <a:tab algn="l" pos="0"/>
              </a:tabLst>
            </a:pPr>
            <a:endParaRPr b="0" lang="en-US" sz="1800" spc="-1" strike="noStrike">
              <a:solidFill>
                <a:srgbClr val="404040"/>
              </a:solidFill>
              <a:latin typeface="Century Gothic"/>
            </a:endParaRPr>
          </a:p>
          <a:p>
            <a:pPr marL="343080" indent="-342720">
              <a:lnSpc>
                <a:spcPct val="100000"/>
              </a:lnSpc>
              <a:spcBef>
                <a:spcPts val="1001"/>
              </a:spcBef>
              <a:buClr>
                <a:srgbClr val="a53010"/>
              </a:buClr>
              <a:buFont typeface="Wingdings 3" charset="2"/>
              <a:buChar char=""/>
              <a:tabLst>
                <a:tab algn="l" pos="0"/>
              </a:tabLst>
            </a:pPr>
            <a:r>
              <a:rPr b="0" lang="fr-FR" sz="1800" spc="-1" strike="noStrike">
                <a:solidFill>
                  <a:srgbClr val="404040"/>
                </a:solidFill>
                <a:latin typeface="Sylfaen"/>
              </a:rPr>
              <a:t>Conventionner avec les partenaires.</a:t>
            </a:r>
            <a:endParaRPr b="0" lang="en-US" sz="1800" spc="-1" strike="noStrike">
              <a:solidFill>
                <a:srgbClr val="404040"/>
              </a:solidFill>
              <a:latin typeface="Century Gothic"/>
            </a:endParaRPr>
          </a:p>
          <a:p>
            <a:pPr>
              <a:lnSpc>
                <a:spcPct val="100000"/>
              </a:lnSpc>
              <a:spcBef>
                <a:spcPts val="1001"/>
              </a:spcBef>
              <a:tabLst>
                <a:tab algn="l" pos="0"/>
              </a:tabLst>
            </a:pPr>
            <a:endParaRPr b="0" lang="en-US" sz="1800" spc="-1" strike="noStrike">
              <a:solidFill>
                <a:srgbClr val="404040"/>
              </a:solidFill>
              <a:latin typeface="Century Gothic"/>
            </a:endParaRPr>
          </a:p>
          <a:p>
            <a:pPr marL="343080" indent="-342720">
              <a:lnSpc>
                <a:spcPct val="100000"/>
              </a:lnSpc>
              <a:spcBef>
                <a:spcPts val="1001"/>
              </a:spcBef>
              <a:buClr>
                <a:srgbClr val="a53010"/>
              </a:buClr>
              <a:buFont typeface="Wingdings 3" charset="2"/>
              <a:buChar char=""/>
              <a:tabLst>
                <a:tab algn="l" pos="0"/>
              </a:tabLst>
            </a:pPr>
            <a:r>
              <a:rPr b="0" lang="fr-FR" sz="1800" spc="-1" strike="noStrike">
                <a:solidFill>
                  <a:srgbClr val="404040"/>
                </a:solidFill>
                <a:latin typeface="Sylfaen"/>
              </a:rPr>
              <a:t>Rencontrer les équipes paramédicales et médicales du CH de Vire pour présenter le fonctionnement et les missions de la PASS.</a:t>
            </a:r>
            <a:endParaRPr b="0" lang="en-US" sz="1800" spc="-1" strike="noStrike">
              <a:solidFill>
                <a:srgbClr val="404040"/>
              </a:solidFill>
              <a:latin typeface="Century Gothic"/>
            </a:endParaRPr>
          </a:p>
          <a:p>
            <a:pPr>
              <a:lnSpc>
                <a:spcPct val="100000"/>
              </a:lnSpc>
              <a:spcBef>
                <a:spcPts val="1001"/>
              </a:spcBef>
              <a:tabLst>
                <a:tab algn="l" pos="0"/>
              </a:tabLst>
            </a:pPr>
            <a:endParaRPr b="0" lang="en-US" sz="1800" spc="-1" strike="noStrike">
              <a:solidFill>
                <a:srgbClr val="404040"/>
              </a:solidFill>
              <a:latin typeface="Century Gothic"/>
            </a:endParaRPr>
          </a:p>
          <a:p>
            <a:pPr>
              <a:lnSpc>
                <a:spcPct val="100000"/>
              </a:lnSpc>
              <a:spcBef>
                <a:spcPts val="1001"/>
              </a:spcBef>
              <a:tabLst>
                <a:tab algn="l" pos="0"/>
              </a:tabLst>
            </a:pPr>
            <a:endParaRPr b="0" lang="en-US" sz="1800" spc="-1" strike="noStrike">
              <a:solidFill>
                <a:srgbClr val="404040"/>
              </a:solidFill>
              <a:latin typeface="Century Gothic"/>
            </a:endParaRPr>
          </a:p>
          <a:p>
            <a:pPr>
              <a:lnSpc>
                <a:spcPct val="100000"/>
              </a:lnSpc>
              <a:spcBef>
                <a:spcPts val="1001"/>
              </a:spcBef>
              <a:tabLst>
                <a:tab algn="l" pos="0"/>
              </a:tabLst>
            </a:pPr>
            <a:endParaRPr b="0" lang="en-US" sz="1800" spc="-1" strike="noStrike">
              <a:solidFill>
                <a:srgbClr val="404040"/>
              </a:solidFill>
              <a:latin typeface="Century Gothic"/>
            </a:endParaRPr>
          </a:p>
        </p:txBody>
      </p:sp>
    </p:spTree>
  </p:cSld>
  <mc:AlternateContent>
    <mc:Choice Requires="p14">
      <p:transition spd="slow" p14:dur="2000"/>
    </mc:Choice>
    <mc:Fallback>
      <p:transition spd="slow"/>
    </mc:Fallback>
  </mc:AlternateContent>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0" name="TextShape 1"/>
          <p:cNvSpPr txBox="1"/>
          <p:nvPr/>
        </p:nvSpPr>
        <p:spPr>
          <a:xfrm>
            <a:off x="1160280" y="3521160"/>
            <a:ext cx="6867720" cy="622440"/>
          </a:xfrm>
          <a:prstGeom prst="rect">
            <a:avLst/>
          </a:prstGeom>
          <a:noFill/>
          <a:ln w="0">
            <a:noFill/>
          </a:ln>
        </p:spPr>
        <p:txBody>
          <a:bodyPr anchor="b">
            <a:noAutofit/>
          </a:bodyPr>
          <a:p>
            <a:pPr marL="109800" algn="ctr">
              <a:lnSpc>
                <a:spcPct val="80000"/>
              </a:lnSpc>
              <a:spcBef>
                <a:spcPts val="400"/>
              </a:spcBef>
            </a:pPr>
            <a:r>
              <a:rPr b="1" lang="fr-FR" sz="4400" spc="-1" strike="noStrike" u="sng">
                <a:solidFill>
                  <a:srgbClr val="7c240c"/>
                </a:solidFill>
                <a:uFillTx/>
                <a:latin typeface="Sylfaen"/>
              </a:rPr>
              <a:t>Merci de votre attention</a:t>
            </a:r>
            <a:endParaRPr b="0" lang="en-US" sz="4400" spc="-1" strike="noStrike">
              <a:solidFill>
                <a:srgbClr val="000000"/>
              </a:solidFill>
              <a:latin typeface="Century Gothic"/>
            </a:endParaRPr>
          </a:p>
        </p:txBody>
      </p:sp>
      <p:pic>
        <p:nvPicPr>
          <p:cNvPr id="331" name="Picture 2" descr="logo 3c"/>
          <p:cNvPicPr/>
          <p:nvPr/>
        </p:nvPicPr>
        <p:blipFill>
          <a:blip r:embed="rId1"/>
          <a:stretch/>
        </p:blipFill>
        <p:spPr>
          <a:xfrm>
            <a:off x="395640" y="5066640"/>
            <a:ext cx="1800000" cy="1194480"/>
          </a:xfrm>
          <a:prstGeom prst="rect">
            <a:avLst/>
          </a:prstGeom>
          <a:ln w="0">
            <a:noFill/>
          </a:ln>
        </p:spPr>
      </p:pic>
      <p:sp>
        <p:nvSpPr>
          <p:cNvPr id="332" name="CustomShape 2"/>
          <p:cNvSpPr/>
          <p:nvPr/>
        </p:nvSpPr>
        <p:spPr>
          <a:xfrm>
            <a:off x="1691640" y="813600"/>
            <a:ext cx="6120360" cy="566640"/>
          </a:xfrm>
          <a:prstGeom prst="rect">
            <a:avLst/>
          </a:prstGeom>
          <a:noFill/>
          <a:ln w="0">
            <a:noFill/>
          </a:ln>
        </p:spPr>
        <p:style>
          <a:lnRef idx="0"/>
          <a:fillRef idx="0"/>
          <a:effectRef idx="0"/>
          <a:fontRef idx="minor"/>
        </p:style>
        <p:txBody>
          <a:bodyPr>
            <a:noAutofit/>
          </a:bodyPr>
          <a:p>
            <a:pPr marL="109800" algn="ctr">
              <a:lnSpc>
                <a:spcPct val="80000"/>
              </a:lnSpc>
              <a:spcBef>
                <a:spcPts val="400"/>
              </a:spcBef>
            </a:pPr>
            <a:r>
              <a:rPr b="1" lang="fr-FR" sz="2000" spc="-1" strike="noStrike" u="sng">
                <a:solidFill>
                  <a:srgbClr val="7c240c"/>
                </a:solidFill>
                <a:uFillTx/>
                <a:latin typeface="Sylfaen"/>
              </a:rPr>
              <a:t>Permanence d’Accès aux Soins de Santé</a:t>
            </a:r>
            <a:endParaRPr b="0" lang="fr-FR" sz="2000" spc="-1" strike="noStrike">
              <a:latin typeface="Arial"/>
            </a:endParaRPr>
          </a:p>
        </p:txBody>
      </p:sp>
      <p:pic>
        <p:nvPicPr>
          <p:cNvPr id="333" name="Image 7" descr=""/>
          <p:cNvPicPr/>
          <p:nvPr/>
        </p:nvPicPr>
        <p:blipFill>
          <a:blip r:embed="rId2"/>
          <a:stretch/>
        </p:blipFill>
        <p:spPr>
          <a:xfrm>
            <a:off x="7452360" y="5066640"/>
            <a:ext cx="1395360" cy="1289880"/>
          </a:xfrm>
          <a:prstGeom prst="rect">
            <a:avLst/>
          </a:prstGeom>
          <a:ln w="0">
            <a:noFill/>
          </a:ln>
        </p:spPr>
      </p:pic>
      <p:pic>
        <p:nvPicPr>
          <p:cNvPr id="334" name="Image 6" descr="cid:image001.jpg@01D6FB01.4CD8BD20"/>
          <p:cNvPicPr/>
          <p:nvPr/>
        </p:nvPicPr>
        <p:blipFill>
          <a:blip r:embed="rId3"/>
          <a:stretch/>
        </p:blipFill>
        <p:spPr>
          <a:xfrm>
            <a:off x="4073760" y="5363280"/>
            <a:ext cx="1672560" cy="921240"/>
          </a:xfrm>
          <a:prstGeom prst="rect">
            <a:avLst/>
          </a:prstGeom>
          <a:ln w="0">
            <a:noFill/>
          </a:ln>
        </p:spPr>
      </p:pic>
      <p:pic>
        <p:nvPicPr>
          <p:cNvPr id="335" name="Image 7" descr=""/>
          <p:cNvPicPr/>
          <p:nvPr/>
        </p:nvPicPr>
        <p:blipFill>
          <a:blip r:embed="rId4"/>
          <a:stretch/>
        </p:blipFill>
        <p:spPr>
          <a:xfrm>
            <a:off x="2774160" y="1772640"/>
            <a:ext cx="2658960" cy="101232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2" name="TextShape 1"/>
          <p:cNvSpPr txBox="1"/>
          <p:nvPr/>
        </p:nvSpPr>
        <p:spPr>
          <a:xfrm>
            <a:off x="1619640" y="722160"/>
            <a:ext cx="6480360" cy="4392000"/>
          </a:xfrm>
          <a:prstGeom prst="rect">
            <a:avLst/>
          </a:prstGeom>
          <a:noFill/>
          <a:ln w="0">
            <a:noFill/>
          </a:ln>
        </p:spPr>
        <p:txBody>
          <a:bodyPr>
            <a:normAutofit/>
          </a:bodyPr>
          <a:p>
            <a:pPr marL="109800">
              <a:lnSpc>
                <a:spcPct val="100000"/>
              </a:lnSpc>
              <a:spcBef>
                <a:spcPts val="400"/>
              </a:spcBef>
              <a:tabLst>
                <a:tab algn="l" pos="0"/>
              </a:tabLst>
            </a:pPr>
            <a:endParaRPr b="0" lang="en-US" sz="1800" spc="-1" strike="noStrike">
              <a:solidFill>
                <a:srgbClr val="404040"/>
              </a:solidFill>
              <a:latin typeface="Century Gothic"/>
            </a:endParaRPr>
          </a:p>
          <a:p>
            <a:pPr lvl="1" marL="365760" indent="-255600">
              <a:lnSpc>
                <a:spcPct val="100000"/>
              </a:lnSpc>
              <a:spcBef>
                <a:spcPts val="400"/>
              </a:spcBef>
              <a:buClr>
                <a:srgbClr val="a53010"/>
              </a:buClr>
              <a:buSzPct val="68000"/>
              <a:buFont typeface="Wingdings 3" charset="2"/>
              <a:buChar char=""/>
              <a:tabLst>
                <a:tab algn="l" pos="0"/>
              </a:tabLst>
            </a:pPr>
            <a:r>
              <a:rPr b="1" lang="fr-FR" sz="1600" spc="-1" strike="noStrike">
                <a:solidFill>
                  <a:srgbClr val="55643e"/>
                </a:solidFill>
                <a:latin typeface="Sylfaen"/>
              </a:rPr>
              <a:t>La loi d’orientation n° 98-567 du 29 juillet 1998 relative à la lutte contre les exclusions</a:t>
            </a:r>
            <a:endParaRPr b="0" lang="en-US" sz="1600" spc="-1" strike="noStrike">
              <a:solidFill>
                <a:srgbClr val="404040"/>
              </a:solidFill>
              <a:latin typeface="Century Gothic"/>
            </a:endParaRPr>
          </a:p>
          <a:p>
            <a:pPr marL="109800">
              <a:lnSpc>
                <a:spcPct val="100000"/>
              </a:lnSpc>
              <a:spcBef>
                <a:spcPts val="400"/>
              </a:spcBef>
              <a:tabLst>
                <a:tab algn="l" pos="0"/>
              </a:tabLst>
            </a:pPr>
            <a:endParaRPr b="0" lang="en-US" sz="1600" spc="-1" strike="noStrike">
              <a:solidFill>
                <a:srgbClr val="404040"/>
              </a:solidFill>
              <a:latin typeface="Century Gothic"/>
            </a:endParaRPr>
          </a:p>
          <a:p>
            <a:pPr lvl="1" marL="365760" indent="-255600">
              <a:lnSpc>
                <a:spcPct val="100000"/>
              </a:lnSpc>
              <a:spcBef>
                <a:spcPts val="400"/>
              </a:spcBef>
              <a:buClr>
                <a:srgbClr val="a53010"/>
              </a:buClr>
              <a:buSzPct val="68000"/>
              <a:buFont typeface="Wingdings 3" charset="2"/>
              <a:buChar char=""/>
              <a:tabLst>
                <a:tab algn="l" pos="0"/>
              </a:tabLst>
            </a:pPr>
            <a:r>
              <a:rPr b="1" lang="fr-FR" sz="1600" spc="-1" strike="noStrike">
                <a:solidFill>
                  <a:srgbClr val="55643e"/>
                </a:solidFill>
                <a:latin typeface="Sylfaen"/>
              </a:rPr>
              <a:t>Les programmes régionaux d’accès à la prévention et aux soins (PRAPS)</a:t>
            </a:r>
            <a:endParaRPr b="0" lang="en-US" sz="1600" spc="-1" strike="noStrike">
              <a:solidFill>
                <a:srgbClr val="404040"/>
              </a:solidFill>
              <a:latin typeface="Century Gothic"/>
            </a:endParaRPr>
          </a:p>
          <a:p>
            <a:pPr marL="109800">
              <a:lnSpc>
                <a:spcPct val="100000"/>
              </a:lnSpc>
              <a:spcBef>
                <a:spcPts val="400"/>
              </a:spcBef>
              <a:tabLst>
                <a:tab algn="l" pos="0"/>
              </a:tabLst>
            </a:pPr>
            <a:endParaRPr b="0" lang="en-US" sz="1600" spc="-1" strike="noStrike">
              <a:solidFill>
                <a:srgbClr val="404040"/>
              </a:solidFill>
              <a:latin typeface="Century Gothic"/>
            </a:endParaRPr>
          </a:p>
          <a:p>
            <a:pPr lvl="1" marL="365760" indent="-255600">
              <a:lnSpc>
                <a:spcPct val="100000"/>
              </a:lnSpc>
              <a:spcBef>
                <a:spcPts val="400"/>
              </a:spcBef>
              <a:buClr>
                <a:srgbClr val="a53010"/>
              </a:buClr>
              <a:buSzPct val="68000"/>
              <a:buFont typeface="Wingdings 3" charset="2"/>
              <a:buChar char=""/>
              <a:tabLst>
                <a:tab algn="l" pos="0"/>
              </a:tabLst>
            </a:pPr>
            <a:r>
              <a:rPr b="1" lang="fr-FR" sz="1600" spc="-1" strike="noStrike">
                <a:solidFill>
                  <a:srgbClr val="55643e"/>
                </a:solidFill>
                <a:latin typeface="Sylfaen"/>
              </a:rPr>
              <a:t>Code de la santé publique : articles L.6112-1, L.6112-3, L6112-6</a:t>
            </a:r>
            <a:endParaRPr b="0" lang="en-US" sz="1600" spc="-1" strike="noStrike">
              <a:solidFill>
                <a:srgbClr val="404040"/>
              </a:solidFill>
              <a:latin typeface="Century Gothic"/>
            </a:endParaRPr>
          </a:p>
          <a:p>
            <a:pPr marL="109800">
              <a:lnSpc>
                <a:spcPct val="100000"/>
              </a:lnSpc>
              <a:spcBef>
                <a:spcPts val="400"/>
              </a:spcBef>
              <a:tabLst>
                <a:tab algn="l" pos="0"/>
              </a:tabLst>
            </a:pPr>
            <a:endParaRPr b="0" lang="en-US" sz="1600" spc="-1" strike="noStrike">
              <a:solidFill>
                <a:srgbClr val="404040"/>
              </a:solidFill>
              <a:latin typeface="Century Gothic"/>
            </a:endParaRPr>
          </a:p>
          <a:p>
            <a:pPr lvl="1" marL="365760" indent="-255600">
              <a:lnSpc>
                <a:spcPct val="100000"/>
              </a:lnSpc>
              <a:spcBef>
                <a:spcPts val="400"/>
              </a:spcBef>
              <a:buClr>
                <a:srgbClr val="a53010"/>
              </a:buClr>
              <a:buSzPct val="68000"/>
              <a:buFont typeface="Wingdings 3" charset="2"/>
              <a:buChar char=""/>
              <a:tabLst>
                <a:tab algn="l" pos="0"/>
              </a:tabLst>
            </a:pPr>
            <a:r>
              <a:rPr b="1" lang="fr-FR" sz="1600" spc="-1" strike="noStrike">
                <a:solidFill>
                  <a:srgbClr val="55643e"/>
                </a:solidFill>
                <a:latin typeface="Sylfaen"/>
              </a:rPr>
              <a:t>Circulaire n° DGOS/R4/2013/246 du 18 juin 2013 relative à l’organisation et au fonctionnement des permanences d’accès aux soins de santé (PASS)</a:t>
            </a:r>
            <a:endParaRPr b="0" lang="en-US" sz="1600" spc="-1" strike="noStrike">
              <a:solidFill>
                <a:srgbClr val="404040"/>
              </a:solidFill>
              <a:latin typeface="Century Gothic"/>
            </a:endParaRPr>
          </a:p>
          <a:p>
            <a:pPr marL="109800">
              <a:lnSpc>
                <a:spcPct val="100000"/>
              </a:lnSpc>
              <a:spcBef>
                <a:spcPts val="400"/>
              </a:spcBef>
              <a:tabLst>
                <a:tab algn="l" pos="0"/>
              </a:tabLst>
            </a:pPr>
            <a:endParaRPr b="0" lang="en-US" sz="1600" spc="-1" strike="noStrike">
              <a:solidFill>
                <a:srgbClr val="404040"/>
              </a:solidFill>
              <a:latin typeface="Century Gothic"/>
            </a:endParaRPr>
          </a:p>
          <a:p>
            <a:pPr lvl="1" marL="365760" indent="-255600">
              <a:lnSpc>
                <a:spcPct val="100000"/>
              </a:lnSpc>
              <a:spcBef>
                <a:spcPts val="400"/>
              </a:spcBef>
              <a:buClr>
                <a:srgbClr val="a53010"/>
              </a:buClr>
              <a:buSzPct val="68000"/>
              <a:buFont typeface="Wingdings 3" charset="2"/>
              <a:buChar char=""/>
              <a:tabLst>
                <a:tab algn="l" pos="0"/>
              </a:tabLst>
            </a:pPr>
            <a:r>
              <a:rPr b="1" lang="fr-FR" sz="1600" spc="-1" strike="noStrike">
                <a:solidFill>
                  <a:srgbClr val="55643e"/>
                </a:solidFill>
                <a:latin typeface="Sylfaen"/>
              </a:rPr>
              <a:t>Instruction n° 101 du 12 avril 2022 relative au cahier des charges des PASS</a:t>
            </a:r>
            <a:endParaRPr b="0" lang="en-US" sz="1600" spc="-1" strike="noStrike">
              <a:solidFill>
                <a:srgbClr val="404040"/>
              </a:solidFill>
              <a:latin typeface="Century Gothic"/>
            </a:endParaRPr>
          </a:p>
          <a:p>
            <a:endParaRPr b="0" lang="en-US" sz="1600" spc="-1" strike="noStrike">
              <a:solidFill>
                <a:srgbClr val="404040"/>
              </a:solidFill>
              <a:latin typeface="Century Gothic"/>
            </a:endParaRPr>
          </a:p>
          <a:p>
            <a:endParaRPr b="0" lang="en-US" sz="1600" spc="-1" strike="noStrike">
              <a:solidFill>
                <a:srgbClr val="404040"/>
              </a:solidFill>
              <a:latin typeface="Century Gothic"/>
            </a:endParaRPr>
          </a:p>
          <a:p>
            <a:pPr marL="109800">
              <a:lnSpc>
                <a:spcPct val="100000"/>
              </a:lnSpc>
              <a:spcBef>
                <a:spcPts val="400"/>
              </a:spcBef>
              <a:tabLst>
                <a:tab algn="l" pos="0"/>
              </a:tabLst>
            </a:pPr>
            <a:endParaRPr b="0" lang="en-US" sz="1600" spc="-1" strike="noStrike">
              <a:solidFill>
                <a:srgbClr val="404040"/>
              </a:solidFill>
              <a:latin typeface="Century Gothic"/>
            </a:endParaRPr>
          </a:p>
        </p:txBody>
      </p:sp>
      <p:sp>
        <p:nvSpPr>
          <p:cNvPr id="293" name="CustomShape 2"/>
          <p:cNvSpPr/>
          <p:nvPr/>
        </p:nvSpPr>
        <p:spPr>
          <a:xfrm>
            <a:off x="2843640" y="260640"/>
            <a:ext cx="2376000" cy="456120"/>
          </a:xfrm>
          <a:prstGeom prst="rect">
            <a:avLst/>
          </a:prstGeom>
          <a:noFill/>
          <a:ln w="0">
            <a:noFill/>
          </a:ln>
        </p:spPr>
        <p:style>
          <a:lnRef idx="0"/>
          <a:fillRef idx="0"/>
          <a:effectRef idx="0"/>
          <a:fontRef idx="minor"/>
        </p:style>
        <p:txBody>
          <a:bodyPr lIns="90000" rIns="90000" tIns="45000" bIns="45000">
            <a:spAutoFit/>
          </a:bodyPr>
          <a:p>
            <a:pPr algn="just">
              <a:lnSpc>
                <a:spcPct val="100000"/>
              </a:lnSpc>
            </a:pPr>
            <a:r>
              <a:rPr b="1" lang="fr-FR" sz="2400" spc="-1" strike="noStrike" u="sng">
                <a:solidFill>
                  <a:srgbClr val="a53010"/>
                </a:solidFill>
                <a:uFillTx/>
                <a:latin typeface="Sylfaen"/>
              </a:rPr>
              <a:t>Cadre législatif</a:t>
            </a:r>
            <a:endParaRPr b="0" lang="fr-FR" sz="24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4" name="TextShape 1"/>
          <p:cNvSpPr txBox="1"/>
          <p:nvPr/>
        </p:nvSpPr>
        <p:spPr>
          <a:xfrm>
            <a:off x="1331640" y="116640"/>
            <a:ext cx="6984360" cy="5976360"/>
          </a:xfrm>
          <a:prstGeom prst="rect">
            <a:avLst/>
          </a:prstGeom>
          <a:noFill/>
          <a:ln w="0">
            <a:noFill/>
          </a:ln>
        </p:spPr>
        <p:txBody>
          <a:bodyPr>
            <a:normAutofit/>
          </a:bodyPr>
          <a:p>
            <a:pPr algn="ctr">
              <a:lnSpc>
                <a:spcPct val="100000"/>
              </a:lnSpc>
              <a:spcBef>
                <a:spcPts val="1001"/>
              </a:spcBef>
              <a:tabLst>
                <a:tab algn="l" pos="0"/>
              </a:tabLst>
            </a:pPr>
            <a:endParaRPr b="0" lang="en-US" sz="1800" spc="-1" strike="noStrike">
              <a:solidFill>
                <a:srgbClr val="404040"/>
              </a:solidFill>
              <a:latin typeface="Century Gothic"/>
            </a:endParaRPr>
          </a:p>
          <a:p>
            <a:pPr algn="ctr">
              <a:lnSpc>
                <a:spcPct val="100000"/>
              </a:lnSpc>
              <a:spcBef>
                <a:spcPts val="1001"/>
              </a:spcBef>
              <a:tabLst>
                <a:tab algn="l" pos="0"/>
              </a:tabLst>
            </a:pPr>
            <a:r>
              <a:rPr b="0" lang="fr-FR" sz="4000" spc="-1" strike="noStrike">
                <a:solidFill>
                  <a:srgbClr val="de7e18"/>
                </a:solidFill>
                <a:latin typeface="Sylfaen"/>
              </a:rPr>
              <a:t>LA PASS :</a:t>
            </a:r>
            <a:endParaRPr b="0" lang="en-US" sz="4000" spc="-1" strike="noStrike">
              <a:solidFill>
                <a:srgbClr val="404040"/>
              </a:solidFill>
              <a:latin typeface="Century Gothic"/>
            </a:endParaRPr>
          </a:p>
          <a:p>
            <a:pPr algn="ctr">
              <a:lnSpc>
                <a:spcPct val="100000"/>
              </a:lnSpc>
              <a:spcBef>
                <a:spcPts val="1001"/>
              </a:spcBef>
              <a:tabLst>
                <a:tab algn="l" pos="0"/>
              </a:tabLst>
            </a:pPr>
            <a:endParaRPr b="0" lang="en-US" sz="4000" spc="-1" strike="noStrike">
              <a:solidFill>
                <a:srgbClr val="404040"/>
              </a:solidFill>
              <a:latin typeface="Century Gothic"/>
            </a:endParaRPr>
          </a:p>
          <a:p>
            <a:pPr algn="just">
              <a:lnSpc>
                <a:spcPct val="100000"/>
              </a:lnSpc>
              <a:spcBef>
                <a:spcPts val="1001"/>
              </a:spcBef>
              <a:tabLst>
                <a:tab algn="l" pos="0"/>
              </a:tabLst>
            </a:pPr>
            <a:r>
              <a:rPr b="0" lang="fr-FR" sz="3600" spc="-1" strike="noStrike">
                <a:solidFill>
                  <a:srgbClr val="de7e18"/>
                </a:solidFill>
                <a:latin typeface="Sylfaen"/>
              </a:rPr>
              <a:t>Les Permanences d’Accès aux Soins de Santé sont destinées à faciliter l’accès aux soins des personnes en situation médico-sociale complexe mais aussi à les accompagner dans les démarches nécessaires à l’accès aux droits.</a:t>
            </a:r>
            <a:endParaRPr b="0" lang="en-US" sz="3600" spc="-1" strike="noStrike">
              <a:solidFill>
                <a:srgbClr val="404040"/>
              </a:solidFill>
              <a:latin typeface="Century Gothic"/>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5" name="TextShape 1"/>
          <p:cNvSpPr txBox="1"/>
          <p:nvPr/>
        </p:nvSpPr>
        <p:spPr>
          <a:xfrm>
            <a:off x="1907640" y="332640"/>
            <a:ext cx="4248000" cy="503640"/>
          </a:xfrm>
          <a:prstGeom prst="rect">
            <a:avLst/>
          </a:prstGeom>
          <a:noFill/>
          <a:ln w="0">
            <a:noFill/>
          </a:ln>
        </p:spPr>
        <p:txBody>
          <a:bodyPr>
            <a:normAutofit fontScale="53000"/>
          </a:bodyPr>
          <a:p>
            <a:pPr algn="just">
              <a:lnSpc>
                <a:spcPct val="100000"/>
              </a:lnSpc>
            </a:pPr>
            <a:r>
              <a:rPr b="1" lang="fr-FR" sz="2400" spc="-1" strike="noStrike" u="sng">
                <a:solidFill>
                  <a:srgbClr val="262626"/>
                </a:solidFill>
                <a:uFillTx/>
                <a:latin typeface="Sylfaen"/>
              </a:rPr>
              <a:t>Présentation de </a:t>
            </a:r>
            <a:r>
              <a:rPr b="1" lang="fr-FR" sz="2400" spc="-1" strike="noStrike" u="sng">
                <a:solidFill>
                  <a:srgbClr val="000000"/>
                </a:solidFill>
                <a:uFillTx/>
                <a:latin typeface="Sylfaen"/>
              </a:rPr>
              <a:t>la PASS de Vire</a:t>
            </a:r>
            <a:endParaRPr b="0" lang="en-US" sz="2400" spc="-1" strike="noStrike">
              <a:solidFill>
                <a:srgbClr val="000000"/>
              </a:solidFill>
              <a:latin typeface="Century Gothic"/>
            </a:endParaRPr>
          </a:p>
        </p:txBody>
      </p:sp>
      <p:sp>
        <p:nvSpPr>
          <p:cNvPr id="296" name="TextShape 2"/>
          <p:cNvSpPr txBox="1"/>
          <p:nvPr/>
        </p:nvSpPr>
        <p:spPr>
          <a:xfrm>
            <a:off x="1259640" y="692640"/>
            <a:ext cx="8784720" cy="5688360"/>
          </a:xfrm>
          <a:prstGeom prst="rect">
            <a:avLst/>
          </a:prstGeom>
          <a:noFill/>
          <a:ln w="0">
            <a:noFill/>
          </a:ln>
        </p:spPr>
        <p:txBody>
          <a:bodyPr>
            <a:normAutofit/>
          </a:bodyPr>
          <a:p>
            <a:pPr>
              <a:lnSpc>
                <a:spcPct val="100000"/>
              </a:lnSpc>
              <a:spcBef>
                <a:spcPts val="1001"/>
              </a:spcBef>
            </a:pPr>
            <a:endParaRPr b="0" lang="en-US" sz="1800" spc="-1" strike="noStrike">
              <a:solidFill>
                <a:srgbClr val="404040"/>
              </a:solidFill>
              <a:latin typeface="Century Gothic"/>
            </a:endParaRPr>
          </a:p>
          <a:p>
            <a:pPr marL="343080" indent="-342720">
              <a:lnSpc>
                <a:spcPct val="100000"/>
              </a:lnSpc>
              <a:spcBef>
                <a:spcPts val="1001"/>
              </a:spcBef>
              <a:buClr>
                <a:srgbClr val="a53010"/>
              </a:buClr>
              <a:buFont typeface="Wingdings 3" charset="2"/>
              <a:buChar char=""/>
            </a:pPr>
            <a:r>
              <a:rPr b="1" lang="fr-FR" sz="1600" spc="-1" strike="noStrike" u="sng">
                <a:solidFill>
                  <a:srgbClr val="55643e"/>
                </a:solidFill>
                <a:uFillTx/>
                <a:latin typeface="Sylfaen"/>
              </a:rPr>
              <a:t>Permanences</a:t>
            </a:r>
            <a:r>
              <a:rPr b="1" lang="fr-FR" sz="1600" spc="-1" strike="noStrike">
                <a:solidFill>
                  <a:srgbClr val="55643e"/>
                </a:solidFill>
                <a:latin typeface="Sylfaen"/>
              </a:rPr>
              <a:t> : </a:t>
            </a:r>
            <a:r>
              <a:rPr b="1" lang="fr-FR" sz="1600" spc="-1" strike="noStrike">
                <a:solidFill>
                  <a:srgbClr val="000000"/>
                </a:solidFill>
                <a:latin typeface="Sylfaen"/>
              </a:rPr>
              <a:t>	</a:t>
            </a:r>
            <a:r>
              <a:rPr b="1" lang="fr-FR" sz="1600" spc="-1" strike="noStrike">
                <a:solidFill>
                  <a:srgbClr val="424d22"/>
                </a:solidFill>
                <a:latin typeface="Sylfaen"/>
              </a:rPr>
              <a:t>	</a:t>
            </a:r>
            <a:endParaRPr b="0" lang="en-US" sz="1600" spc="-1" strike="noStrike">
              <a:solidFill>
                <a:srgbClr val="404040"/>
              </a:solidFill>
              <a:latin typeface="Century Gothic"/>
            </a:endParaRPr>
          </a:p>
          <a:p>
            <a:pPr marL="109800" algn="ctr">
              <a:lnSpc>
                <a:spcPct val="100000"/>
              </a:lnSpc>
              <a:spcBef>
                <a:spcPts val="1001"/>
              </a:spcBef>
              <a:tabLst>
                <a:tab algn="l" pos="0"/>
              </a:tabLst>
            </a:pPr>
            <a:r>
              <a:rPr b="1" lang="fr-FR" sz="1600" spc="-1" strike="noStrike">
                <a:solidFill>
                  <a:srgbClr val="a53010"/>
                </a:solidFill>
                <a:latin typeface="Sylfaen"/>
              </a:rPr>
              <a:t>Lundi de 9h30 à 12h30 </a:t>
            </a:r>
            <a:endParaRPr b="0" lang="en-US" sz="1600" spc="-1" strike="noStrike">
              <a:solidFill>
                <a:srgbClr val="404040"/>
              </a:solidFill>
              <a:latin typeface="Century Gothic"/>
            </a:endParaRPr>
          </a:p>
          <a:p>
            <a:pPr marL="109800" algn="ctr">
              <a:lnSpc>
                <a:spcPct val="100000"/>
              </a:lnSpc>
              <a:spcBef>
                <a:spcPts val="1001"/>
              </a:spcBef>
              <a:tabLst>
                <a:tab algn="l" pos="0"/>
              </a:tabLst>
            </a:pPr>
            <a:r>
              <a:rPr b="1" lang="fr-FR" sz="1600" spc="-1" strike="noStrike">
                <a:solidFill>
                  <a:srgbClr val="a53010"/>
                </a:solidFill>
                <a:latin typeface="Sylfaen"/>
              </a:rPr>
              <a:t>Mardi de 9h30 à 12h30 et de 13h30 à 16h30</a:t>
            </a:r>
            <a:endParaRPr b="0" lang="en-US" sz="1600" spc="-1" strike="noStrike">
              <a:solidFill>
                <a:srgbClr val="404040"/>
              </a:solidFill>
              <a:latin typeface="Century Gothic"/>
            </a:endParaRPr>
          </a:p>
          <a:p>
            <a:pPr marL="109800" algn="ctr">
              <a:lnSpc>
                <a:spcPct val="100000"/>
              </a:lnSpc>
              <a:spcBef>
                <a:spcPts val="1001"/>
              </a:spcBef>
              <a:tabLst>
                <a:tab algn="l" pos="0"/>
              </a:tabLst>
            </a:pPr>
            <a:r>
              <a:rPr b="1" lang="fr-FR" sz="1600" spc="-1" strike="noStrike">
                <a:solidFill>
                  <a:srgbClr val="a53010"/>
                </a:solidFill>
                <a:latin typeface="Sylfaen"/>
              </a:rPr>
              <a:t>jeudi de 13h30 à 16h30.</a:t>
            </a:r>
            <a:endParaRPr b="0" lang="en-US" sz="1600" spc="-1" strike="noStrike">
              <a:solidFill>
                <a:srgbClr val="404040"/>
              </a:solidFill>
              <a:latin typeface="Century Gothic"/>
            </a:endParaRPr>
          </a:p>
          <a:p>
            <a:pPr marL="343080" indent="-342720">
              <a:lnSpc>
                <a:spcPct val="100000"/>
              </a:lnSpc>
              <a:spcBef>
                <a:spcPts val="1001"/>
              </a:spcBef>
              <a:buClr>
                <a:srgbClr val="a53010"/>
              </a:buClr>
              <a:buFont typeface="Wingdings 3" charset="2"/>
              <a:buChar char=""/>
              <a:tabLst>
                <a:tab algn="l" pos="0"/>
              </a:tabLst>
            </a:pPr>
            <a:r>
              <a:rPr b="1" lang="fr-FR" sz="1600" spc="-1" strike="noStrike" u="sng">
                <a:solidFill>
                  <a:srgbClr val="55643e"/>
                </a:solidFill>
                <a:uFillTx/>
                <a:latin typeface="Sylfaen"/>
              </a:rPr>
              <a:t>La PASS est joignable</a:t>
            </a:r>
            <a:r>
              <a:rPr b="1" lang="fr-FR" sz="1600" spc="-1" strike="noStrike">
                <a:solidFill>
                  <a:srgbClr val="55643e"/>
                </a:solidFill>
                <a:latin typeface="Sylfaen"/>
              </a:rPr>
              <a:t>: </a:t>
            </a:r>
            <a:endParaRPr b="0" lang="en-US" sz="1600" spc="-1" strike="noStrike">
              <a:solidFill>
                <a:srgbClr val="404040"/>
              </a:solidFill>
              <a:latin typeface="Century Gothic"/>
            </a:endParaRPr>
          </a:p>
          <a:p>
            <a:pPr>
              <a:lnSpc>
                <a:spcPct val="100000"/>
              </a:lnSpc>
              <a:spcBef>
                <a:spcPts val="1001"/>
              </a:spcBef>
              <a:tabLst>
                <a:tab algn="l" pos="0"/>
              </a:tabLst>
            </a:pPr>
            <a:endParaRPr b="0" lang="en-US" sz="1600" spc="-1" strike="noStrike">
              <a:solidFill>
                <a:srgbClr val="404040"/>
              </a:solidFill>
              <a:latin typeface="Century Gothic"/>
            </a:endParaRPr>
          </a:p>
          <a:p>
            <a:pPr marL="109800" algn="ctr">
              <a:lnSpc>
                <a:spcPct val="100000"/>
              </a:lnSpc>
              <a:spcBef>
                <a:spcPts val="1001"/>
              </a:spcBef>
              <a:tabLst>
                <a:tab algn="l" pos="0"/>
              </a:tabLst>
            </a:pPr>
            <a:r>
              <a:rPr b="1" lang="fr-FR" sz="1600" spc="-1" strike="noStrike">
                <a:solidFill>
                  <a:srgbClr val="a53010"/>
                </a:solidFill>
                <a:latin typeface="Sylfaen"/>
              </a:rPr>
              <a:t>Téléphone :  02.31.67.47.43 </a:t>
            </a:r>
            <a:endParaRPr b="0" lang="en-US" sz="1600" spc="-1" strike="noStrike">
              <a:solidFill>
                <a:srgbClr val="404040"/>
              </a:solidFill>
              <a:latin typeface="Century Gothic"/>
            </a:endParaRPr>
          </a:p>
          <a:p>
            <a:pPr marL="109800" algn="ctr">
              <a:lnSpc>
                <a:spcPct val="100000"/>
              </a:lnSpc>
              <a:spcBef>
                <a:spcPts val="1001"/>
              </a:spcBef>
              <a:tabLst>
                <a:tab algn="l" pos="0"/>
              </a:tabLst>
            </a:pPr>
            <a:r>
              <a:rPr b="1" lang="fr-FR" sz="1600" spc="-1" strike="noStrike">
                <a:solidFill>
                  <a:srgbClr val="a53010"/>
                </a:solidFill>
                <a:latin typeface="Sylfaen"/>
              </a:rPr>
              <a:t>mail : pass.vire@ght-cdn.fr</a:t>
            </a:r>
            <a:endParaRPr b="0" lang="en-US" sz="1600" spc="-1" strike="noStrike">
              <a:solidFill>
                <a:srgbClr val="404040"/>
              </a:solidFill>
              <a:latin typeface="Century Gothic"/>
            </a:endParaRPr>
          </a:p>
          <a:p>
            <a:pPr marL="109800" algn="ctr">
              <a:lnSpc>
                <a:spcPct val="100000"/>
              </a:lnSpc>
              <a:spcBef>
                <a:spcPts val="1001"/>
              </a:spcBef>
              <a:tabLst>
                <a:tab algn="l" pos="0"/>
              </a:tabLst>
            </a:pPr>
            <a:endParaRPr b="0" lang="en-US" sz="1600" spc="-1" strike="noStrike">
              <a:solidFill>
                <a:srgbClr val="404040"/>
              </a:solidFill>
              <a:latin typeface="Century Gothic"/>
            </a:endParaRPr>
          </a:p>
          <a:p>
            <a:pPr marL="343080" indent="-342720">
              <a:lnSpc>
                <a:spcPct val="100000"/>
              </a:lnSpc>
              <a:spcBef>
                <a:spcPts val="1001"/>
              </a:spcBef>
              <a:buClr>
                <a:srgbClr val="a53010"/>
              </a:buClr>
              <a:buFont typeface="Wingdings 3" charset="2"/>
              <a:buChar char=""/>
              <a:tabLst>
                <a:tab algn="l" pos="0"/>
              </a:tabLst>
            </a:pPr>
            <a:r>
              <a:rPr b="1" lang="fr-FR" sz="1600" spc="-1" strike="noStrike" u="sng">
                <a:solidFill>
                  <a:srgbClr val="55643e"/>
                </a:solidFill>
                <a:uFillTx/>
                <a:latin typeface="Sylfaen"/>
              </a:rPr>
              <a:t>Une équipe pluridisciplinaire </a:t>
            </a:r>
            <a:endParaRPr b="0" lang="en-US" sz="1600" spc="-1" strike="noStrike">
              <a:solidFill>
                <a:srgbClr val="404040"/>
              </a:solidFill>
              <a:latin typeface="Century Gothic"/>
            </a:endParaRPr>
          </a:p>
          <a:p>
            <a:pPr lvl="1" marL="743040" indent="-285480">
              <a:lnSpc>
                <a:spcPct val="100000"/>
              </a:lnSpc>
              <a:spcBef>
                <a:spcPts val="1001"/>
              </a:spcBef>
              <a:buClr>
                <a:srgbClr val="a53010"/>
              </a:buClr>
              <a:buFont typeface="Arial"/>
              <a:buChar char="•"/>
              <a:tabLst>
                <a:tab algn="l" pos="0"/>
              </a:tabLst>
            </a:pPr>
            <a:r>
              <a:rPr b="1" lang="fr-FR" sz="1600" spc="-1" strike="noStrike">
                <a:solidFill>
                  <a:srgbClr val="55643e"/>
                </a:solidFill>
                <a:latin typeface="Sylfaen"/>
              </a:rPr>
              <a:t>Médecin </a:t>
            </a:r>
            <a:endParaRPr b="0" lang="en-US" sz="1600" spc="-1" strike="noStrike">
              <a:solidFill>
                <a:srgbClr val="404040"/>
              </a:solidFill>
              <a:latin typeface="Century Gothic"/>
            </a:endParaRPr>
          </a:p>
          <a:p>
            <a:pPr lvl="1" marL="743040" indent="-285480">
              <a:lnSpc>
                <a:spcPct val="100000"/>
              </a:lnSpc>
              <a:spcBef>
                <a:spcPts val="1001"/>
              </a:spcBef>
              <a:buClr>
                <a:srgbClr val="a53010"/>
              </a:buClr>
              <a:buFont typeface="Arial"/>
              <a:buChar char="•"/>
              <a:tabLst>
                <a:tab algn="l" pos="0"/>
              </a:tabLst>
            </a:pPr>
            <a:r>
              <a:rPr b="1" lang="fr-FR" sz="1600" spc="-1" strike="noStrike">
                <a:solidFill>
                  <a:srgbClr val="55643e"/>
                </a:solidFill>
                <a:latin typeface="Sylfaen"/>
              </a:rPr>
              <a:t>Infirmière : Mme Lucie HERMAN </a:t>
            </a:r>
            <a:endParaRPr b="0" lang="en-US" sz="1600" spc="-1" strike="noStrike">
              <a:solidFill>
                <a:srgbClr val="404040"/>
              </a:solidFill>
              <a:latin typeface="Century Gothic"/>
            </a:endParaRPr>
          </a:p>
          <a:p>
            <a:pPr lvl="1" marL="743040" indent="-285480">
              <a:lnSpc>
                <a:spcPct val="100000"/>
              </a:lnSpc>
              <a:spcBef>
                <a:spcPts val="1001"/>
              </a:spcBef>
              <a:buClr>
                <a:srgbClr val="a53010"/>
              </a:buClr>
              <a:buFont typeface="Arial"/>
              <a:buChar char="•"/>
              <a:tabLst>
                <a:tab algn="l" pos="0"/>
              </a:tabLst>
            </a:pPr>
            <a:r>
              <a:rPr b="1" lang="fr-FR" sz="1600" spc="-1" strike="noStrike">
                <a:solidFill>
                  <a:srgbClr val="55643e"/>
                </a:solidFill>
                <a:latin typeface="Sylfaen"/>
              </a:rPr>
              <a:t>Assistante de Service Social : Mme  Sonia QUERUEL </a:t>
            </a:r>
            <a:endParaRPr b="0" lang="en-US" sz="1600" spc="-1" strike="noStrike">
              <a:solidFill>
                <a:srgbClr val="404040"/>
              </a:solidFill>
              <a:latin typeface="Century Gothic"/>
            </a:endParaRPr>
          </a:p>
          <a:p>
            <a:pPr lvl="1" marL="743040" indent="-285480">
              <a:lnSpc>
                <a:spcPct val="100000"/>
              </a:lnSpc>
              <a:spcBef>
                <a:spcPts val="1001"/>
              </a:spcBef>
              <a:buClr>
                <a:srgbClr val="a53010"/>
              </a:buClr>
              <a:buFont typeface="Arial"/>
              <a:buChar char="•"/>
              <a:tabLst>
                <a:tab algn="l" pos="0"/>
              </a:tabLst>
            </a:pPr>
            <a:r>
              <a:rPr b="1" lang="fr-FR" sz="1600" spc="-1" strike="noStrike">
                <a:solidFill>
                  <a:srgbClr val="55643e"/>
                </a:solidFill>
                <a:latin typeface="Sylfaen"/>
              </a:rPr>
              <a:t>Agent d’accueil : Mme Camille PREVOST</a:t>
            </a:r>
            <a:endParaRPr b="0" lang="en-US" sz="1600" spc="-1" strike="noStrike">
              <a:solidFill>
                <a:srgbClr val="404040"/>
              </a:solidFill>
              <a:latin typeface="Century Gothic"/>
            </a:endParaRPr>
          </a:p>
          <a:p>
            <a:endParaRPr b="0" lang="en-US" sz="1600" spc="-1" strike="noStrike">
              <a:solidFill>
                <a:srgbClr val="404040"/>
              </a:solidFill>
              <a:latin typeface="Century Gothic"/>
            </a:endParaRPr>
          </a:p>
          <a:p>
            <a:endParaRPr b="0" lang="en-US" sz="1600" spc="-1" strike="noStrike">
              <a:solidFill>
                <a:srgbClr val="404040"/>
              </a:solidFill>
              <a:latin typeface="Century Gothic"/>
            </a:endParaRPr>
          </a:p>
          <a:p>
            <a:pPr marL="109800" algn="ctr">
              <a:lnSpc>
                <a:spcPct val="100000"/>
              </a:lnSpc>
              <a:spcBef>
                <a:spcPts val="1001"/>
              </a:spcBef>
              <a:tabLst>
                <a:tab algn="l" pos="0"/>
              </a:tabLst>
            </a:pPr>
            <a:endParaRPr b="0" lang="en-US" sz="1600" spc="-1" strike="noStrike">
              <a:solidFill>
                <a:srgbClr val="404040"/>
              </a:solidFill>
              <a:latin typeface="Century Gothic"/>
            </a:endParaRPr>
          </a:p>
          <a:p>
            <a:pPr marL="109800">
              <a:lnSpc>
                <a:spcPct val="100000"/>
              </a:lnSpc>
              <a:spcBef>
                <a:spcPts val="1001"/>
              </a:spcBef>
              <a:tabLst>
                <a:tab algn="l" pos="0"/>
              </a:tabLst>
            </a:pPr>
            <a:endParaRPr b="0" lang="en-US" sz="1600" spc="-1" strike="noStrike">
              <a:solidFill>
                <a:srgbClr val="404040"/>
              </a:solidFill>
              <a:latin typeface="Century Gothic"/>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97" name="Espace réservé du contenu 4" descr=""/>
          <p:cNvPicPr/>
          <p:nvPr/>
        </p:nvPicPr>
        <p:blipFill>
          <a:blip r:embed="rId1"/>
          <a:stretch/>
        </p:blipFill>
        <p:spPr>
          <a:xfrm>
            <a:off x="1881000" y="1624320"/>
            <a:ext cx="6284520" cy="4646160"/>
          </a:xfrm>
          <a:prstGeom prst="rect">
            <a:avLst/>
          </a:prstGeom>
          <a:ln w="0">
            <a:noFill/>
          </a:ln>
        </p:spPr>
      </p:pic>
      <p:sp>
        <p:nvSpPr>
          <p:cNvPr id="298" name="CustomShape 1"/>
          <p:cNvSpPr/>
          <p:nvPr/>
        </p:nvSpPr>
        <p:spPr>
          <a:xfrm>
            <a:off x="1907640" y="559440"/>
            <a:ext cx="5996520" cy="639000"/>
          </a:xfrm>
          <a:prstGeom prst="rect">
            <a:avLst/>
          </a:prstGeom>
          <a:noFill/>
          <a:ln w="0">
            <a:noFill/>
          </a:ln>
        </p:spPr>
        <p:style>
          <a:lnRef idx="0"/>
          <a:fillRef idx="0"/>
          <a:effectRef idx="0"/>
          <a:fontRef idx="minor"/>
        </p:style>
        <p:txBody>
          <a:bodyPr lIns="90000" rIns="90000" tIns="45000" bIns="45000">
            <a:spAutoFit/>
          </a:bodyPr>
          <a:p>
            <a:pPr algn="ctr">
              <a:lnSpc>
                <a:spcPct val="100000"/>
              </a:lnSpc>
            </a:pPr>
            <a:r>
              <a:rPr b="0" lang="fr-FR" sz="3600" spc="-1" strike="noStrike">
                <a:solidFill>
                  <a:srgbClr val="000000"/>
                </a:solidFill>
                <a:latin typeface="Sylfaen"/>
              </a:rPr>
              <a:t>Territoire d’intervention</a:t>
            </a:r>
            <a:endParaRPr b="0" lang="fr-FR"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9" name="TextShape 1"/>
          <p:cNvSpPr txBox="1"/>
          <p:nvPr/>
        </p:nvSpPr>
        <p:spPr>
          <a:xfrm>
            <a:off x="1187640" y="2493000"/>
            <a:ext cx="7772040" cy="1079640"/>
          </a:xfrm>
          <a:prstGeom prst="rect">
            <a:avLst/>
          </a:prstGeom>
          <a:noFill/>
          <a:ln w="0">
            <a:noFill/>
          </a:ln>
        </p:spPr>
        <p:txBody>
          <a:bodyPr>
            <a:normAutofit/>
          </a:bodyPr>
          <a:p>
            <a:pPr marL="109800" algn="ctr">
              <a:lnSpc>
                <a:spcPct val="80000"/>
              </a:lnSpc>
              <a:spcBef>
                <a:spcPts val="400"/>
              </a:spcBef>
              <a:tabLst>
                <a:tab algn="l" pos="0"/>
              </a:tabLst>
            </a:pPr>
            <a:r>
              <a:rPr b="1" lang="fr-FR" sz="4400" spc="-1" strike="noStrike" u="sng">
                <a:solidFill>
                  <a:srgbClr val="55643e"/>
                </a:solidFill>
                <a:uFillTx/>
                <a:latin typeface="Sylfaen"/>
              </a:rPr>
              <a:t>MISSIONS ET ACTIVITES </a:t>
            </a:r>
            <a:endParaRPr b="0" lang="fr-FR" sz="44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0" name="TextShape 1"/>
          <p:cNvSpPr txBox="1"/>
          <p:nvPr/>
        </p:nvSpPr>
        <p:spPr>
          <a:xfrm>
            <a:off x="2699640" y="260640"/>
            <a:ext cx="4680000" cy="1223640"/>
          </a:xfrm>
          <a:prstGeom prst="rect">
            <a:avLst/>
          </a:prstGeom>
          <a:noFill/>
          <a:ln w="0">
            <a:noFill/>
          </a:ln>
        </p:spPr>
        <p:txBody>
          <a:bodyPr>
            <a:normAutofit fontScale="75000"/>
          </a:bodyPr>
          <a:p>
            <a:pPr>
              <a:lnSpc>
                <a:spcPct val="100000"/>
              </a:lnSpc>
            </a:pPr>
            <a:r>
              <a:rPr b="1" lang="fr-FR" sz="2700" spc="-1" strike="noStrike" u="sng">
                <a:solidFill>
                  <a:srgbClr val="55643e"/>
                </a:solidFill>
                <a:uFillTx/>
                <a:latin typeface="Sylfaen"/>
              </a:rPr>
              <a:t>Qui peut en bénéficier ?</a:t>
            </a:r>
            <a:br/>
            <a:r>
              <a:rPr b="1" lang="fr-FR" sz="2700" spc="-1" strike="noStrike" u="sng">
                <a:solidFill>
                  <a:srgbClr val="55643e"/>
                </a:solidFill>
                <a:uFillTx/>
                <a:latin typeface="Sylfaen"/>
              </a:rPr>
              <a:t>Toutes personnes rencontrant plusieurs de ces difficultés : </a:t>
            </a:r>
            <a:br/>
            <a:endParaRPr b="0" lang="en-US" sz="2700" spc="-1" strike="noStrike">
              <a:solidFill>
                <a:srgbClr val="000000"/>
              </a:solidFill>
              <a:latin typeface="Century Gothic"/>
            </a:endParaRPr>
          </a:p>
        </p:txBody>
      </p:sp>
      <p:sp>
        <p:nvSpPr>
          <p:cNvPr id="301" name="TextShape 2"/>
          <p:cNvSpPr txBox="1"/>
          <p:nvPr/>
        </p:nvSpPr>
        <p:spPr>
          <a:xfrm>
            <a:off x="1364400" y="1484640"/>
            <a:ext cx="6015600" cy="4537800"/>
          </a:xfrm>
          <a:prstGeom prst="rect">
            <a:avLst/>
          </a:prstGeom>
          <a:noFill/>
          <a:ln w="0">
            <a:noFill/>
          </a:ln>
        </p:spPr>
        <p:txBody>
          <a:bodyPr>
            <a:normAutofit/>
          </a:bodyPr>
          <a:p>
            <a:pPr marL="343080" indent="-342720" algn="just">
              <a:lnSpc>
                <a:spcPct val="150000"/>
              </a:lnSpc>
              <a:spcBef>
                <a:spcPts val="1001"/>
              </a:spcBef>
              <a:buClr>
                <a:srgbClr val="a53010"/>
              </a:buClr>
              <a:buFont typeface="Wingdings 3" charset="2"/>
              <a:buChar char=""/>
            </a:pPr>
            <a:r>
              <a:rPr b="1" lang="fr-FR" sz="1800" spc="-1" strike="noStrike">
                <a:solidFill>
                  <a:srgbClr val="55643e"/>
                </a:solidFill>
                <a:latin typeface="Sylfaen"/>
              </a:rPr>
              <a:t>Accès aux soins</a:t>
            </a:r>
            <a:endParaRPr b="0" lang="en-US" sz="1800" spc="-1" strike="noStrike">
              <a:solidFill>
                <a:srgbClr val="404040"/>
              </a:solidFill>
              <a:latin typeface="Century Gothic"/>
            </a:endParaRPr>
          </a:p>
          <a:p>
            <a:pPr marL="343080" indent="-342720" algn="just">
              <a:lnSpc>
                <a:spcPct val="150000"/>
              </a:lnSpc>
              <a:spcBef>
                <a:spcPts val="1001"/>
              </a:spcBef>
              <a:buClr>
                <a:srgbClr val="a53010"/>
              </a:buClr>
              <a:buFont typeface="Wingdings 3" charset="2"/>
              <a:buChar char=""/>
            </a:pPr>
            <a:r>
              <a:rPr b="1" lang="fr-FR" sz="1800" spc="-1" strike="noStrike">
                <a:solidFill>
                  <a:srgbClr val="55643e"/>
                </a:solidFill>
                <a:latin typeface="Sylfaen"/>
              </a:rPr>
              <a:t>Accès aux droits</a:t>
            </a:r>
            <a:endParaRPr b="0" lang="en-US" sz="1800" spc="-1" strike="noStrike">
              <a:solidFill>
                <a:srgbClr val="404040"/>
              </a:solidFill>
              <a:latin typeface="Century Gothic"/>
            </a:endParaRPr>
          </a:p>
          <a:p>
            <a:pPr marL="343080" indent="-342720" algn="just">
              <a:lnSpc>
                <a:spcPct val="150000"/>
              </a:lnSpc>
              <a:spcBef>
                <a:spcPts val="1001"/>
              </a:spcBef>
              <a:buClr>
                <a:srgbClr val="a53010"/>
              </a:buClr>
              <a:buFont typeface="Wingdings 3" charset="2"/>
              <a:buChar char=""/>
            </a:pPr>
            <a:r>
              <a:rPr b="1" lang="fr-FR" sz="1800" spc="-1" strike="noStrike">
                <a:solidFill>
                  <a:srgbClr val="55643e"/>
                </a:solidFill>
                <a:latin typeface="Sylfaen"/>
              </a:rPr>
              <a:t>Absence de sécurité sociale </a:t>
            </a:r>
            <a:endParaRPr b="0" lang="en-US" sz="1800" spc="-1" strike="noStrike">
              <a:solidFill>
                <a:srgbClr val="404040"/>
              </a:solidFill>
              <a:latin typeface="Century Gothic"/>
            </a:endParaRPr>
          </a:p>
          <a:p>
            <a:pPr marL="343080" indent="-342720" algn="just">
              <a:lnSpc>
                <a:spcPct val="150000"/>
              </a:lnSpc>
              <a:spcBef>
                <a:spcPts val="1001"/>
              </a:spcBef>
              <a:buClr>
                <a:srgbClr val="a53010"/>
              </a:buClr>
              <a:buFont typeface="Wingdings 3" charset="2"/>
              <a:buChar char=""/>
            </a:pPr>
            <a:r>
              <a:rPr b="1" lang="fr-FR" sz="1800" spc="-1" strike="noStrike">
                <a:solidFill>
                  <a:srgbClr val="55643e"/>
                </a:solidFill>
                <a:latin typeface="Sylfaen"/>
              </a:rPr>
              <a:t>Absence de mutuelle </a:t>
            </a:r>
            <a:endParaRPr b="0" lang="en-US" sz="1800" spc="-1" strike="noStrike">
              <a:solidFill>
                <a:srgbClr val="404040"/>
              </a:solidFill>
              <a:latin typeface="Century Gothic"/>
            </a:endParaRPr>
          </a:p>
          <a:p>
            <a:pPr marL="343080" indent="-342720" algn="just">
              <a:lnSpc>
                <a:spcPct val="150000"/>
              </a:lnSpc>
              <a:spcBef>
                <a:spcPts val="1001"/>
              </a:spcBef>
              <a:buClr>
                <a:srgbClr val="a53010"/>
              </a:buClr>
              <a:buFont typeface="Wingdings 3" charset="2"/>
              <a:buChar char=""/>
            </a:pPr>
            <a:r>
              <a:rPr b="1" lang="fr-FR" sz="1800" spc="-1" strike="noStrike">
                <a:solidFill>
                  <a:srgbClr val="55643e"/>
                </a:solidFill>
                <a:latin typeface="Sylfaen"/>
              </a:rPr>
              <a:t>Problèmes financiers </a:t>
            </a:r>
            <a:endParaRPr b="0" lang="en-US" sz="1800" spc="-1" strike="noStrike">
              <a:solidFill>
                <a:srgbClr val="404040"/>
              </a:solidFill>
              <a:latin typeface="Century Gothic"/>
            </a:endParaRPr>
          </a:p>
          <a:p>
            <a:pPr marL="343080" indent="-342720" algn="just">
              <a:lnSpc>
                <a:spcPct val="150000"/>
              </a:lnSpc>
              <a:spcBef>
                <a:spcPts val="1001"/>
              </a:spcBef>
              <a:buClr>
                <a:srgbClr val="a53010"/>
              </a:buClr>
              <a:buFont typeface="Wingdings 3" charset="2"/>
              <a:buChar char=""/>
            </a:pPr>
            <a:r>
              <a:rPr b="1" lang="fr-FR" sz="1800" spc="-1" strike="noStrike">
                <a:solidFill>
                  <a:srgbClr val="55643e"/>
                </a:solidFill>
                <a:latin typeface="Sylfaen"/>
              </a:rPr>
              <a:t>Problèmes de logement</a:t>
            </a:r>
            <a:endParaRPr b="0" lang="en-US" sz="1800" spc="-1" strike="noStrike">
              <a:solidFill>
                <a:srgbClr val="404040"/>
              </a:solidFill>
              <a:latin typeface="Century Gothic"/>
            </a:endParaRPr>
          </a:p>
          <a:p>
            <a:pPr marL="343080" indent="-342720" algn="just">
              <a:lnSpc>
                <a:spcPct val="150000"/>
              </a:lnSpc>
              <a:spcBef>
                <a:spcPts val="1001"/>
              </a:spcBef>
              <a:buClr>
                <a:srgbClr val="a53010"/>
              </a:buClr>
              <a:buFont typeface="Wingdings 3" charset="2"/>
              <a:buChar char=""/>
            </a:pPr>
            <a:r>
              <a:rPr b="1" lang="fr-FR" sz="1800" spc="-1" strike="noStrike">
                <a:solidFill>
                  <a:srgbClr val="55643e"/>
                </a:solidFill>
                <a:latin typeface="Sylfaen"/>
              </a:rPr>
              <a:t>Problème de locomotion </a:t>
            </a:r>
            <a:endParaRPr b="0" lang="en-US" sz="1800" spc="-1" strike="noStrike">
              <a:solidFill>
                <a:srgbClr val="404040"/>
              </a:solidFill>
              <a:latin typeface="Century Gothic"/>
            </a:endParaRPr>
          </a:p>
          <a:p>
            <a:pPr marL="343080" indent="-342720" algn="just">
              <a:lnSpc>
                <a:spcPct val="150000"/>
              </a:lnSpc>
              <a:spcBef>
                <a:spcPts val="1001"/>
              </a:spcBef>
              <a:buClr>
                <a:srgbClr val="a53010"/>
              </a:buClr>
              <a:buFont typeface="Wingdings 3" charset="2"/>
              <a:buChar char=""/>
            </a:pPr>
            <a:r>
              <a:rPr b="1" lang="fr-FR" sz="1800" spc="-1" strike="noStrike">
                <a:solidFill>
                  <a:srgbClr val="55643e"/>
                </a:solidFill>
                <a:latin typeface="Sylfaen"/>
              </a:rPr>
              <a:t>Situation d’isolement</a:t>
            </a:r>
            <a:endParaRPr b="0" lang="en-US" sz="1800" spc="-1" strike="noStrike">
              <a:solidFill>
                <a:srgbClr val="404040"/>
              </a:solidFill>
              <a:latin typeface="Century Gothic"/>
            </a:endParaRPr>
          </a:p>
          <a:p>
            <a:pPr algn="just">
              <a:lnSpc>
                <a:spcPct val="150000"/>
              </a:lnSpc>
              <a:spcBef>
                <a:spcPts val="1001"/>
              </a:spcBef>
            </a:pPr>
            <a:endParaRPr b="0" lang="en-US" sz="1800" spc="-1" strike="noStrike">
              <a:solidFill>
                <a:srgbClr val="404040"/>
              </a:solidFill>
              <a:latin typeface="Century Gothic"/>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2363</TotalTime>
  <Application>LibreOffice/7.0.6.2$Windows_X86_64 LibreOffice_project/144abb84a525d8e30c9dbbefa69cbbf2d8d4ae3b</Application>
  <AppVersion>15.0000</AppVersion>
  <Words>1269</Words>
  <Paragraphs>232</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2019-03-12T08:24:00Z</dcterms:created>
  <dc:creator>Lecoffre Marie</dc:creator>
  <dc:description/>
  <dc:language>fr-FR</dc:language>
  <cp:lastModifiedBy>GUILLOUET Nathalie</cp:lastModifiedBy>
  <cp:lastPrinted>2024-06-06T07:29:47Z</cp:lastPrinted>
  <dcterms:modified xsi:type="dcterms:W3CDTF">2026-04-07T09:51:04Z</dcterms:modified>
  <cp:revision>912</cp:revision>
  <dc:subject/>
  <dc:title>Présentation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3986EF7B14A446138E7008609CA51AA9</vt:lpwstr>
  </property>
  <property fmtid="{D5CDD505-2E9C-101B-9397-08002B2CF9AE}" pid="3" name="KSOProductBuildVer">
    <vt:lpwstr>1036-11.2.0.10466</vt:lpwstr>
  </property>
  <property fmtid="{D5CDD505-2E9C-101B-9397-08002B2CF9AE}" pid="4" name="Notes">
    <vt:i4>24</vt:i4>
  </property>
  <property fmtid="{D5CDD505-2E9C-101B-9397-08002B2CF9AE}" pid="5" name="PresentationFormat">
    <vt:lpwstr>Affichage à l'écran (4:3)</vt:lpwstr>
  </property>
  <property fmtid="{D5CDD505-2E9C-101B-9397-08002B2CF9AE}" pid="6" name="Slides">
    <vt:i4>34</vt:i4>
  </property>
</Properties>
</file>