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3966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itre vertical et text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u avec légen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Conciliation médicamenteuse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vous ?</a:t>
            </a:r>
          </a:p>
        </p:txBody>
      </p:sp>
      <p:pic>
        <p:nvPicPr>
          <p:cNvPr id="86" name="Shape 86" descr="nouveau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1737" y="731837"/>
            <a:ext cx="1660525" cy="968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299800"/>
            <a:ext cx="8229600" cy="62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-US"/>
              <a:t>Qui êtes vous ? D’où venez vous ?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marL="457200" lvl="0" indent="-228600" rtl="0">
              <a:spcBef>
                <a:spcPts val="0"/>
              </a:spcBef>
            </a:pPr>
            <a:r>
              <a:rPr lang="en-US"/>
              <a:t>Conciliez vous régulièrement ? Oui/non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/>
              <a:t>Si non, expliquez brièvement l’état d’avancement du projet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-US"/>
              <a:t>Si oui, répondez au questions suivantes :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-US"/>
              <a:t>Nb de patients conciliés / jour ou par semaine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-US"/>
              <a:t>Quelles ressources ?</a:t>
            </a:r>
          </a:p>
          <a:p>
            <a:pPr marL="1828800" lvl="3" indent="-228600" rtl="0">
              <a:spcBef>
                <a:spcPts val="0"/>
              </a:spcBef>
            </a:pPr>
            <a:r>
              <a:rPr lang="en-US"/>
              <a:t>Humaine :	5AHU	Interne	Assistant	PH	Préparateurs	Infirmiers</a:t>
            </a:r>
          </a:p>
          <a:p>
            <a:pPr marL="1828800" lvl="3" indent="-228600" rtl="0">
              <a:spcBef>
                <a:spcPts val="0"/>
              </a:spcBef>
            </a:pPr>
            <a:r>
              <a:rPr lang="en-US"/>
              <a:t>Informatique :  support manuel ou informatique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-US"/>
              <a:t>Avez vous harmonisé les pratiques ? Oui/non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-US"/>
              <a:t>Utilisez vous la méthode MedRec? Oui/non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-US"/>
              <a:t>Est-ce la même personne qui réalise la CM et l’analyse d’ordonnance ?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299800"/>
            <a:ext cx="8229600" cy="62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371600" lvl="2" indent="-228600" rtl="0">
              <a:spcBef>
                <a:spcPts val="480"/>
              </a:spcBef>
            </a:pPr>
            <a:r>
              <a:rPr lang="en-US" sz="2400"/>
              <a:t>La conciliation est-elle ciblée ? Oui/non</a:t>
            </a:r>
          </a:p>
          <a:p>
            <a:pPr marL="1828800" lvl="3" indent="-228600" rtl="0">
              <a:spcBef>
                <a:spcPts val="480"/>
              </a:spcBef>
            </a:pPr>
            <a:r>
              <a:rPr lang="en-US" sz="2400"/>
              <a:t>Si oui : médicaments à risque / patients à risque / autre</a:t>
            </a:r>
          </a:p>
          <a:p>
            <a:pPr marL="1828800" lvl="3" indent="-228600" rtl="0">
              <a:spcBef>
                <a:spcPts val="480"/>
              </a:spcBef>
            </a:pPr>
            <a:r>
              <a:rPr lang="en-US" sz="2400"/>
              <a:t>Quels services ?</a:t>
            </a:r>
          </a:p>
          <a:p>
            <a:pPr marL="1371600" lvl="2" indent="-228600" rtl="0">
              <a:spcBef>
                <a:spcPts val="480"/>
              </a:spcBef>
            </a:pPr>
            <a:r>
              <a:rPr lang="en-US" sz="2400"/>
              <a:t>Conciliation à l’admission, sortie, transfert ?</a:t>
            </a:r>
          </a:p>
          <a:p>
            <a:pPr marL="1371600" lvl="2" indent="-228600" rtl="0">
              <a:spcBef>
                <a:spcPts val="480"/>
              </a:spcBef>
            </a:pPr>
            <a:r>
              <a:rPr lang="en-US" sz="2400"/>
              <a:t>En proactif ou rétroactif ?</a:t>
            </a:r>
          </a:p>
          <a:p>
            <a:pPr marL="1371600" lvl="2" indent="-228600" rtl="0">
              <a:spcBef>
                <a:spcPts val="480"/>
              </a:spcBef>
            </a:pPr>
            <a:r>
              <a:rPr lang="en-US" sz="2400"/>
              <a:t>Avez vous établi des indicateurs d’évaluation :</a:t>
            </a:r>
          </a:p>
          <a:p>
            <a:pPr marL="1828800" lvl="3" indent="-228600" rtl="0">
              <a:spcBef>
                <a:spcPts val="480"/>
              </a:spcBef>
            </a:pPr>
            <a:r>
              <a:rPr lang="en-US" sz="2400"/>
              <a:t>Quantitatifs ?</a:t>
            </a:r>
          </a:p>
          <a:p>
            <a:pPr marL="1828800" lvl="3" indent="-228600" rtl="0">
              <a:spcBef>
                <a:spcPts val="480"/>
              </a:spcBef>
            </a:pPr>
            <a:r>
              <a:rPr lang="en-US" sz="2400"/>
              <a:t>Qualitatifs ?</a:t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endParaRPr 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299800"/>
            <a:ext cx="8229600" cy="62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</a:pPr>
            <a:r>
              <a:rPr lang="en-US" sz="3200"/>
              <a:t>Que venez-vous chercher en assistant à cette formation ?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endParaRPr 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Affichage à l'écran (4:3)</PresentationFormat>
  <Paragraphs>23</Paragraphs>
  <Slides>4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Modèle par défaut</vt:lpstr>
      <vt:lpstr>Conciliation médicamenteuse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Conciliation médicamenteuse</dc:title>
  <dc:creator>BOUGLE, Céline</dc:creator>
  <cp:lastModifiedBy>cbougle</cp:lastModifiedBy>
  <cp:revision>1</cp:revision>
  <dcterms:modified xsi:type="dcterms:W3CDTF">2016-12-27T13:03:38Z</dcterms:modified>
</cp:coreProperties>
</file>

<file path=suivi_versioning.xml>5150_1
</file>