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2" r:id="rId2"/>
  </p:sldMasterIdLst>
  <p:notesMasterIdLst>
    <p:notesMasterId r:id="rId4"/>
  </p:notesMasterIdLst>
  <p:sldIdLst>
    <p:sldId id="401" r:id="rId3"/>
  </p:sldIdLst>
  <p:sldSz cx="6858000" cy="9906000" type="A4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FF3D4E-D812-E4BA-B742-B96080603F2E}" name="Louis HAROU" initials="LH" userId="0dfd38b74f323ed9" providerId="Windows Live"/>
  <p188:author id="{BEFD185A-DB10-FF7B-A295-2B46E21DDFED}" name="Mariana Beija" initials="MB" userId="d2d5e5bf869fdac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erry Chanet" initials="TC" lastIdx="2" clrIdx="0">
    <p:extLst>
      <p:ext uri="{19B8F6BF-5375-455C-9EA6-DF929625EA0E}">
        <p15:presenceInfo xmlns:p15="http://schemas.microsoft.com/office/powerpoint/2012/main" userId="13e9b4bf70967e35" providerId="Windows Live"/>
      </p:ext>
    </p:extLst>
  </p:cmAuthor>
  <p:cmAuthor id="2" name="CELINE BRUELLE" initials="CB" lastIdx="18" clrIdx="1">
    <p:extLst>
      <p:ext uri="{19B8F6BF-5375-455C-9EA6-DF929625EA0E}">
        <p15:presenceInfo xmlns:p15="http://schemas.microsoft.com/office/powerpoint/2012/main" userId="75d133438cc983d5" providerId="Windows Live"/>
      </p:ext>
    </p:extLst>
  </p:cmAuthor>
  <p:cmAuthor id="3" name="Marianne Haddad" initials="MH" lastIdx="3" clrIdx="2">
    <p:extLst>
      <p:ext uri="{19B8F6BF-5375-455C-9EA6-DF929625EA0E}">
        <p15:presenceInfo xmlns:p15="http://schemas.microsoft.com/office/powerpoint/2012/main" userId="818231a81fced73f" providerId="Windows Live"/>
      </p:ext>
    </p:extLst>
  </p:cmAuthor>
  <p:cmAuthor id="4" name="Nathalie CREGUT" initials="NC" lastIdx="1" clrIdx="3">
    <p:extLst>
      <p:ext uri="{19B8F6BF-5375-455C-9EA6-DF929625EA0E}">
        <p15:presenceInfo xmlns:p15="http://schemas.microsoft.com/office/powerpoint/2012/main" userId="136a10c6e2da593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D"/>
    <a:srgbClr val="EAF8FA"/>
    <a:srgbClr val="D3F0F4"/>
    <a:srgbClr val="FFEEEA"/>
    <a:srgbClr val="324A5E"/>
    <a:srgbClr val="86A917"/>
    <a:srgbClr val="F6BA92"/>
    <a:srgbClr val="622D09"/>
    <a:srgbClr val="805E3C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9A9C5-C472-49F2-AAA8-0842946FE2B4}" v="4" dt="2022-06-08T13:44:43.0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317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 HAROU" userId="0dfd38b74f323ed9" providerId="LiveId" clId="{4B99A9C5-C472-49F2-AAA8-0842946FE2B4}"/>
    <pc:docChg chg="undo custSel addSld delSld modSld">
      <pc:chgData name="Louis HAROU" userId="0dfd38b74f323ed9" providerId="LiveId" clId="{4B99A9C5-C472-49F2-AAA8-0842946FE2B4}" dt="2022-06-08T13:45:15.483" v="2072" actId="1076"/>
      <pc:docMkLst>
        <pc:docMk/>
      </pc:docMkLst>
      <pc:sldChg chg="addSp delSp modSp del mod">
        <pc:chgData name="Louis HAROU" userId="0dfd38b74f323ed9" providerId="LiveId" clId="{4B99A9C5-C472-49F2-AAA8-0842946FE2B4}" dt="2022-05-18T09:47:40.535" v="1597" actId="47"/>
        <pc:sldMkLst>
          <pc:docMk/>
          <pc:sldMk cId="2335349344" sldId="399"/>
        </pc:sldMkLst>
        <pc:spChg chg="mod">
          <ac:chgData name="Louis HAROU" userId="0dfd38b74f323ed9" providerId="LiveId" clId="{4B99A9C5-C472-49F2-AAA8-0842946FE2B4}" dt="2022-05-17T15:57:23.185" v="648" actId="1076"/>
          <ac:spMkLst>
            <pc:docMk/>
            <pc:sldMk cId="2335349344" sldId="399"/>
            <ac:spMk id="5" creationId="{11823E91-741A-D69A-98A4-4393C3C14976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29" creationId="{82B324EB-EBC4-4F3F-ADE1-1213B620F68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0" creationId="{F5207122-E504-40C0-9FD1-77FB9BB05547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1" creationId="{6BEE71B3-B8B1-4060-BCD4-61B583CB06FF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2" creationId="{B68B0076-DADD-4F10-A5CB-44767F7A81EA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35" creationId="{66DEC931-8771-4948-8F87-4B95780679BF}"/>
          </ac:spMkLst>
        </pc:spChg>
        <pc:spChg chg="mod">
          <ac:chgData name="Louis HAROU" userId="0dfd38b74f323ed9" providerId="LiveId" clId="{4B99A9C5-C472-49F2-AAA8-0842946FE2B4}" dt="2022-05-17T16:22:05.564" v="919" actId="20577"/>
          <ac:spMkLst>
            <pc:docMk/>
            <pc:sldMk cId="2335349344" sldId="399"/>
            <ac:spMk id="39" creationId="{A3B59BF3-A8DE-4E6B-A70F-1D671B990632}"/>
          </ac:spMkLst>
        </pc:spChg>
        <pc:spChg chg="mod">
          <ac:chgData name="Louis HAROU" userId="0dfd38b74f323ed9" providerId="LiveId" clId="{4B99A9C5-C472-49F2-AAA8-0842946FE2B4}" dt="2022-05-17T16:48:09.547" v="1014" actId="20577"/>
          <ac:spMkLst>
            <pc:docMk/>
            <pc:sldMk cId="2335349344" sldId="399"/>
            <ac:spMk id="50" creationId="{0C91F8C0-FE6B-B242-689A-532557295FFD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55" creationId="{38304EF9-2EE8-FA54-BE51-B51A246E2C09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1" creationId="{6A267F13-E58C-2FB9-1225-C44FAAD9A6F6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2" creationId="{CBD44A12-3049-7BA5-5307-B45159AEFECA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7" creationId="{D1EA3AE5-498B-4713-8A45-5CE0D0BC2633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68" creationId="{CB056677-834C-4D47-9037-624576166979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75" creationId="{A985ACC8-828B-4E08-8B3C-FE244253C512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78" creationId="{55BD35EA-1A25-4DDB-8235-CEC2582ADEF2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79" creationId="{7D147696-97EC-4A22-A190-CD965FD7D91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80" creationId="{696731A8-4BA1-459F-A0BB-111F450EA883}"/>
          </ac:spMkLst>
        </pc:spChg>
        <pc:spChg chg="mod">
          <ac:chgData name="Louis HAROU" userId="0dfd38b74f323ed9" providerId="LiveId" clId="{4B99A9C5-C472-49F2-AAA8-0842946FE2B4}" dt="2022-05-17T16:47:03.924" v="952" actId="20577"/>
          <ac:spMkLst>
            <pc:docMk/>
            <pc:sldMk cId="2335349344" sldId="399"/>
            <ac:spMk id="81" creationId="{9383C921-6BCB-BBEB-1362-303F8C65BA51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82" creationId="{E34ED998-3B60-40E7-A0B5-B5026216EE8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83" creationId="{F80715C8-8A7F-4972-8A40-3426DA4FFE99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84" creationId="{D2C84773-E8B4-4DB1-BC40-D0451DF8DA9F}"/>
          </ac:spMkLst>
        </pc:spChg>
        <pc:spChg chg="add del mod">
          <ac:chgData name="Louis HAROU" userId="0dfd38b74f323ed9" providerId="LiveId" clId="{4B99A9C5-C472-49F2-AAA8-0842946FE2B4}" dt="2022-05-17T15:51:35.315" v="438" actId="478"/>
          <ac:spMkLst>
            <pc:docMk/>
            <pc:sldMk cId="2335349344" sldId="399"/>
            <ac:spMk id="86" creationId="{CBBBE475-32B4-76D3-35EC-C0D4903609BB}"/>
          </ac:spMkLst>
        </pc:spChg>
        <pc:spChg chg="add mod">
          <ac:chgData name="Louis HAROU" userId="0dfd38b74f323ed9" providerId="LiveId" clId="{4B99A9C5-C472-49F2-AAA8-0842946FE2B4}" dt="2022-05-17T16:39:46.655" v="951" actId="12"/>
          <ac:spMkLst>
            <pc:docMk/>
            <pc:sldMk cId="2335349344" sldId="399"/>
            <ac:spMk id="87" creationId="{D0F7EF4A-539A-D1B3-4CCF-8186B575B6B0}"/>
          </ac:spMkLst>
        </pc:spChg>
        <pc:spChg chg="add del mod">
          <ac:chgData name="Louis HAROU" userId="0dfd38b74f323ed9" providerId="LiveId" clId="{4B99A9C5-C472-49F2-AAA8-0842946FE2B4}" dt="2022-05-17T15:53:26.853" v="496"/>
          <ac:spMkLst>
            <pc:docMk/>
            <pc:sldMk cId="2335349344" sldId="399"/>
            <ac:spMk id="88" creationId="{BF326CC3-E1EB-C5AE-B4DC-87F8DB81A42B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90" creationId="{7653D3D0-2D00-E827-1807-5197610A96BD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91" creationId="{9C9E3E90-A960-B8AD-C48B-3D5796A92A77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93" creationId="{E280B6D9-0DA1-44CC-B857-7A55BB78BB99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4" creationId="{ABCDBCD1-F8FC-4ED7-85C4-A4EDD5F31B06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5" creationId="{60C05488-19C3-4FCE-93D3-468E74CC7585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6" creationId="{4563CA29-ED1A-4025-8A9D-E160052B8AE7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7" creationId="{7D1D785F-D43F-4FA7-BC11-F464535ABEEE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8" creationId="{0CAABC8E-5727-4DCE-8FA9-28369EC3B79E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99" creationId="{F70FBB2B-B84B-40B9-93E5-64AA3A700669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100" creationId="{9859ECDC-8AA0-201C-50C8-658D9086C2B7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102" creationId="{596ABB47-E53C-1C44-D988-897A9DAA67AC}"/>
          </ac:spMkLst>
        </pc:spChg>
        <pc:spChg chg="mod">
          <ac:chgData name="Louis HAROU" userId="0dfd38b74f323ed9" providerId="LiveId" clId="{4B99A9C5-C472-49F2-AAA8-0842946FE2B4}" dt="2022-05-17T15:57:02.989" v="645"/>
          <ac:spMkLst>
            <pc:docMk/>
            <pc:sldMk cId="2335349344" sldId="399"/>
            <ac:spMk id="103" creationId="{5FECB8A2-BFCE-7D7E-4F00-5FAF061A98DF}"/>
          </ac:spMkLst>
        </pc:spChg>
        <pc:spChg chg="add mod">
          <ac:chgData name="Louis HAROU" userId="0dfd38b74f323ed9" providerId="LiveId" clId="{4B99A9C5-C472-49F2-AAA8-0842946FE2B4}" dt="2022-05-17T16:22:08.800" v="920" actId="1076"/>
          <ac:spMkLst>
            <pc:docMk/>
            <pc:sldMk cId="2335349344" sldId="399"/>
            <ac:spMk id="104" creationId="{50D1BE1E-E28E-01FB-8188-3AC11C73EC9C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14" creationId="{9550B2D9-5888-47AA-B33C-BFFE8B95EEC2}"/>
          </ac:spMkLst>
        </pc:spChg>
        <pc:spChg chg="mod">
          <ac:chgData name="Louis HAROU" userId="0dfd38b74f323ed9" providerId="LiveId" clId="{4B99A9C5-C472-49F2-AAA8-0842946FE2B4}" dt="2022-05-17T16:47:36.202" v="955" actId="14100"/>
          <ac:spMkLst>
            <pc:docMk/>
            <pc:sldMk cId="2335349344" sldId="399"/>
            <ac:spMk id="120" creationId="{AFFC0639-4CF1-1B7E-961B-132A2CF56D5D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2" creationId="{FB8A254B-CA21-4031-9752-D341E9476D94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3" creationId="{CAE820E2-2126-4109-A29B-6511CA4600A4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4" creationId="{B7F9462F-4509-4E35-8FFF-D9B5777B99E6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5" creationId="{607A72B7-A085-4D9E-8A1D-BB275D4F0CDF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36" creationId="{4D355FA1-BCDA-49FB-ADD8-6E6FD733E746}"/>
          </ac:spMkLst>
        </pc:spChg>
        <pc:spChg chg="mod">
          <ac:chgData name="Louis HAROU" userId="0dfd38b74f323ed9" providerId="LiveId" clId="{4B99A9C5-C472-49F2-AAA8-0842946FE2B4}" dt="2022-05-17T15:47:09.512" v="21" actId="164"/>
          <ac:spMkLst>
            <pc:docMk/>
            <pc:sldMk cId="2335349344" sldId="399"/>
            <ac:spMk id="137" creationId="{55C7D3AF-2ED1-4BDE-80CB-B41C2730E623}"/>
          </ac:spMkLst>
        </pc:spChg>
        <pc:spChg chg="mod">
          <ac:chgData name="Louis HAROU" userId="0dfd38b74f323ed9" providerId="LiveId" clId="{4B99A9C5-C472-49F2-AAA8-0842946FE2B4}" dt="2022-05-17T15:47:22.002" v="23" actId="164"/>
          <ac:spMkLst>
            <pc:docMk/>
            <pc:sldMk cId="2335349344" sldId="399"/>
            <ac:spMk id="138" creationId="{DC580539-B63A-42BC-9FEC-0DC63BE5B063}"/>
          </ac:spMkLst>
        </pc:spChg>
        <pc:spChg chg="mod">
          <ac:chgData name="Louis HAROU" userId="0dfd38b74f323ed9" providerId="LiveId" clId="{4B99A9C5-C472-49F2-AAA8-0842946FE2B4}" dt="2022-05-17T15:47:09.512" v="21" actId="164"/>
          <ac:spMkLst>
            <pc:docMk/>
            <pc:sldMk cId="2335349344" sldId="399"/>
            <ac:spMk id="139" creationId="{B79727EE-2FF5-4580-B158-CFF82FB9788C}"/>
          </ac:spMkLst>
        </pc:spChg>
        <pc:spChg chg="mod">
          <ac:chgData name="Louis HAROU" userId="0dfd38b74f323ed9" providerId="LiveId" clId="{4B99A9C5-C472-49F2-AAA8-0842946FE2B4}" dt="2022-05-17T15:47:22.002" v="23" actId="164"/>
          <ac:spMkLst>
            <pc:docMk/>
            <pc:sldMk cId="2335349344" sldId="399"/>
            <ac:spMk id="140" creationId="{A49D323E-8528-4C6A-B2F0-574CEAFEE073}"/>
          </ac:spMkLst>
        </pc:spChg>
        <pc:spChg chg="mod">
          <ac:chgData name="Louis HAROU" userId="0dfd38b74f323ed9" providerId="LiveId" clId="{4B99A9C5-C472-49F2-AAA8-0842946FE2B4}" dt="2022-05-17T16:47:28.025" v="953" actId="1076"/>
          <ac:spMkLst>
            <pc:docMk/>
            <pc:sldMk cId="2335349344" sldId="399"/>
            <ac:spMk id="157" creationId="{DDACDBC1-3B08-55C6-B761-7A0D96FAE2EC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60" creationId="{97330292-2EFE-483F-B125-FB2B0AA63AE5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83" creationId="{39243495-AAAB-47EB-9E98-07F0DA14DE70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92" creationId="{50BE027D-9D2D-4484-BDD6-8B1CD6BF5867}"/>
          </ac:spMkLst>
        </pc:spChg>
        <pc:spChg chg="mod">
          <ac:chgData name="Louis HAROU" userId="0dfd38b74f323ed9" providerId="LiveId" clId="{4B99A9C5-C472-49F2-AAA8-0842946FE2B4}" dt="2022-05-17T15:53:45.620" v="502" actId="1076"/>
          <ac:spMkLst>
            <pc:docMk/>
            <pc:sldMk cId="2335349344" sldId="399"/>
            <ac:spMk id="193" creationId="{CFE71508-716F-4E1F-9A7A-5155CE88450E}"/>
          </ac:spMkLst>
        </pc:spChg>
        <pc:spChg chg="del mod">
          <ac:chgData name="Louis HAROU" userId="0dfd38b74f323ed9" providerId="LiveId" clId="{4B99A9C5-C472-49F2-AAA8-0842946FE2B4}" dt="2022-05-17T15:56:58.427" v="643" actId="478"/>
          <ac:spMkLst>
            <pc:docMk/>
            <pc:sldMk cId="2335349344" sldId="399"/>
            <ac:spMk id="194" creationId="{A4D9A632-AA9A-44F8-BEEE-167A7A7757B7}"/>
          </ac:spMkLst>
        </pc:spChg>
        <pc:spChg chg="del mod">
          <ac:chgData name="Louis HAROU" userId="0dfd38b74f323ed9" providerId="LiveId" clId="{4B99A9C5-C472-49F2-AAA8-0842946FE2B4}" dt="2022-05-17T15:57:00.847" v="644" actId="478"/>
          <ac:spMkLst>
            <pc:docMk/>
            <pc:sldMk cId="2335349344" sldId="399"/>
            <ac:spMk id="195" creationId="{01A1DACB-95B7-45F4-A419-5DA5C4AD081D}"/>
          </ac:spMkLst>
        </pc:spChg>
        <pc:spChg chg="del mod">
          <ac:chgData name="Louis HAROU" userId="0dfd38b74f323ed9" providerId="LiveId" clId="{4B99A9C5-C472-49F2-AAA8-0842946FE2B4}" dt="2022-05-17T15:46:35.305" v="14" actId="478"/>
          <ac:spMkLst>
            <pc:docMk/>
            <pc:sldMk cId="2335349344" sldId="399"/>
            <ac:spMk id="196" creationId="{5F22B27D-F3E6-4B05-900E-ABA07F6056C5}"/>
          </ac:spMkLst>
        </pc:s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3" creationId="{4A4CF939-F66D-F531-D4A4-E32543026497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6" creationId="{99BAF23F-A7FF-90C3-649C-F63E58BF5812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7" creationId="{7F86508A-EBEC-16A4-925B-39F483A5A2D9}"/>
          </ac:grpSpMkLst>
        </pc:grpChg>
        <pc:grpChg chg="add 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8" creationId="{C6016BE2-45B3-FEC5-2153-5A2D5616F110}"/>
          </ac:grpSpMkLst>
        </pc:grpChg>
        <pc:grpChg chg="add 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9" creationId="{EA057D1B-B3AE-74E0-F027-DFAFD0BB8979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71" creationId="{0A5F033A-FAC7-DFD1-3567-EB430DD014D5}"/>
          </ac:grpSpMkLst>
        </pc:grpChg>
        <pc:grpChg chg="mod">
          <ac:chgData name="Louis HAROU" userId="0dfd38b74f323ed9" providerId="LiveId" clId="{4B99A9C5-C472-49F2-AAA8-0842946FE2B4}" dt="2022-05-17T15:53:45.620" v="502" actId="1076"/>
          <ac:grpSpMkLst>
            <pc:docMk/>
            <pc:sldMk cId="2335349344" sldId="399"/>
            <ac:grpSpMk id="74" creationId="{7AB12AB7-CDF0-ECCF-F9C6-FC284FF9B7AA}"/>
          </ac:grpSpMkLst>
        </pc:grpChg>
        <pc:grpChg chg="add mod">
          <ac:chgData name="Louis HAROU" userId="0dfd38b74f323ed9" providerId="LiveId" clId="{4B99A9C5-C472-49F2-AAA8-0842946FE2B4}" dt="2022-05-17T15:57:51.446" v="650" actId="1076"/>
          <ac:grpSpMkLst>
            <pc:docMk/>
            <pc:sldMk cId="2335349344" sldId="399"/>
            <ac:grpSpMk id="89" creationId="{814654FB-54C2-48C8-CD66-922E3D9899E6}"/>
          </ac:grpSpMkLst>
        </pc:grpChg>
        <pc:grpChg chg="add mod">
          <ac:chgData name="Louis HAROU" userId="0dfd38b74f323ed9" providerId="LiveId" clId="{4B99A9C5-C472-49F2-AAA8-0842946FE2B4}" dt="2022-05-17T15:57:51.446" v="650" actId="1076"/>
          <ac:grpSpMkLst>
            <pc:docMk/>
            <pc:sldMk cId="2335349344" sldId="399"/>
            <ac:grpSpMk id="92" creationId="{DFE5BD41-0224-D20F-7800-213A4CFE6B58}"/>
          </ac:grpSpMkLst>
        </pc:grpChg>
        <pc:grpChg chg="add mod">
          <ac:chgData name="Louis HAROU" userId="0dfd38b74f323ed9" providerId="LiveId" clId="{4B99A9C5-C472-49F2-AAA8-0842946FE2B4}" dt="2022-05-17T15:57:51.446" v="650" actId="1076"/>
          <ac:grpSpMkLst>
            <pc:docMk/>
            <pc:sldMk cId="2335349344" sldId="399"/>
            <ac:grpSpMk id="101" creationId="{C0EB3DA7-A21B-E41F-2B90-2601A85CFF0F}"/>
          </ac:grpSpMkLst>
        </pc:grpChg>
      </pc:sldChg>
      <pc:sldChg chg="add del">
        <pc:chgData name="Louis HAROU" userId="0dfd38b74f323ed9" providerId="LiveId" clId="{4B99A9C5-C472-49F2-AAA8-0842946FE2B4}" dt="2022-05-17T15:49:56.871" v="263"/>
        <pc:sldMkLst>
          <pc:docMk/>
          <pc:sldMk cId="646745951" sldId="400"/>
        </pc:sldMkLst>
      </pc:sldChg>
      <pc:sldChg chg="addSp delSp modSp add del mod">
        <pc:chgData name="Louis HAROU" userId="0dfd38b74f323ed9" providerId="LiveId" clId="{4B99A9C5-C472-49F2-AAA8-0842946FE2B4}" dt="2022-05-18T09:47:51.228" v="1598" actId="47"/>
        <pc:sldMkLst>
          <pc:docMk/>
          <pc:sldMk cId="1280619948" sldId="400"/>
        </pc:sldMkLst>
        <pc:spChg chg="mod">
          <ac:chgData name="Louis HAROU" userId="0dfd38b74f323ed9" providerId="LiveId" clId="{4B99A9C5-C472-49F2-AAA8-0842946FE2B4}" dt="2022-05-17T15:54:44.659" v="564" actId="1076"/>
          <ac:spMkLst>
            <pc:docMk/>
            <pc:sldMk cId="1280619948" sldId="400"/>
            <ac:spMk id="4" creationId="{25D49272-AE84-1BC4-7BE9-7BDE4D4CC9FF}"/>
          </ac:spMkLst>
        </pc:spChg>
        <pc:spChg chg="mod">
          <ac:chgData name="Louis HAROU" userId="0dfd38b74f323ed9" providerId="LiveId" clId="{4B99A9C5-C472-49F2-AAA8-0842946FE2B4}" dt="2022-05-17T15:55:51.511" v="579" actId="1076"/>
          <ac:spMkLst>
            <pc:docMk/>
            <pc:sldMk cId="1280619948" sldId="400"/>
            <ac:spMk id="5" creationId="{11823E91-741A-D69A-98A4-4393C3C1497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29" creationId="{82B324EB-EBC4-4F3F-ADE1-1213B620F680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0" creationId="{F5207122-E504-40C0-9FD1-77FB9BB05547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1" creationId="{6BEE71B3-B8B1-4060-BCD4-61B583CB06FF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2" creationId="{B68B0076-DADD-4F10-A5CB-44767F7A81EA}"/>
          </ac:spMkLst>
        </pc:spChg>
        <pc:spChg chg="mod">
          <ac:chgData name="Louis HAROU" userId="0dfd38b74f323ed9" providerId="LiveId" clId="{4B99A9C5-C472-49F2-AAA8-0842946FE2B4}" dt="2022-05-17T15:55:39.206" v="576" actId="1076"/>
          <ac:spMkLst>
            <pc:docMk/>
            <pc:sldMk cId="1280619948" sldId="400"/>
            <ac:spMk id="35" creationId="{66DEC931-8771-4948-8F87-4B95780679BF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39" creationId="{A3B59BF3-A8DE-4E6B-A70F-1D671B990632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50" creationId="{0C91F8C0-FE6B-B242-689A-532557295FFD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55" creationId="{38304EF9-2EE8-FA54-BE51-B51A246E2C09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1" creationId="{6A267F13-E58C-2FB9-1225-C44FAAD9A6F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2" creationId="{CBD44A12-3049-7BA5-5307-B45159AEFECA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7" creationId="{D1EA3AE5-498B-4713-8A45-5CE0D0BC2633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68" creationId="{CB056677-834C-4D47-9037-624576166979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75" creationId="{A985ACC8-828B-4E08-8B3C-FE244253C512}"/>
          </ac:spMkLst>
        </pc:spChg>
        <pc:spChg chg="mod">
          <ac:chgData name="Louis HAROU" userId="0dfd38b74f323ed9" providerId="LiveId" clId="{4B99A9C5-C472-49F2-AAA8-0842946FE2B4}" dt="2022-05-17T16:22:28.174" v="921" actId="20577"/>
          <ac:spMkLst>
            <pc:docMk/>
            <pc:sldMk cId="1280619948" sldId="400"/>
            <ac:spMk id="78" creationId="{55BD35EA-1A25-4DDB-8235-CEC2582ADEF2}"/>
          </ac:spMkLst>
        </pc:spChg>
        <pc:spChg chg="mod">
          <ac:chgData name="Louis HAROU" userId="0dfd38b74f323ed9" providerId="LiveId" clId="{4B99A9C5-C472-49F2-AAA8-0842946FE2B4}" dt="2022-05-17T15:58:17.207" v="666" actId="1076"/>
          <ac:spMkLst>
            <pc:docMk/>
            <pc:sldMk cId="1280619948" sldId="400"/>
            <ac:spMk id="79" creationId="{7D147696-97EC-4A22-A190-CD965FD7D910}"/>
          </ac:spMkLst>
        </pc:spChg>
        <pc:spChg chg="mod">
          <ac:chgData name="Louis HAROU" userId="0dfd38b74f323ed9" providerId="LiveId" clId="{4B99A9C5-C472-49F2-AAA8-0842946FE2B4}" dt="2022-05-17T15:58:26.971" v="668" actId="1076"/>
          <ac:spMkLst>
            <pc:docMk/>
            <pc:sldMk cId="1280619948" sldId="400"/>
            <ac:spMk id="80" creationId="{696731A8-4BA1-459F-A0BB-111F450EA883}"/>
          </ac:spMkLst>
        </pc:spChg>
        <pc:spChg chg="mod">
          <ac:chgData name="Louis HAROU" userId="0dfd38b74f323ed9" providerId="LiveId" clId="{4B99A9C5-C472-49F2-AAA8-0842946FE2B4}" dt="2022-05-17T15:54:12.400" v="506" actId="1076"/>
          <ac:spMkLst>
            <pc:docMk/>
            <pc:sldMk cId="1280619948" sldId="400"/>
            <ac:spMk id="81" creationId="{9383C921-6BCB-BBEB-1362-303F8C65BA51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82" creationId="{E34ED998-3B60-40E7-A0B5-B5026216EE80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83" creationId="{F80715C8-8A7F-4972-8A40-3426DA4FFE99}"/>
          </ac:spMkLst>
        </pc:spChg>
        <pc:spChg chg="mod">
          <ac:chgData name="Louis HAROU" userId="0dfd38b74f323ed9" providerId="LiveId" clId="{4B99A9C5-C472-49F2-AAA8-0842946FE2B4}" dt="2022-05-17T15:55:19.088" v="570" actId="164"/>
          <ac:spMkLst>
            <pc:docMk/>
            <pc:sldMk cId="1280619948" sldId="400"/>
            <ac:spMk id="84" creationId="{D2C84773-E8B4-4DB1-BC40-D0451DF8DA9F}"/>
          </ac:spMkLst>
        </pc:spChg>
        <pc:spChg chg="mod">
          <ac:chgData name="Louis HAROU" userId="0dfd38b74f323ed9" providerId="LiveId" clId="{4B99A9C5-C472-49F2-AAA8-0842946FE2B4}" dt="2022-05-17T15:54:47.801" v="565" actId="1076"/>
          <ac:spMkLst>
            <pc:docMk/>
            <pc:sldMk cId="1280619948" sldId="400"/>
            <ac:spMk id="85" creationId="{9FA5359C-F100-A653-2CFC-1DB90587E200}"/>
          </ac:spMkLst>
        </pc:spChg>
        <pc:spChg chg="mod">
          <ac:chgData name="Louis HAROU" userId="0dfd38b74f323ed9" providerId="LiveId" clId="{4B99A9C5-C472-49F2-AAA8-0842946FE2B4}" dt="2022-05-17T16:30:41.827" v="933" actId="20577"/>
          <ac:spMkLst>
            <pc:docMk/>
            <pc:sldMk cId="1280619948" sldId="400"/>
            <ac:spMk id="86" creationId="{CBBBE475-32B4-76D3-35EC-C0D4903609BB}"/>
          </ac:spMkLst>
        </pc:spChg>
        <pc:spChg chg="del">
          <ac:chgData name="Louis HAROU" userId="0dfd38b74f323ed9" providerId="LiveId" clId="{4B99A9C5-C472-49F2-AAA8-0842946FE2B4}" dt="2022-05-17T15:53:54.240" v="503" actId="478"/>
          <ac:spMkLst>
            <pc:docMk/>
            <pc:sldMk cId="1280619948" sldId="400"/>
            <ac:spMk id="87" creationId="{D0F7EF4A-539A-D1B3-4CCF-8186B575B6B0}"/>
          </ac:spMkLst>
        </pc:spChg>
        <pc:spChg chg="add mod">
          <ac:chgData name="Louis HAROU" userId="0dfd38b74f323ed9" providerId="LiveId" clId="{4B99A9C5-C472-49F2-AAA8-0842946FE2B4}" dt="2022-05-17T15:54:26.502" v="530" actId="1076"/>
          <ac:spMkLst>
            <pc:docMk/>
            <pc:sldMk cId="1280619948" sldId="400"/>
            <ac:spMk id="88" creationId="{13E183D3-DC56-1A86-E6E5-E65A4F01283E}"/>
          </ac:spMkLst>
        </pc:spChg>
        <pc:spChg chg="add mod">
          <ac:chgData name="Louis HAROU" userId="0dfd38b74f323ed9" providerId="LiveId" clId="{4B99A9C5-C472-49F2-AAA8-0842946FE2B4}" dt="2022-05-17T15:54:51.892" v="568" actId="1076"/>
          <ac:spMkLst>
            <pc:docMk/>
            <pc:sldMk cId="1280619948" sldId="400"/>
            <ac:spMk id="89" creationId="{6B5B9AD3-2397-D806-E246-B0CDA1E180EE}"/>
          </ac:spMkLst>
        </pc:spChg>
        <pc:spChg chg="add mod">
          <ac:chgData name="Louis HAROU" userId="0dfd38b74f323ed9" providerId="LiveId" clId="{4B99A9C5-C472-49F2-AAA8-0842946FE2B4}" dt="2022-05-17T16:06:40.637" v="673" actId="13926"/>
          <ac:spMkLst>
            <pc:docMk/>
            <pc:sldMk cId="1280619948" sldId="400"/>
            <ac:spMk id="90" creationId="{451F5930-21D6-2E33-2F3F-71ECEBD5B647}"/>
          </ac:spMkLst>
        </pc:spChg>
        <pc:spChg chg="add mod">
          <ac:chgData name="Louis HAROU" userId="0dfd38b74f323ed9" providerId="LiveId" clId="{4B99A9C5-C472-49F2-AAA8-0842946FE2B4}" dt="2022-05-17T16:06:33.747" v="671" actId="13926"/>
          <ac:spMkLst>
            <pc:docMk/>
            <pc:sldMk cId="1280619948" sldId="400"/>
            <ac:spMk id="91" creationId="{38EEA2D5-DF62-842D-0F43-677013C152F0}"/>
          </ac:spMkLst>
        </pc:spChg>
        <pc:spChg chg="add mod">
          <ac:chgData name="Louis HAROU" userId="0dfd38b74f323ed9" providerId="LiveId" clId="{4B99A9C5-C472-49F2-AAA8-0842946FE2B4}" dt="2022-05-17T16:21:28.125" v="895" actId="1076"/>
          <ac:spMkLst>
            <pc:docMk/>
            <pc:sldMk cId="1280619948" sldId="400"/>
            <ac:spMk id="92" creationId="{79858F06-D8F9-7A8D-C200-EF5845215DB5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4" creationId="{ABCDBCD1-F8FC-4ED7-85C4-A4EDD5F31B0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5" creationId="{60C05488-19C3-4FCE-93D3-468E74CC7585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6" creationId="{4563CA29-ED1A-4025-8A9D-E160052B8AE7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7" creationId="{7D1D785F-D43F-4FA7-BC11-F464535ABEEE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8" creationId="{0CAABC8E-5727-4DCE-8FA9-28369EC3B79E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99" creationId="{F70FBB2B-B84B-40B9-93E5-64AA3A700669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14" creationId="{9550B2D9-5888-47AA-B33C-BFFE8B95EEC2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20" creationId="{AFFC0639-4CF1-1B7E-961B-132A2CF56D5D}"/>
          </ac:spMkLst>
        </pc:spChg>
        <pc:spChg chg="mod">
          <ac:chgData name="Louis HAROU" userId="0dfd38b74f323ed9" providerId="LiveId" clId="{4B99A9C5-C472-49F2-AAA8-0842946FE2B4}" dt="2022-05-17T15:55:19.088" v="570" actId="164"/>
          <ac:spMkLst>
            <pc:docMk/>
            <pc:sldMk cId="1280619948" sldId="400"/>
            <ac:spMk id="132" creationId="{FB8A254B-CA21-4031-9752-D341E9476D94}"/>
          </ac:spMkLst>
        </pc:spChg>
        <pc:spChg chg="mod">
          <ac:chgData name="Louis HAROU" userId="0dfd38b74f323ed9" providerId="LiveId" clId="{4B99A9C5-C472-49F2-AAA8-0842946FE2B4}" dt="2022-05-17T15:55:25.665" v="572" actId="164"/>
          <ac:spMkLst>
            <pc:docMk/>
            <pc:sldMk cId="1280619948" sldId="400"/>
            <ac:spMk id="133" creationId="{CAE820E2-2126-4109-A29B-6511CA4600A4}"/>
          </ac:spMkLst>
        </pc:spChg>
        <pc:spChg chg="mod">
          <ac:chgData name="Louis HAROU" userId="0dfd38b74f323ed9" providerId="LiveId" clId="{4B99A9C5-C472-49F2-AAA8-0842946FE2B4}" dt="2022-05-17T15:55:25.665" v="572" actId="164"/>
          <ac:spMkLst>
            <pc:docMk/>
            <pc:sldMk cId="1280619948" sldId="400"/>
            <ac:spMk id="134" creationId="{B7F9462F-4509-4E35-8FFF-D9B5777B99E6}"/>
          </ac:spMkLst>
        </pc:spChg>
        <pc:spChg chg="del mod">
          <ac:chgData name="Louis HAROU" userId="0dfd38b74f323ed9" providerId="LiveId" clId="{4B99A9C5-C472-49F2-AAA8-0842946FE2B4}" dt="2022-05-17T15:55:28.749" v="573" actId="478"/>
          <ac:spMkLst>
            <pc:docMk/>
            <pc:sldMk cId="1280619948" sldId="400"/>
            <ac:spMk id="135" creationId="{607A72B7-A085-4D9E-8A1D-BB275D4F0CDF}"/>
          </ac:spMkLst>
        </pc:spChg>
        <pc:spChg chg="del mod">
          <ac:chgData name="Louis HAROU" userId="0dfd38b74f323ed9" providerId="LiveId" clId="{4B99A9C5-C472-49F2-AAA8-0842946FE2B4}" dt="2022-05-17T15:58:19.941" v="667" actId="478"/>
          <ac:spMkLst>
            <pc:docMk/>
            <pc:sldMk cId="1280619948" sldId="400"/>
            <ac:spMk id="136" creationId="{4D355FA1-BCDA-49FB-ADD8-6E6FD733E746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57" creationId="{DDACDBC1-3B08-55C6-B761-7A0D96FAE2EC}"/>
          </ac:spMkLst>
        </pc:spChg>
        <pc:spChg chg="mod">
          <ac:chgData name="Louis HAROU" userId="0dfd38b74f323ed9" providerId="LiveId" clId="{4B99A9C5-C472-49F2-AAA8-0842946FE2B4}" dt="2022-05-17T16:23:20.728" v="922" actId="1076"/>
          <ac:spMkLst>
            <pc:docMk/>
            <pc:sldMk cId="1280619948" sldId="400"/>
            <ac:spMk id="160" creationId="{97330292-2EFE-483F-B125-FB2B0AA63AE5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83" creationId="{39243495-AAAB-47EB-9E98-07F0DA14DE70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92" creationId="{50BE027D-9D2D-4484-BDD6-8B1CD6BF5867}"/>
          </ac:spMkLst>
        </pc:spChg>
        <pc:spChg chg="mod">
          <ac:chgData name="Louis HAROU" userId="0dfd38b74f323ed9" providerId="LiveId" clId="{4B99A9C5-C472-49F2-AAA8-0842946FE2B4}" dt="2022-05-17T15:54:02.115" v="504" actId="1076"/>
          <ac:spMkLst>
            <pc:docMk/>
            <pc:sldMk cId="1280619948" sldId="400"/>
            <ac:spMk id="193" creationId="{CFE71508-716F-4E1F-9A7A-5155CE88450E}"/>
          </ac:spMkLst>
        </pc:spChg>
        <pc:spChg chg="mod">
          <ac:chgData name="Louis HAROU" userId="0dfd38b74f323ed9" providerId="LiveId" clId="{4B99A9C5-C472-49F2-AAA8-0842946FE2B4}" dt="2022-05-17T15:55:36.423" v="574" actId="164"/>
          <ac:spMkLst>
            <pc:docMk/>
            <pc:sldMk cId="1280619948" sldId="400"/>
            <ac:spMk id="194" creationId="{A4D9A632-AA9A-44F8-BEEE-167A7A7757B7}"/>
          </ac:spMkLst>
        </pc:spChg>
        <pc:spChg chg="mod">
          <ac:chgData name="Louis HAROU" userId="0dfd38b74f323ed9" providerId="LiveId" clId="{4B99A9C5-C472-49F2-AAA8-0842946FE2B4}" dt="2022-05-17T15:55:36.423" v="574" actId="164"/>
          <ac:spMkLst>
            <pc:docMk/>
            <pc:sldMk cId="1280619948" sldId="400"/>
            <ac:spMk id="195" creationId="{01A1DACB-95B7-45F4-A419-5DA5C4AD081D}"/>
          </ac:spMkLst>
        </pc:s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3" creationId="{4A4CF939-F66D-F531-D4A4-E32543026497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6" creationId="{99BAF23F-A7FF-90C3-649C-F63E58BF5812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7" creationId="{7F86508A-EBEC-16A4-925B-39F483A5A2D9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8" creationId="{C6016BE2-45B3-FEC5-2153-5A2D5616F110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9" creationId="{EA057D1B-B3AE-74E0-F027-DFAFD0BB8979}"/>
          </ac:grpSpMkLst>
        </pc:grpChg>
        <pc:grpChg chg="add mod">
          <ac:chgData name="Louis HAROU" userId="0dfd38b74f323ed9" providerId="LiveId" clId="{4B99A9C5-C472-49F2-AAA8-0842946FE2B4}" dt="2022-05-17T15:55:48.100" v="578" actId="554"/>
          <ac:grpSpMkLst>
            <pc:docMk/>
            <pc:sldMk cId="1280619948" sldId="400"/>
            <ac:grpSpMk id="11" creationId="{4583A844-B16B-93D2-9AB1-2A2F075F2C12}"/>
          </ac:grpSpMkLst>
        </pc:grpChg>
        <pc:grpChg chg="add mod">
          <ac:chgData name="Louis HAROU" userId="0dfd38b74f323ed9" providerId="LiveId" clId="{4B99A9C5-C472-49F2-AAA8-0842946FE2B4}" dt="2022-05-17T15:55:48.100" v="578" actId="554"/>
          <ac:grpSpMkLst>
            <pc:docMk/>
            <pc:sldMk cId="1280619948" sldId="400"/>
            <ac:grpSpMk id="12" creationId="{3315D127-24B9-6E1F-5E13-D66E568BD26F}"/>
          </ac:grpSpMkLst>
        </pc:grpChg>
        <pc:grpChg chg="add mod">
          <ac:chgData name="Louis HAROU" userId="0dfd38b74f323ed9" providerId="LiveId" clId="{4B99A9C5-C472-49F2-AAA8-0842946FE2B4}" dt="2022-05-17T15:55:48.100" v="578" actId="554"/>
          <ac:grpSpMkLst>
            <pc:docMk/>
            <pc:sldMk cId="1280619948" sldId="400"/>
            <ac:grpSpMk id="13" creationId="{E17B7F88-1B18-6086-EF97-C6276FDF2CBA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71" creationId="{0A5F033A-FAC7-DFD1-3567-EB430DD014D5}"/>
          </ac:grpSpMkLst>
        </pc:grpChg>
        <pc:grpChg chg="mod">
          <ac:chgData name="Louis HAROU" userId="0dfd38b74f323ed9" providerId="LiveId" clId="{4B99A9C5-C472-49F2-AAA8-0842946FE2B4}" dt="2022-05-17T15:54:02.115" v="504" actId="1076"/>
          <ac:grpSpMkLst>
            <pc:docMk/>
            <pc:sldMk cId="1280619948" sldId="400"/>
            <ac:grpSpMk id="74" creationId="{7AB12AB7-CDF0-ECCF-F9C6-FC284FF9B7AA}"/>
          </ac:grpSpMkLst>
        </pc:grpChg>
      </pc:sldChg>
      <pc:sldChg chg="del">
        <pc:chgData name="Louis HAROU" userId="0dfd38b74f323ed9" providerId="LiveId" clId="{4B99A9C5-C472-49F2-AAA8-0842946FE2B4}" dt="2022-05-17T15:42:48.726" v="2" actId="47"/>
        <pc:sldMkLst>
          <pc:docMk/>
          <pc:sldMk cId="3943891391" sldId="400"/>
        </pc:sldMkLst>
      </pc:sldChg>
      <pc:sldChg chg="addSp delSp modSp mod">
        <pc:chgData name="Louis HAROU" userId="0dfd38b74f323ed9" providerId="LiveId" clId="{4B99A9C5-C472-49F2-AAA8-0842946FE2B4}" dt="2022-06-08T13:45:15.483" v="2072" actId="1076"/>
        <pc:sldMkLst>
          <pc:docMk/>
          <pc:sldMk cId="3993843994" sldId="401"/>
        </pc:sldMkLst>
        <pc:spChg chg="del">
          <ac:chgData name="Louis HAROU" userId="0dfd38b74f323ed9" providerId="LiveId" clId="{4B99A9C5-C472-49F2-AAA8-0842946FE2B4}" dt="2022-06-06T15:24:27.535" v="1987" actId="478"/>
          <ac:spMkLst>
            <pc:docMk/>
            <pc:sldMk cId="3993843994" sldId="401"/>
            <ac:spMk id="3" creationId="{F4E4E2A2-440C-CFC1-4072-E04097589746}"/>
          </ac:spMkLst>
        </pc:spChg>
        <pc:spChg chg="del mod">
          <ac:chgData name="Louis HAROU" userId="0dfd38b74f323ed9" providerId="LiveId" clId="{4B99A9C5-C472-49F2-AAA8-0842946FE2B4}" dt="2022-05-24T07:53:27.331" v="1684" actId="478"/>
          <ac:spMkLst>
            <pc:docMk/>
            <pc:sldMk cId="3993843994" sldId="401"/>
            <ac:spMk id="4" creationId="{25D49272-AE84-1BC4-7BE9-7BDE4D4CC9FF}"/>
          </ac:spMkLst>
        </pc:spChg>
        <pc:spChg chg="del mod">
          <ac:chgData name="Louis HAROU" userId="0dfd38b74f323ed9" providerId="LiveId" clId="{4B99A9C5-C472-49F2-AAA8-0842946FE2B4}" dt="2022-05-18T09:41:33.028" v="1510" actId="478"/>
          <ac:spMkLst>
            <pc:docMk/>
            <pc:sldMk cId="3993843994" sldId="401"/>
            <ac:spMk id="5" creationId="{11823E91-741A-D69A-98A4-4393C3C14976}"/>
          </ac:spMkLst>
        </pc:spChg>
        <pc:spChg chg="mod">
          <ac:chgData name="Louis HAROU" userId="0dfd38b74f323ed9" providerId="LiveId" clId="{4B99A9C5-C472-49F2-AAA8-0842946FE2B4}" dt="2022-05-19T08:55:09.480" v="1636" actId="404"/>
          <ac:spMkLst>
            <pc:docMk/>
            <pc:sldMk cId="3993843994" sldId="401"/>
            <ac:spMk id="11" creationId="{01801D1D-D2C2-F4A6-A52F-8B59229780BA}"/>
          </ac:spMkLst>
        </pc:spChg>
        <pc:spChg chg="mod">
          <ac:chgData name="Louis HAROU" userId="0dfd38b74f323ed9" providerId="LiveId" clId="{4B99A9C5-C472-49F2-AAA8-0842946FE2B4}" dt="2022-05-18T13:55:23.535" v="1608" actId="1076"/>
          <ac:spMkLst>
            <pc:docMk/>
            <pc:sldMk cId="3993843994" sldId="401"/>
            <ac:spMk id="14" creationId="{A4D430D3-27B9-4C49-9B33-706FB312C924}"/>
          </ac:spMkLst>
        </pc:spChg>
        <pc:spChg chg="mod">
          <ac:chgData name="Louis HAROU" userId="0dfd38b74f323ed9" providerId="LiveId" clId="{4B99A9C5-C472-49F2-AAA8-0842946FE2B4}" dt="2022-05-18T13:55:31.781" v="1609" actId="1076"/>
          <ac:spMkLst>
            <pc:docMk/>
            <pc:sldMk cId="3993843994" sldId="401"/>
            <ac:spMk id="29" creationId="{82B324EB-EBC4-4F3F-ADE1-1213B620F680}"/>
          </ac:spMkLst>
        </pc:spChg>
        <pc:spChg chg="mod">
          <ac:chgData name="Louis HAROU" userId="0dfd38b74f323ed9" providerId="LiveId" clId="{4B99A9C5-C472-49F2-AAA8-0842946FE2B4}" dt="2022-05-18T13:55:31.781" v="1609" actId="1076"/>
          <ac:spMkLst>
            <pc:docMk/>
            <pc:sldMk cId="3993843994" sldId="401"/>
            <ac:spMk id="30" creationId="{F5207122-E504-40C0-9FD1-77FB9BB05547}"/>
          </ac:spMkLst>
        </pc:spChg>
        <pc:spChg chg="mod">
          <ac:chgData name="Louis HAROU" userId="0dfd38b74f323ed9" providerId="LiveId" clId="{4B99A9C5-C472-49F2-AAA8-0842946FE2B4}" dt="2022-06-03T14:00:59.157" v="1976" actId="404"/>
          <ac:spMkLst>
            <pc:docMk/>
            <pc:sldMk cId="3993843994" sldId="401"/>
            <ac:spMk id="31" creationId="{6BEE71B3-B8B1-4060-BCD4-61B583CB06FF}"/>
          </ac:spMkLst>
        </pc:spChg>
        <pc:spChg chg="mod">
          <ac:chgData name="Louis HAROU" userId="0dfd38b74f323ed9" providerId="LiveId" clId="{4B99A9C5-C472-49F2-AAA8-0842946FE2B4}" dt="2022-06-03T14:01:03.555" v="1977" actId="404"/>
          <ac:spMkLst>
            <pc:docMk/>
            <pc:sldMk cId="3993843994" sldId="401"/>
            <ac:spMk id="32" creationId="{B68B0076-DADD-4F10-A5CB-44767F7A81EA}"/>
          </ac:spMkLst>
        </pc:spChg>
        <pc:spChg chg="del mod">
          <ac:chgData name="Louis HAROU" userId="0dfd38b74f323ed9" providerId="LiveId" clId="{4B99A9C5-C472-49F2-AAA8-0842946FE2B4}" dt="2022-05-18T09:41:33.028" v="1510" actId="478"/>
          <ac:spMkLst>
            <pc:docMk/>
            <pc:sldMk cId="3993843994" sldId="401"/>
            <ac:spMk id="35" creationId="{66DEC931-8771-4948-8F87-4B95780679BF}"/>
          </ac:spMkLst>
        </pc:spChg>
        <pc:spChg chg="mod">
          <ac:chgData name="Louis HAROU" userId="0dfd38b74f323ed9" providerId="LiveId" clId="{4B99A9C5-C472-49F2-AAA8-0842946FE2B4}" dt="2022-05-18T13:55:31.781" v="1609" actId="1076"/>
          <ac:spMkLst>
            <pc:docMk/>
            <pc:sldMk cId="3993843994" sldId="401"/>
            <ac:spMk id="39" creationId="{A3B59BF3-A8DE-4E6B-A70F-1D671B990632}"/>
          </ac:spMkLst>
        </pc:spChg>
        <pc:spChg chg="mod">
          <ac:chgData name="Louis HAROU" userId="0dfd38b74f323ed9" providerId="LiveId" clId="{4B99A9C5-C472-49F2-AAA8-0842946FE2B4}" dt="2022-05-18T13:55:56.161" v="1613" actId="14100"/>
          <ac:spMkLst>
            <pc:docMk/>
            <pc:sldMk cId="3993843994" sldId="401"/>
            <ac:spMk id="50" creationId="{0C91F8C0-FE6B-B242-689A-532557295FFD}"/>
          </ac:spMkLst>
        </pc:spChg>
        <pc:spChg chg="mod">
          <ac:chgData name="Louis HAROU" userId="0dfd38b74f323ed9" providerId="LiveId" clId="{4B99A9C5-C472-49F2-AAA8-0842946FE2B4}" dt="2022-06-03T14:00:06.561" v="1938" actId="404"/>
          <ac:spMkLst>
            <pc:docMk/>
            <pc:sldMk cId="3993843994" sldId="401"/>
            <ac:spMk id="55" creationId="{38304EF9-2EE8-FA54-BE51-B51A246E2C09}"/>
          </ac:spMkLst>
        </pc:spChg>
        <pc:spChg chg="mod">
          <ac:chgData name="Louis HAROU" userId="0dfd38b74f323ed9" providerId="LiveId" clId="{4B99A9C5-C472-49F2-AAA8-0842946FE2B4}" dt="2022-05-18T13:55:23.535" v="1608" actId="1076"/>
          <ac:spMkLst>
            <pc:docMk/>
            <pc:sldMk cId="3993843994" sldId="401"/>
            <ac:spMk id="61" creationId="{6A267F13-E58C-2FB9-1225-C44FAAD9A6F6}"/>
          </ac:spMkLst>
        </pc:spChg>
        <pc:spChg chg="mod">
          <ac:chgData name="Louis HAROU" userId="0dfd38b74f323ed9" providerId="LiveId" clId="{4B99A9C5-C472-49F2-AAA8-0842946FE2B4}" dt="2022-05-18T13:55:23.535" v="1608" actId="1076"/>
          <ac:spMkLst>
            <pc:docMk/>
            <pc:sldMk cId="3993843994" sldId="401"/>
            <ac:spMk id="62" creationId="{CBD44A12-3049-7BA5-5307-B45159AEFECA}"/>
          </ac:spMkLst>
        </pc:spChg>
        <pc:spChg chg="mod">
          <ac:chgData name="Louis HAROU" userId="0dfd38b74f323ed9" providerId="LiveId" clId="{4B99A9C5-C472-49F2-AAA8-0842946FE2B4}" dt="2022-05-18T13:54:54.808" v="1606" actId="113"/>
          <ac:spMkLst>
            <pc:docMk/>
            <pc:sldMk cId="3993843994" sldId="401"/>
            <ac:spMk id="63" creationId="{09F07894-41D6-1E87-5B92-FECE0967BCC6}"/>
          </ac:spMkLst>
        </pc:spChg>
        <pc:spChg chg="mod">
          <ac:chgData name="Louis HAROU" userId="0dfd38b74f323ed9" providerId="LiveId" clId="{4B99A9C5-C472-49F2-AAA8-0842946FE2B4}" dt="2022-05-18T13:54:58.345" v="1607" actId="113"/>
          <ac:spMkLst>
            <pc:docMk/>
            <pc:sldMk cId="3993843994" sldId="401"/>
            <ac:spMk id="65" creationId="{EBA727B1-F5C1-2F51-5E85-062237CE80C7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67" creationId="{D1EA3AE5-498B-4713-8A45-5CE0D0BC2633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68" creationId="{CB056677-834C-4D47-9037-624576166979}"/>
          </ac:spMkLst>
        </pc:spChg>
        <pc:spChg chg="add mod">
          <ac:chgData name="Louis HAROU" userId="0dfd38b74f323ed9" providerId="LiveId" clId="{4B99A9C5-C472-49F2-AAA8-0842946FE2B4}" dt="2022-05-30T13:05:30.849" v="1854" actId="20577"/>
          <ac:spMkLst>
            <pc:docMk/>
            <pc:sldMk cId="3993843994" sldId="401"/>
            <ac:spMk id="69" creationId="{85B33875-5270-008B-39F1-2E3478888BFF}"/>
          </ac:spMkLst>
        </pc:spChg>
        <pc:spChg chg="mod">
          <ac:chgData name="Louis HAROU" userId="0dfd38b74f323ed9" providerId="LiveId" clId="{4B99A9C5-C472-49F2-AAA8-0842946FE2B4}" dt="2022-05-30T07:58:51.320" v="1783"/>
          <ac:spMkLst>
            <pc:docMk/>
            <pc:sldMk cId="3993843994" sldId="401"/>
            <ac:spMk id="69" creationId="{CCE90053-ED7C-3026-913D-74111711E56E}"/>
          </ac:spMkLst>
        </pc:spChg>
        <pc:spChg chg="mod">
          <ac:chgData name="Louis HAROU" userId="0dfd38b74f323ed9" providerId="LiveId" clId="{4B99A9C5-C472-49F2-AAA8-0842946FE2B4}" dt="2022-05-30T07:58:51.320" v="1783"/>
          <ac:spMkLst>
            <pc:docMk/>
            <pc:sldMk cId="3993843994" sldId="401"/>
            <ac:spMk id="70" creationId="{9D85BA63-6AD4-842E-3B93-A18329C27C60}"/>
          </ac:spMkLst>
        </pc:spChg>
        <pc:spChg chg="mod">
          <ac:chgData name="Louis HAROU" userId="0dfd38b74f323ed9" providerId="LiveId" clId="{4B99A9C5-C472-49F2-AAA8-0842946FE2B4}" dt="2022-05-30T07:59:11.274" v="1801" actId="20577"/>
          <ac:spMkLst>
            <pc:docMk/>
            <pc:sldMk cId="3993843994" sldId="401"/>
            <ac:spMk id="72" creationId="{57D6F44D-BCF8-44FA-C2BD-2BC1E199F008}"/>
          </ac:spMkLst>
        </pc:spChg>
        <pc:spChg chg="mod">
          <ac:chgData name="Louis HAROU" userId="0dfd38b74f323ed9" providerId="LiveId" clId="{4B99A9C5-C472-49F2-AAA8-0842946FE2B4}" dt="2022-05-30T07:59:01.343" v="1785"/>
          <ac:spMkLst>
            <pc:docMk/>
            <pc:sldMk cId="3993843994" sldId="401"/>
            <ac:spMk id="73" creationId="{8A17DC6B-91E8-E5C1-7B52-A55B1302FF40}"/>
          </ac:spMkLst>
        </pc:spChg>
        <pc:spChg chg="mod">
          <ac:chgData name="Louis HAROU" userId="0dfd38b74f323ed9" providerId="LiveId" clId="{4B99A9C5-C472-49F2-AAA8-0842946FE2B4}" dt="2022-06-03T14:02:14.694" v="1978" actId="571"/>
          <ac:spMkLst>
            <pc:docMk/>
            <pc:sldMk cId="3993843994" sldId="401"/>
            <ac:spMk id="74" creationId="{67F795DA-609D-A61F-7A91-F76E6B60564B}"/>
          </ac:spMkLst>
        </pc:spChg>
        <pc:spChg chg="add mod">
          <ac:chgData name="Louis HAROU" userId="0dfd38b74f323ed9" providerId="LiveId" clId="{4B99A9C5-C472-49F2-AAA8-0842946FE2B4}" dt="2022-06-06T15:26:40.698" v="2020" actId="14100"/>
          <ac:spMkLst>
            <pc:docMk/>
            <pc:sldMk cId="3993843994" sldId="401"/>
            <ac:spMk id="74" creationId="{A5A12340-3813-569E-639B-B7BC8726B6DF}"/>
          </ac:spMkLst>
        </pc:spChg>
        <pc:spChg chg="mod">
          <ac:chgData name="Louis HAROU" userId="0dfd38b74f323ed9" providerId="LiveId" clId="{4B99A9C5-C472-49F2-AAA8-0842946FE2B4}" dt="2022-06-03T14:00:01.456" v="1937" actId="14100"/>
          <ac:spMkLst>
            <pc:docMk/>
            <pc:sldMk cId="3993843994" sldId="401"/>
            <ac:spMk id="75" creationId="{A985ACC8-828B-4E08-8B3C-FE244253C512}"/>
          </ac:spMkLst>
        </pc:spChg>
        <pc:spChg chg="mod topLvl">
          <ac:chgData name="Louis HAROU" userId="0dfd38b74f323ed9" providerId="LiveId" clId="{4B99A9C5-C472-49F2-AAA8-0842946FE2B4}" dt="2022-05-30T13:06:02.140" v="1857" actId="1076"/>
          <ac:spMkLst>
            <pc:docMk/>
            <pc:sldMk cId="3993843994" sldId="401"/>
            <ac:spMk id="76" creationId="{6A44DBE3-D4B2-EF5B-8C7E-3A3EFC382EFB}"/>
          </ac:spMkLst>
        </pc:spChg>
        <pc:spChg chg="add mod">
          <ac:chgData name="Louis HAROU" userId="0dfd38b74f323ed9" providerId="LiveId" clId="{4B99A9C5-C472-49F2-AAA8-0842946FE2B4}" dt="2022-06-06T15:26:37.100" v="2019" actId="14100"/>
          <ac:spMkLst>
            <pc:docMk/>
            <pc:sldMk cId="3993843994" sldId="401"/>
            <ac:spMk id="77" creationId="{423D2462-DF50-E83F-A6F7-B0D9CCB3F688}"/>
          </ac:spMkLst>
        </pc:spChg>
        <pc:spChg chg="mod">
          <ac:chgData name="Louis HAROU" userId="0dfd38b74f323ed9" providerId="LiveId" clId="{4B99A9C5-C472-49F2-AAA8-0842946FE2B4}" dt="2022-06-03T14:02:14.694" v="1978" actId="571"/>
          <ac:spMkLst>
            <pc:docMk/>
            <pc:sldMk cId="3993843994" sldId="401"/>
            <ac:spMk id="77" creationId="{A1407331-7755-F976-F39E-275E099BF4AF}"/>
          </ac:spMkLst>
        </pc:spChg>
        <pc:spChg chg="del mod topLvl">
          <ac:chgData name="Louis HAROU" userId="0dfd38b74f323ed9" providerId="LiveId" clId="{4B99A9C5-C472-49F2-AAA8-0842946FE2B4}" dt="2022-05-30T07:59:53.285" v="1809" actId="478"/>
          <ac:spMkLst>
            <pc:docMk/>
            <pc:sldMk cId="3993843994" sldId="401"/>
            <ac:spMk id="77" creationId="{A1FB2F3F-E937-E198-0C56-8CAB6D44E694}"/>
          </ac:spMkLst>
        </pc:spChg>
        <pc:spChg chg="mod">
          <ac:chgData name="Louis HAROU" userId="0dfd38b74f323ed9" providerId="LiveId" clId="{4B99A9C5-C472-49F2-AAA8-0842946FE2B4}" dt="2022-06-06T15:24:38.356" v="1988" actId="113"/>
          <ac:spMkLst>
            <pc:docMk/>
            <pc:sldMk cId="3993843994" sldId="401"/>
            <ac:spMk id="78" creationId="{55BD35EA-1A25-4DDB-8235-CEC2582ADEF2}"/>
          </ac:spMkLst>
        </pc:spChg>
        <pc:spChg chg="mod">
          <ac:chgData name="Louis HAROU" userId="0dfd38b74f323ed9" providerId="LiveId" clId="{4B99A9C5-C472-49F2-AAA8-0842946FE2B4}" dt="2022-06-06T15:24:43.587" v="1989" actId="113"/>
          <ac:spMkLst>
            <pc:docMk/>
            <pc:sldMk cId="3993843994" sldId="401"/>
            <ac:spMk id="79" creationId="{7D147696-97EC-4A22-A190-CD965FD7D910}"/>
          </ac:spMkLst>
        </pc:spChg>
        <pc:spChg chg="mod">
          <ac:chgData name="Louis HAROU" userId="0dfd38b74f323ed9" providerId="LiveId" clId="{4B99A9C5-C472-49F2-AAA8-0842946FE2B4}" dt="2022-06-08T12:06:17.264" v="2041" actId="207"/>
          <ac:spMkLst>
            <pc:docMk/>
            <pc:sldMk cId="3993843994" sldId="401"/>
            <ac:spMk id="80" creationId="{696731A8-4BA1-459F-A0BB-111F450EA883}"/>
          </ac:spMkLst>
        </pc:spChg>
        <pc:spChg chg="del">
          <ac:chgData name="Louis HAROU" userId="0dfd38b74f323ed9" providerId="LiveId" clId="{4B99A9C5-C472-49F2-AAA8-0842946FE2B4}" dt="2022-05-19T08:55:37.066" v="1637" actId="478"/>
          <ac:spMkLst>
            <pc:docMk/>
            <pc:sldMk cId="3993843994" sldId="401"/>
            <ac:spMk id="81" creationId="{9383C921-6BCB-BBEB-1362-303F8C65BA51}"/>
          </ac:spMkLst>
        </pc:spChg>
        <pc:spChg chg="mod">
          <ac:chgData name="Louis HAROU" userId="0dfd38b74f323ed9" providerId="LiveId" clId="{4B99A9C5-C472-49F2-AAA8-0842946FE2B4}" dt="2022-06-08T12:06:25.612" v="2042" actId="207"/>
          <ac:spMkLst>
            <pc:docMk/>
            <pc:sldMk cId="3993843994" sldId="401"/>
            <ac:spMk id="82" creationId="{E34ED998-3B60-40E7-A0B5-B5026216EE80}"/>
          </ac:spMkLst>
        </pc:spChg>
        <pc:spChg chg="mod">
          <ac:chgData name="Louis HAROU" userId="0dfd38b74f323ed9" providerId="LiveId" clId="{4B99A9C5-C472-49F2-AAA8-0842946FE2B4}" dt="2022-06-06T15:25:23.497" v="2001" actId="1076"/>
          <ac:spMkLst>
            <pc:docMk/>
            <pc:sldMk cId="3993843994" sldId="401"/>
            <ac:spMk id="83" creationId="{F80715C8-8A7F-4972-8A40-3426DA4FFE99}"/>
          </ac:spMkLst>
        </pc:spChg>
        <pc:spChg chg="mod">
          <ac:chgData name="Louis HAROU" userId="0dfd38b74f323ed9" providerId="LiveId" clId="{4B99A9C5-C472-49F2-AAA8-0842946FE2B4}" dt="2022-05-24T07:52:20.280" v="1655" actId="20577"/>
          <ac:spMkLst>
            <pc:docMk/>
            <pc:sldMk cId="3993843994" sldId="401"/>
            <ac:spMk id="84" creationId="{3FD147DA-68B5-7E26-E8F0-CE2A0572E02F}"/>
          </ac:spMkLst>
        </pc:spChg>
        <pc:spChg chg="mod">
          <ac:chgData name="Louis HAROU" userId="0dfd38b74f323ed9" providerId="LiveId" clId="{4B99A9C5-C472-49F2-AAA8-0842946FE2B4}" dt="2022-05-30T07:59:44.763" v="1806"/>
          <ac:spMkLst>
            <pc:docMk/>
            <pc:sldMk cId="3993843994" sldId="401"/>
            <ac:spMk id="85" creationId="{18BF2AC5-1258-CF2B-4DB7-CE99380EEFBB}"/>
          </ac:spMkLst>
        </pc:spChg>
        <pc:spChg chg="del mod">
          <ac:chgData name="Louis HAROU" userId="0dfd38b74f323ed9" providerId="LiveId" clId="{4B99A9C5-C472-49F2-AAA8-0842946FE2B4}" dt="2022-05-24T13:29:14.674" v="1767" actId="478"/>
          <ac:spMkLst>
            <pc:docMk/>
            <pc:sldMk cId="3993843994" sldId="401"/>
            <ac:spMk id="85" creationId="{9FA5359C-F100-A653-2CFC-1DB90587E200}"/>
          </ac:spMkLst>
        </pc:spChg>
        <pc:spChg chg="mod">
          <ac:chgData name="Louis HAROU" userId="0dfd38b74f323ed9" providerId="LiveId" clId="{4B99A9C5-C472-49F2-AAA8-0842946FE2B4}" dt="2022-06-03T14:00:18.657" v="1939" actId="404"/>
          <ac:spMkLst>
            <pc:docMk/>
            <pc:sldMk cId="3993843994" sldId="401"/>
            <ac:spMk id="86" creationId="{20C971D9-1AB0-962B-1E44-803B31A0DE4B}"/>
          </ac:spMkLst>
        </pc:spChg>
        <pc:spChg chg="mod">
          <ac:chgData name="Louis HAROU" userId="0dfd38b74f323ed9" providerId="LiveId" clId="{4B99A9C5-C472-49F2-AAA8-0842946FE2B4}" dt="2022-06-08T13:05:22.083" v="2051" actId="1076"/>
          <ac:spMkLst>
            <pc:docMk/>
            <pc:sldMk cId="3993843994" sldId="401"/>
            <ac:spMk id="87" creationId="{D0F7EF4A-539A-D1B3-4CCF-8186B575B6B0}"/>
          </ac:spMkLst>
        </pc:spChg>
        <pc:spChg chg="mod">
          <ac:chgData name="Louis HAROU" userId="0dfd38b74f323ed9" providerId="LiveId" clId="{4B99A9C5-C472-49F2-AAA8-0842946FE2B4}" dt="2022-05-30T07:59:44.763" v="1806"/>
          <ac:spMkLst>
            <pc:docMk/>
            <pc:sldMk cId="3993843994" sldId="401"/>
            <ac:spMk id="88" creationId="{1C80519D-2A07-0F54-4CFF-3C98421279C3}"/>
          </ac:spMkLst>
        </pc:spChg>
        <pc:spChg chg="add del mod">
          <ac:chgData name="Louis HAROU" userId="0dfd38b74f323ed9" providerId="LiveId" clId="{4B99A9C5-C472-49F2-AAA8-0842946FE2B4}" dt="2022-05-24T13:29:15.994" v="1768" actId="478"/>
          <ac:spMkLst>
            <pc:docMk/>
            <pc:sldMk cId="3993843994" sldId="401"/>
            <ac:spMk id="88" creationId="{B4FAFBBC-C1DB-3ED4-7F17-18C89FE754EA}"/>
          </ac:spMkLst>
        </pc:spChg>
        <pc:spChg chg="add del mod">
          <ac:chgData name="Louis HAROU" userId="0dfd38b74f323ed9" providerId="LiveId" clId="{4B99A9C5-C472-49F2-AAA8-0842946FE2B4}" dt="2022-06-03T14:02:37.446" v="1982" actId="478"/>
          <ac:spMkLst>
            <pc:docMk/>
            <pc:sldMk cId="3993843994" sldId="401"/>
            <ac:spMk id="89" creationId="{D9AD147F-E654-14AE-254B-9DC532F9EF6A}"/>
          </ac:spMkLst>
        </pc:spChg>
        <pc:spChg chg="add mod">
          <ac:chgData name="Louis HAROU" userId="0dfd38b74f323ed9" providerId="LiveId" clId="{4B99A9C5-C472-49F2-AAA8-0842946FE2B4}" dt="2022-06-08T13:06:28.122" v="2067" actId="12788"/>
          <ac:spMkLst>
            <pc:docMk/>
            <pc:sldMk cId="3993843994" sldId="401"/>
            <ac:spMk id="89" creationId="{FAF7CC38-9856-50E3-424B-08686F47C4D4}"/>
          </ac:spMkLst>
        </pc:spChg>
        <pc:spChg chg="del topLvl">
          <ac:chgData name="Louis HAROU" userId="0dfd38b74f323ed9" providerId="LiveId" clId="{4B99A9C5-C472-49F2-AAA8-0842946FE2B4}" dt="2022-05-18T09:41:33.028" v="1510" actId="478"/>
          <ac:spMkLst>
            <pc:docMk/>
            <pc:sldMk cId="3993843994" sldId="401"/>
            <ac:spMk id="90" creationId="{7653D3D0-2D00-E827-1807-5197610A96BD}"/>
          </ac:spMkLst>
        </pc:spChg>
        <pc:spChg chg="mod">
          <ac:chgData name="Louis HAROU" userId="0dfd38b74f323ed9" providerId="LiveId" clId="{4B99A9C5-C472-49F2-AAA8-0842946FE2B4}" dt="2022-06-03T14:02:19.989" v="1979"/>
          <ac:spMkLst>
            <pc:docMk/>
            <pc:sldMk cId="3993843994" sldId="401"/>
            <ac:spMk id="91" creationId="{45119DAD-07C0-B281-64A2-B8D4B6C59A38}"/>
          </ac:spMkLst>
        </pc:spChg>
        <pc:spChg chg="del topLvl">
          <ac:chgData name="Louis HAROU" userId="0dfd38b74f323ed9" providerId="LiveId" clId="{4B99A9C5-C472-49F2-AAA8-0842946FE2B4}" dt="2022-05-18T09:41:30.757" v="1509" actId="478"/>
          <ac:spMkLst>
            <pc:docMk/>
            <pc:sldMk cId="3993843994" sldId="401"/>
            <ac:spMk id="91" creationId="{9C9E3E90-A960-B8AD-C48B-3D5796A92A77}"/>
          </ac:spMkLst>
        </pc:spChg>
        <pc:spChg chg="mod">
          <ac:chgData name="Louis HAROU" userId="0dfd38b74f323ed9" providerId="LiveId" clId="{4B99A9C5-C472-49F2-AAA8-0842946FE2B4}" dt="2022-06-03T14:02:19.989" v="1979"/>
          <ac:spMkLst>
            <pc:docMk/>
            <pc:sldMk cId="3993843994" sldId="401"/>
            <ac:spMk id="92" creationId="{DA61B414-94E3-8E92-6B24-97B1D24F6CEF}"/>
          </ac:spMkLst>
        </pc:spChg>
        <pc:spChg chg="add mod">
          <ac:chgData name="Louis HAROU" userId="0dfd38b74f323ed9" providerId="LiveId" clId="{4B99A9C5-C472-49F2-AAA8-0842946FE2B4}" dt="2022-06-03T14:02:43.980" v="1983" actId="1076"/>
          <ac:spMkLst>
            <pc:docMk/>
            <pc:sldMk cId="3993843994" sldId="401"/>
            <ac:spMk id="93" creationId="{12E7F004-D683-15A8-6AFF-AD560E939C2D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4" creationId="{ABCDBCD1-F8FC-4ED7-85C4-A4EDD5F31B06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5" creationId="{60C05488-19C3-4FCE-93D3-468E74CC7585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6" creationId="{4563CA29-ED1A-4025-8A9D-E160052B8AE7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7" creationId="{7D1D785F-D43F-4FA7-BC11-F464535ABEEE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8" creationId="{0CAABC8E-5727-4DCE-8FA9-28369EC3B79E}"/>
          </ac:spMkLst>
        </pc:spChg>
        <pc:spChg chg="mod">
          <ac:chgData name="Louis HAROU" userId="0dfd38b74f323ed9" providerId="LiveId" clId="{4B99A9C5-C472-49F2-AAA8-0842946FE2B4}" dt="2022-05-19T08:52:44.940" v="1632" actId="1076"/>
          <ac:spMkLst>
            <pc:docMk/>
            <pc:sldMk cId="3993843994" sldId="401"/>
            <ac:spMk id="99" creationId="{F70FBB2B-B84B-40B9-93E5-64AA3A700669}"/>
          </ac:spMkLst>
        </pc:spChg>
        <pc:spChg chg="add mod">
          <ac:chgData name="Louis HAROU" userId="0dfd38b74f323ed9" providerId="LiveId" clId="{4B99A9C5-C472-49F2-AAA8-0842946FE2B4}" dt="2022-06-08T13:06:28.122" v="2067" actId="12788"/>
          <ac:spMkLst>
            <pc:docMk/>
            <pc:sldMk cId="3993843994" sldId="401"/>
            <ac:spMk id="100" creationId="{BFC31C44-F76A-2A5C-B35B-F7F164EFE454}"/>
          </ac:spMkLst>
        </pc:spChg>
        <pc:spChg chg="add mod">
          <ac:chgData name="Louis HAROU" userId="0dfd38b74f323ed9" providerId="LiveId" clId="{4B99A9C5-C472-49F2-AAA8-0842946FE2B4}" dt="2022-06-08T13:44:49.807" v="2071" actId="14100"/>
          <ac:spMkLst>
            <pc:docMk/>
            <pc:sldMk cId="3993843994" sldId="401"/>
            <ac:spMk id="101" creationId="{35093C37-5D17-67BD-D239-4842A16CB0D0}"/>
          </ac:spMkLst>
        </pc:spChg>
        <pc:spChg chg="del mod">
          <ac:chgData name="Louis HAROU" userId="0dfd38b74f323ed9" providerId="LiveId" clId="{4B99A9C5-C472-49F2-AAA8-0842946FE2B4}" dt="2022-06-08T13:05:30.787" v="2052" actId="478"/>
          <ac:spMkLst>
            <pc:docMk/>
            <pc:sldMk cId="3993843994" sldId="401"/>
            <ac:spMk id="104" creationId="{50D1BE1E-E28E-01FB-8188-3AC11C73EC9C}"/>
          </ac:spMkLst>
        </pc:spChg>
        <pc:spChg chg="mod">
          <ac:chgData name="Louis HAROU" userId="0dfd38b74f323ed9" providerId="LiveId" clId="{4B99A9C5-C472-49F2-AAA8-0842946FE2B4}" dt="2022-05-24T07:54:46.498" v="1762" actId="20577"/>
          <ac:spMkLst>
            <pc:docMk/>
            <pc:sldMk cId="3993843994" sldId="401"/>
            <ac:spMk id="105" creationId="{8540CA6C-E5EC-3B79-B3B9-95FE50DDA922}"/>
          </ac:spMkLst>
        </pc:spChg>
        <pc:spChg chg="add del mod">
          <ac:chgData name="Louis HAROU" userId="0dfd38b74f323ed9" providerId="LiveId" clId="{4B99A9C5-C472-49F2-AAA8-0842946FE2B4}" dt="2022-05-24T07:53:32.194" v="1685" actId="478"/>
          <ac:spMkLst>
            <pc:docMk/>
            <pc:sldMk cId="3993843994" sldId="401"/>
            <ac:spMk id="106" creationId="{4BFED9EA-AA47-0F75-9E67-EF1F576AF68D}"/>
          </ac:spMkLst>
        </pc:spChg>
        <pc:spChg chg="mod">
          <ac:chgData name="Louis HAROU" userId="0dfd38b74f323ed9" providerId="LiveId" clId="{4B99A9C5-C472-49F2-AAA8-0842946FE2B4}" dt="2022-06-06T15:26:04.120" v="2007" actId="113"/>
          <ac:spMkLst>
            <pc:docMk/>
            <pc:sldMk cId="3993843994" sldId="401"/>
            <ac:spMk id="114" creationId="{9550B2D9-5888-47AA-B33C-BFFE8B95EEC2}"/>
          </ac:spMkLst>
        </pc:spChg>
        <pc:spChg chg="mod">
          <ac:chgData name="Louis HAROU" userId="0dfd38b74f323ed9" providerId="LiveId" clId="{4B99A9C5-C472-49F2-AAA8-0842946FE2B4}" dt="2022-05-30T13:05:12.749" v="1832" actId="1076"/>
          <ac:spMkLst>
            <pc:docMk/>
            <pc:sldMk cId="3993843994" sldId="401"/>
            <ac:spMk id="120" creationId="{AFFC0639-4CF1-1B7E-961B-132A2CF56D5D}"/>
          </ac:spMkLst>
        </pc:spChg>
        <pc:spChg chg="mod">
          <ac:chgData name="Louis HAROU" userId="0dfd38b74f323ed9" providerId="LiveId" clId="{4B99A9C5-C472-49F2-AAA8-0842946FE2B4}" dt="2022-05-30T07:59:27.087" v="1803" actId="14100"/>
          <ac:spMkLst>
            <pc:docMk/>
            <pc:sldMk cId="3993843994" sldId="401"/>
            <ac:spMk id="136" creationId="{29498511-4E87-D126-9F8E-8855301C6152}"/>
          </ac:spMkLst>
        </pc:spChg>
        <pc:spChg chg="mod">
          <ac:chgData name="Louis HAROU" userId="0dfd38b74f323ed9" providerId="LiveId" clId="{4B99A9C5-C472-49F2-AAA8-0842946FE2B4}" dt="2022-06-08T12:07:34.229" v="2047" actId="207"/>
          <ac:spMkLst>
            <pc:docMk/>
            <pc:sldMk cId="3993843994" sldId="401"/>
            <ac:spMk id="137" creationId="{55C7D3AF-2ED1-4BDE-80CB-B41C2730E623}"/>
          </ac:spMkLst>
        </pc:spChg>
        <pc:spChg chg="mod">
          <ac:chgData name="Louis HAROU" userId="0dfd38b74f323ed9" providerId="LiveId" clId="{4B99A9C5-C472-49F2-AAA8-0842946FE2B4}" dt="2022-06-08T12:07:40.829" v="2048" actId="207"/>
          <ac:spMkLst>
            <pc:docMk/>
            <pc:sldMk cId="3993843994" sldId="401"/>
            <ac:spMk id="138" creationId="{DC580539-B63A-42BC-9FEC-0DC63BE5B063}"/>
          </ac:spMkLst>
        </pc:spChg>
        <pc:spChg chg="mod">
          <ac:chgData name="Louis HAROU" userId="0dfd38b74f323ed9" providerId="LiveId" clId="{4B99A9C5-C472-49F2-AAA8-0842946FE2B4}" dt="2022-06-08T12:07:34.229" v="2047" actId="207"/>
          <ac:spMkLst>
            <pc:docMk/>
            <pc:sldMk cId="3993843994" sldId="401"/>
            <ac:spMk id="139" creationId="{B79727EE-2FF5-4580-B158-CFF82FB9788C}"/>
          </ac:spMkLst>
        </pc:spChg>
        <pc:spChg chg="mod">
          <ac:chgData name="Louis HAROU" userId="0dfd38b74f323ed9" providerId="LiveId" clId="{4B99A9C5-C472-49F2-AAA8-0842946FE2B4}" dt="2022-06-08T12:07:40.829" v="2048" actId="207"/>
          <ac:spMkLst>
            <pc:docMk/>
            <pc:sldMk cId="3993843994" sldId="401"/>
            <ac:spMk id="140" creationId="{A49D323E-8528-4C6A-B2F0-574CEAFEE073}"/>
          </ac:spMkLst>
        </pc:spChg>
        <pc:spChg chg="mod">
          <ac:chgData name="Louis HAROU" userId="0dfd38b74f323ed9" providerId="LiveId" clId="{4B99A9C5-C472-49F2-AAA8-0842946FE2B4}" dt="2022-06-03T14:02:51.483" v="1985" actId="14100"/>
          <ac:spMkLst>
            <pc:docMk/>
            <pc:sldMk cId="3993843994" sldId="401"/>
            <ac:spMk id="141" creationId="{AD4F4BF3-B355-3AB4-9B9F-3EB1DEFC5E87}"/>
          </ac:spMkLst>
        </pc:spChg>
        <pc:spChg chg="add del mod">
          <ac:chgData name="Louis HAROU" userId="0dfd38b74f323ed9" providerId="LiveId" clId="{4B99A9C5-C472-49F2-AAA8-0842946FE2B4}" dt="2022-06-08T13:05:30.787" v="2052" actId="478"/>
          <ac:spMkLst>
            <pc:docMk/>
            <pc:sldMk cId="3993843994" sldId="401"/>
            <ac:spMk id="142" creationId="{63F876B7-A020-18AF-A2F0-839611B82A04}"/>
          </ac:spMkLst>
        </pc:spChg>
        <pc:spChg chg="add mod">
          <ac:chgData name="Louis HAROU" userId="0dfd38b74f323ed9" providerId="LiveId" clId="{4B99A9C5-C472-49F2-AAA8-0842946FE2B4}" dt="2022-06-08T13:05:34.570" v="2053" actId="1076"/>
          <ac:spMkLst>
            <pc:docMk/>
            <pc:sldMk cId="3993843994" sldId="401"/>
            <ac:spMk id="143" creationId="{D83B4BAE-7B96-BEF1-28E6-3932A4EADB33}"/>
          </ac:spMkLst>
        </pc:spChg>
        <pc:spChg chg="add mod">
          <ac:chgData name="Louis HAROU" userId="0dfd38b74f323ed9" providerId="LiveId" clId="{4B99A9C5-C472-49F2-AAA8-0842946FE2B4}" dt="2022-06-08T13:05:37.450" v="2054" actId="14100"/>
          <ac:spMkLst>
            <pc:docMk/>
            <pc:sldMk cId="3993843994" sldId="401"/>
            <ac:spMk id="144" creationId="{A67223AB-7B3B-FEF1-FBA4-E5252E547536}"/>
          </ac:spMkLst>
        </pc:spChg>
        <pc:spChg chg="mod ord">
          <ac:chgData name="Louis HAROU" userId="0dfd38b74f323ed9" providerId="LiveId" clId="{4B99A9C5-C472-49F2-AAA8-0842946FE2B4}" dt="2022-06-03T17:05:44.239" v="1986" actId="166"/>
          <ac:spMkLst>
            <pc:docMk/>
            <pc:sldMk cId="3993843994" sldId="401"/>
            <ac:spMk id="157" creationId="{DDACDBC1-3B08-55C6-B761-7A0D96FAE2EC}"/>
          </ac:spMkLst>
        </pc:spChg>
        <pc:spChg chg="mod">
          <ac:chgData name="Louis HAROU" userId="0dfd38b74f323ed9" providerId="LiveId" clId="{4B99A9C5-C472-49F2-AAA8-0842946FE2B4}" dt="2022-06-08T12:06:09.132" v="2040" actId="1076"/>
          <ac:spMkLst>
            <pc:docMk/>
            <pc:sldMk cId="3993843994" sldId="401"/>
            <ac:spMk id="160" creationId="{97330292-2EFE-483F-B125-FB2B0AA63AE5}"/>
          </ac:spMkLst>
        </pc:spChg>
        <pc:spChg chg="mod">
          <ac:chgData name="Louis HAROU" userId="0dfd38b74f323ed9" providerId="LiveId" clId="{4B99A9C5-C472-49F2-AAA8-0842946FE2B4}" dt="2022-06-06T15:26:02.218" v="2006" actId="113"/>
          <ac:spMkLst>
            <pc:docMk/>
            <pc:sldMk cId="3993843994" sldId="401"/>
            <ac:spMk id="183" creationId="{39243495-AAAB-47EB-9E98-07F0DA14DE70}"/>
          </ac:spMkLst>
        </pc:spChg>
        <pc:spChg chg="mod">
          <ac:chgData name="Louis HAROU" userId="0dfd38b74f323ed9" providerId="LiveId" clId="{4B99A9C5-C472-49F2-AAA8-0842946FE2B4}" dt="2022-06-08T13:45:15.483" v="2072" actId="1076"/>
          <ac:spMkLst>
            <pc:docMk/>
            <pc:sldMk cId="3993843994" sldId="401"/>
            <ac:spMk id="192" creationId="{50BE027D-9D2D-4484-BDD6-8B1CD6BF5867}"/>
          </ac:spMkLst>
        </pc:spChg>
        <pc:spChg chg="del mod">
          <ac:chgData name="Louis HAROU" userId="0dfd38b74f323ed9" providerId="LiveId" clId="{4B99A9C5-C472-49F2-AAA8-0842946FE2B4}" dt="2022-06-08T12:06:36.079" v="2044" actId="478"/>
          <ac:spMkLst>
            <pc:docMk/>
            <pc:sldMk cId="3993843994" sldId="401"/>
            <ac:spMk id="193" creationId="{CFE71508-716F-4E1F-9A7A-5155CE88450E}"/>
          </ac:spMkLst>
        </pc:spChg>
        <pc:grpChg chg="mod">
          <ac:chgData name="Louis HAROU" userId="0dfd38b74f323ed9" providerId="LiveId" clId="{4B99A9C5-C472-49F2-AAA8-0842946FE2B4}" dt="2022-05-18T13:55:23.535" v="1608" actId="1076"/>
          <ac:grpSpMkLst>
            <pc:docMk/>
            <pc:sldMk cId="3993843994" sldId="401"/>
            <ac:grpSpMk id="6" creationId="{99BAF23F-A7FF-90C3-649C-F63E58BF5812}"/>
          </ac:grpSpMkLst>
        </pc:grpChg>
        <pc:grpChg chg="mod">
          <ac:chgData name="Louis HAROU" userId="0dfd38b74f323ed9" providerId="LiveId" clId="{4B99A9C5-C472-49F2-AAA8-0842946FE2B4}" dt="2022-05-18T13:55:23.535" v="1608" actId="1076"/>
          <ac:grpSpMkLst>
            <pc:docMk/>
            <pc:sldMk cId="3993843994" sldId="401"/>
            <ac:grpSpMk id="7" creationId="{7F86508A-EBEC-16A4-925B-39F483A5A2D9}"/>
          </ac:grpSpMkLst>
        </pc:grpChg>
        <pc:grpChg chg="mod">
          <ac:chgData name="Louis HAROU" userId="0dfd38b74f323ed9" providerId="LiveId" clId="{4B99A9C5-C472-49F2-AAA8-0842946FE2B4}" dt="2022-06-08T12:07:34.229" v="2047" actId="207"/>
          <ac:grpSpMkLst>
            <pc:docMk/>
            <pc:sldMk cId="3993843994" sldId="401"/>
            <ac:grpSpMk id="8" creationId="{C6016BE2-45B3-FEC5-2153-5A2D5616F110}"/>
          </ac:grpSpMkLst>
        </pc:grpChg>
        <pc:grpChg chg="mod">
          <ac:chgData name="Louis HAROU" userId="0dfd38b74f323ed9" providerId="LiveId" clId="{4B99A9C5-C472-49F2-AAA8-0842946FE2B4}" dt="2022-06-08T12:07:40.829" v="2048" actId="207"/>
          <ac:grpSpMkLst>
            <pc:docMk/>
            <pc:sldMk cId="3993843994" sldId="401"/>
            <ac:grpSpMk id="9" creationId="{EA057D1B-B3AE-74E0-F027-DFAFD0BB8979}"/>
          </ac:grpSpMkLst>
        </pc:grpChg>
        <pc:grpChg chg="add del mod">
          <ac:chgData name="Louis HAROU" userId="0dfd38b74f323ed9" providerId="LiveId" clId="{4B99A9C5-C472-49F2-AAA8-0842946FE2B4}" dt="2022-05-30T07:58:52.878" v="1784"/>
          <ac:grpSpMkLst>
            <pc:docMk/>
            <pc:sldMk cId="3993843994" sldId="401"/>
            <ac:grpSpMk id="60" creationId="{5E92BB57-437E-8FF9-BC1A-8B87F1CB6040}"/>
          </ac:grpSpMkLst>
        </pc:grpChg>
        <pc:grpChg chg="add del mod">
          <ac:chgData name="Louis HAROU" userId="0dfd38b74f323ed9" providerId="LiveId" clId="{4B99A9C5-C472-49F2-AAA8-0842946FE2B4}" dt="2022-06-03T14:02:33.719" v="1981" actId="478"/>
          <ac:grpSpMkLst>
            <pc:docMk/>
            <pc:sldMk cId="3993843994" sldId="401"/>
            <ac:grpSpMk id="70" creationId="{23A4F8A7-65D0-275B-BECC-6A4116859426}"/>
          </ac:grpSpMkLst>
        </pc:grpChg>
        <pc:grpChg chg="add mod">
          <ac:chgData name="Louis HAROU" userId="0dfd38b74f323ed9" providerId="LiveId" clId="{4B99A9C5-C472-49F2-AAA8-0842946FE2B4}" dt="2022-05-30T13:05:42.984" v="1855" actId="1076"/>
          <ac:grpSpMkLst>
            <pc:docMk/>
            <pc:sldMk cId="3993843994" sldId="401"/>
            <ac:grpSpMk id="71" creationId="{02A243CE-5A73-87CB-F700-543ED048F607}"/>
          </ac:grpSpMkLst>
        </pc:grpChg>
        <pc:grpChg chg="add del mod">
          <ac:chgData name="Louis HAROU" userId="0dfd38b74f323ed9" providerId="LiveId" clId="{4B99A9C5-C472-49F2-AAA8-0842946FE2B4}" dt="2022-05-30T07:59:53.285" v="1809" actId="478"/>
          <ac:grpSpMkLst>
            <pc:docMk/>
            <pc:sldMk cId="3993843994" sldId="401"/>
            <ac:grpSpMk id="74" creationId="{154C62DE-FFB1-4CB4-FC01-035A8D9FD0A7}"/>
          </ac:grpSpMkLst>
        </pc:grpChg>
        <pc:grpChg chg="add mod">
          <ac:chgData name="Louis HAROU" userId="0dfd38b74f323ed9" providerId="LiveId" clId="{4B99A9C5-C472-49F2-AAA8-0842946FE2B4}" dt="2022-05-30T13:06:07.391" v="1858" actId="1076"/>
          <ac:grpSpMkLst>
            <pc:docMk/>
            <pc:sldMk cId="3993843994" sldId="401"/>
            <ac:grpSpMk id="81" creationId="{81C5A328-1093-0111-68EF-68289C6AB053}"/>
          </ac:grpSpMkLst>
        </pc:grpChg>
        <pc:grpChg chg="del mod">
          <ac:chgData name="Louis HAROU" userId="0dfd38b74f323ed9" providerId="LiveId" clId="{4B99A9C5-C472-49F2-AAA8-0842946FE2B4}" dt="2022-05-18T09:41:30.757" v="1509" actId="478"/>
          <ac:grpSpMkLst>
            <pc:docMk/>
            <pc:sldMk cId="3993843994" sldId="401"/>
            <ac:grpSpMk id="89" creationId="{814654FB-54C2-48C8-CD66-922E3D9899E6}"/>
          </ac:grpSpMkLst>
        </pc:grpChg>
        <pc:grpChg chg="add mod">
          <ac:chgData name="Louis HAROU" userId="0dfd38b74f323ed9" providerId="LiveId" clId="{4B99A9C5-C472-49F2-AAA8-0842946FE2B4}" dt="2022-06-03T14:02:29.283" v="1980" actId="1076"/>
          <ac:grpSpMkLst>
            <pc:docMk/>
            <pc:sldMk cId="3993843994" sldId="401"/>
            <ac:grpSpMk id="90" creationId="{A8A75877-063F-57FE-EBFD-39480AACEA68}"/>
          </ac:grpSpMkLst>
        </pc:grpChg>
        <pc:grpChg chg="del mod">
          <ac:chgData name="Louis HAROU" userId="0dfd38b74f323ed9" providerId="LiveId" clId="{4B99A9C5-C472-49F2-AAA8-0842946FE2B4}" dt="2022-05-18T09:41:33.028" v="1510" actId="478"/>
          <ac:grpSpMkLst>
            <pc:docMk/>
            <pc:sldMk cId="3993843994" sldId="401"/>
            <ac:grpSpMk id="92" creationId="{DFE5BD41-0224-D20F-7800-213A4CFE6B58}"/>
          </ac:grpSpMkLst>
        </pc:grpChg>
        <pc:grpChg chg="del mod">
          <ac:chgData name="Louis HAROU" userId="0dfd38b74f323ed9" providerId="LiveId" clId="{4B99A9C5-C472-49F2-AAA8-0842946FE2B4}" dt="2022-05-18T09:41:33.028" v="1510" actId="478"/>
          <ac:grpSpMkLst>
            <pc:docMk/>
            <pc:sldMk cId="3993843994" sldId="401"/>
            <ac:grpSpMk id="101" creationId="{C0EB3DA7-A21B-E41F-2B90-2601A85CFF0F}"/>
          </ac:grpSpMkLst>
        </pc:grpChg>
      </pc:sldChg>
      <pc:sldChg chg="del">
        <pc:chgData name="Louis HAROU" userId="0dfd38b74f323ed9" providerId="LiveId" clId="{4B99A9C5-C472-49F2-AAA8-0842946FE2B4}" dt="2022-05-17T15:42:48.159" v="1" actId="47"/>
        <pc:sldMkLst>
          <pc:docMk/>
          <pc:sldMk cId="1347708397" sldId="402"/>
        </pc:sldMkLst>
      </pc:sldChg>
      <pc:sldChg chg="del">
        <pc:chgData name="Louis HAROU" userId="0dfd38b74f323ed9" providerId="LiveId" clId="{4B99A9C5-C472-49F2-AAA8-0842946FE2B4}" dt="2022-05-17T15:42:46.925" v="0" actId="47"/>
        <pc:sldMkLst>
          <pc:docMk/>
          <pc:sldMk cId="1519659045" sldId="403"/>
        </pc:sldMkLst>
      </pc:sldChg>
      <pc:sldChg chg="del">
        <pc:chgData name="Louis HAROU" userId="0dfd38b74f323ed9" providerId="LiveId" clId="{4B99A9C5-C472-49F2-AAA8-0842946FE2B4}" dt="2022-05-17T15:42:49.484" v="3" actId="47"/>
        <pc:sldMkLst>
          <pc:docMk/>
          <pc:sldMk cId="1835970482" sldId="404"/>
        </pc:sldMkLst>
      </pc:sldChg>
      <pc:sldChg chg="del">
        <pc:chgData name="Louis HAROU" userId="0dfd38b74f323ed9" providerId="LiveId" clId="{4B99A9C5-C472-49F2-AAA8-0842946FE2B4}" dt="2022-05-17T15:42:54.632" v="4" actId="47"/>
        <pc:sldMkLst>
          <pc:docMk/>
          <pc:sldMk cId="1707345943" sldId="405"/>
        </pc:sldMkLst>
      </pc:sldChg>
    </pc:docChg>
  </pc:docChgLst>
  <pc:docChgLst>
    <pc:chgData name="CELINE BRUELLE" userId="75d133438cc983d5" providerId="LiveId" clId="{ECD73153-ACF1-482F-A58F-7111C995D6FC}"/>
    <pc:docChg chg="undo custSel addSld delSld modSld sldOrd">
      <pc:chgData name="CELINE BRUELLE" userId="75d133438cc983d5" providerId="LiveId" clId="{ECD73153-ACF1-482F-A58F-7111C995D6FC}" dt="2022-05-13T12:54:21.563" v="452" actId="207"/>
      <pc:docMkLst>
        <pc:docMk/>
      </pc:docMkLst>
      <pc:sldChg chg="del ord">
        <pc:chgData name="CELINE BRUELLE" userId="75d133438cc983d5" providerId="LiveId" clId="{ECD73153-ACF1-482F-A58F-7111C995D6FC}" dt="2022-05-13T12:43:21.684" v="115" actId="2696"/>
        <pc:sldMkLst>
          <pc:docMk/>
          <pc:sldMk cId="4185037439" sldId="401"/>
        </pc:sldMkLst>
      </pc:sldChg>
      <pc:sldChg chg="ord">
        <pc:chgData name="CELINE BRUELLE" userId="75d133438cc983d5" providerId="LiveId" clId="{ECD73153-ACF1-482F-A58F-7111C995D6FC}" dt="2022-05-13T12:17:29.069" v="1"/>
        <pc:sldMkLst>
          <pc:docMk/>
          <pc:sldMk cId="1835970482" sldId="404"/>
        </pc:sldMkLst>
      </pc:sldChg>
      <pc:sldChg chg="addSp delSp modSp add mod">
        <pc:chgData name="CELINE BRUELLE" userId="75d133438cc983d5" providerId="LiveId" clId="{ECD73153-ACF1-482F-A58F-7111C995D6FC}" dt="2022-05-13T12:54:21.563" v="452" actId="207"/>
        <pc:sldMkLst>
          <pc:docMk/>
          <pc:sldMk cId="1707345943" sldId="405"/>
        </pc:sldMkLst>
        <pc:spChg chg="del">
          <ac:chgData name="CELINE BRUELLE" userId="75d133438cc983d5" providerId="LiveId" clId="{ECD73153-ACF1-482F-A58F-7111C995D6FC}" dt="2022-05-13T12:22:12.743" v="12" actId="478"/>
          <ac:spMkLst>
            <pc:docMk/>
            <pc:sldMk cId="1707345943" sldId="405"/>
            <ac:spMk id="2" creationId="{9744F51B-F17D-4045-AA23-C0C0A2DCC543}"/>
          </ac:spMkLst>
        </pc:spChg>
        <pc:spChg chg="add mod">
          <ac:chgData name="CELINE BRUELLE" userId="75d133438cc983d5" providerId="LiveId" clId="{ECD73153-ACF1-482F-A58F-7111C995D6FC}" dt="2022-05-13T12:53:46.442" v="448" actId="1076"/>
          <ac:spMkLst>
            <pc:docMk/>
            <pc:sldMk cId="1707345943" sldId="405"/>
            <ac:spMk id="3" creationId="{4A538AA7-E60C-22FC-56C8-B1B0025BF5BC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7" creationId="{1BABF778-4C6B-4739-B622-BC252096FD6E}"/>
          </ac:spMkLst>
        </pc:spChg>
        <pc:spChg chg="del">
          <ac:chgData name="CELINE BRUELLE" userId="75d133438cc983d5" providerId="LiveId" clId="{ECD73153-ACF1-482F-A58F-7111C995D6FC}" dt="2022-05-13T12:22:19.348" v="13" actId="478"/>
          <ac:spMkLst>
            <pc:docMk/>
            <pc:sldMk cId="1707345943" sldId="405"/>
            <ac:spMk id="14" creationId="{A4D430D3-27B9-4C49-9B33-706FB312C92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29" creationId="{82B324EB-EBC4-4F3F-ADE1-1213B620F68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0" creationId="{F5207122-E504-40C0-9FD1-77FB9BB0554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1" creationId="{6BEE71B3-B8B1-4060-BCD4-61B583CB06F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2" creationId="{B68B0076-DADD-4F10-A5CB-44767F7A81EA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5" creationId="{66DEC931-8771-4948-8F87-4B95780679B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6" creationId="{0F6B0CB1-514C-4EFC-B20B-4BF12AC2B59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7" creationId="{0C628E42-912C-4AE5-9AA6-7743F8DFD1FD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8" creationId="{C650FD7D-2187-4AEF-885D-BEC731FCDEF5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39" creationId="{A3B59BF3-A8DE-4E6B-A70F-1D671B990632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67" creationId="{D1EA3AE5-498B-4713-8A45-5CE0D0BC263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68" creationId="{CB056677-834C-4D47-9037-62457616697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73" creationId="{F1A62ED8-D848-4508-B6E4-C7D7494E263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74" creationId="{F5F9E39F-E3E9-48A0-913E-05E9A97AFF9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75" creationId="{A985ACC8-828B-4E08-8B3C-FE244253C51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76" creationId="{8FC126A9-96BB-4808-BE89-66588A8E4D2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77" creationId="{AB4D171E-2C6B-4162-B88C-B8F9D52833EB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78" creationId="{55BD35EA-1A25-4DDB-8235-CEC2582ADEF2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79" creationId="{7D147696-97EC-4A22-A190-CD965FD7D91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0" creationId="{696731A8-4BA1-459F-A0BB-111F450EA88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2" creationId="{E34ED998-3B60-40E7-A0B5-B5026216EE8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3" creationId="{F80715C8-8A7F-4972-8A40-3426DA4FFE99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84" creationId="{D2C84773-E8B4-4DB1-BC40-D0451DF8DA9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4" creationId="{ABCDBCD1-F8FC-4ED7-85C4-A4EDD5F31B06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5" creationId="{60C05488-19C3-4FCE-93D3-468E74CC7585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6" creationId="{4563CA29-ED1A-4025-8A9D-E160052B8AE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7" creationId="{7D1D785F-D43F-4FA7-BC11-F464535ABEEE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8" creationId="{0CAABC8E-5727-4DCE-8FA9-28369EC3B79E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99" creationId="{F70FBB2B-B84B-40B9-93E5-64AA3A700669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06" creationId="{3E71E5F9-D81F-4100-9266-25A2A32ECDF9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07" creationId="{B6C77532-5FE0-4C24-9F12-2CA4794822E0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08" creationId="{5D8D3C35-57BA-5A56-1CD5-D5A6E3F592D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09" creationId="{73672459-548D-4EA3-9F84-C5023E779C33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10" creationId="{15DB3B7C-032A-499D-BA29-9D4C899FFEE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1" creationId="{3CA2401F-47DF-76C6-60C1-664A808A33BC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2" creationId="{9CBF7A3E-ADA6-406B-8B38-8DB5A5422A0F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3" creationId="{7D15DF8E-DAD6-448E-AA2F-C5C9209073C0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14" creationId="{9550B2D9-5888-47AA-B33C-BFFE8B95EEC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5" creationId="{1295E501-8E5F-4D23-A659-E271D353A7B1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6" creationId="{D813B04E-328A-43DF-AFAE-06B13D540F23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7" creationId="{D5542260-752D-46A6-AE78-CADDE5DEAD13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8" creationId="{88D3607F-CE91-431B-8E13-6C51597AB691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19" creationId="{62B03C6F-2583-4D7F-B433-9280F9691D8B}"/>
          </ac:spMkLst>
        </pc:spChg>
        <pc:spChg chg="add mod">
          <ac:chgData name="CELINE BRUELLE" userId="75d133438cc983d5" providerId="LiveId" clId="{ECD73153-ACF1-482F-A58F-7111C995D6FC}" dt="2022-05-13T12:54:21.563" v="452" actId="207"/>
          <ac:spMkLst>
            <pc:docMk/>
            <pc:sldMk cId="1707345943" sldId="405"/>
            <ac:spMk id="120" creationId="{1917AB7F-AAEE-30BA-4703-F390974FEEFC}"/>
          </ac:spMkLst>
        </pc:spChg>
        <pc:spChg chg="add del mod">
          <ac:chgData name="CELINE BRUELLE" userId="75d133438cc983d5" providerId="LiveId" clId="{ECD73153-ACF1-482F-A58F-7111C995D6FC}" dt="2022-05-13T12:22:52.274" v="17" actId="478"/>
          <ac:spMkLst>
            <pc:docMk/>
            <pc:sldMk cId="1707345943" sldId="405"/>
            <ac:spMk id="121" creationId="{5A70A444-8FC3-94B6-150F-1567784DB03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22" creationId="{807D7C2B-1161-495F-A7D9-DBCDB49DBA8E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23" creationId="{F59A2F3C-2789-4F4A-BC4C-5E7372BC2A5C}"/>
          </ac:spMkLst>
        </pc:spChg>
        <pc:spChg chg="add del mod">
          <ac:chgData name="CELINE BRUELLE" userId="75d133438cc983d5" providerId="LiveId" clId="{ECD73153-ACF1-482F-A58F-7111C995D6FC}" dt="2022-05-13T12:22:27.318" v="15" actId="478"/>
          <ac:spMkLst>
            <pc:docMk/>
            <pc:sldMk cId="1707345943" sldId="405"/>
            <ac:spMk id="124" creationId="{AA07CE3B-0132-BC45-2C06-9F8CF71F0918}"/>
          </ac:spMkLst>
        </pc:spChg>
        <pc:spChg chg="add del mod">
          <ac:chgData name="CELINE BRUELLE" userId="75d133438cc983d5" providerId="LiveId" clId="{ECD73153-ACF1-482F-A58F-7111C995D6FC}" dt="2022-05-13T12:22:30.766" v="16" actId="478"/>
          <ac:spMkLst>
            <pc:docMk/>
            <pc:sldMk cId="1707345943" sldId="405"/>
            <ac:spMk id="125" creationId="{CFB5395D-6B5F-C6B6-9398-7AAC0149CC3A}"/>
          </ac:spMkLst>
        </pc:spChg>
        <pc:spChg chg="add del mod">
          <ac:chgData name="CELINE BRUELLE" userId="75d133438cc983d5" providerId="LiveId" clId="{ECD73153-ACF1-482F-A58F-7111C995D6FC}" dt="2022-05-13T12:21:58.810" v="9" actId="478"/>
          <ac:spMkLst>
            <pc:docMk/>
            <pc:sldMk cId="1707345943" sldId="405"/>
            <ac:spMk id="126" creationId="{4B644662-FF0F-AE10-A2A3-001561379051}"/>
          </ac:spMkLst>
        </pc:spChg>
        <pc:spChg chg="add del mod">
          <ac:chgData name="CELINE BRUELLE" userId="75d133438cc983d5" providerId="LiveId" clId="{ECD73153-ACF1-482F-A58F-7111C995D6FC}" dt="2022-05-13T12:22:08.468" v="11" actId="478"/>
          <ac:spMkLst>
            <pc:docMk/>
            <pc:sldMk cId="1707345943" sldId="405"/>
            <ac:spMk id="127" creationId="{73B1BADE-57A4-FE51-C35C-3F64F2E89149}"/>
          </ac:spMkLst>
        </pc:spChg>
        <pc:spChg chg="add del mod">
          <ac:chgData name="CELINE BRUELLE" userId="75d133438cc983d5" providerId="LiveId" clId="{ECD73153-ACF1-482F-A58F-7111C995D6FC}" dt="2022-05-13T12:22:05.509" v="10" actId="478"/>
          <ac:spMkLst>
            <pc:docMk/>
            <pc:sldMk cId="1707345943" sldId="405"/>
            <ac:spMk id="128" creationId="{B08C02DB-814C-E126-7E8E-902F2DF883C7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31" creationId="{296FAE94-D7B9-495C-B2ED-15D0697A8E82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2" creationId="{FB8A254B-CA21-4031-9752-D341E9476D9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3" creationId="{CAE820E2-2126-4109-A29B-6511CA4600A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4" creationId="{B7F9462F-4509-4E35-8FFF-D9B5777B99E6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5" creationId="{607A72B7-A085-4D9E-8A1D-BB275D4F0CDF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6" creationId="{4D355FA1-BCDA-49FB-ADD8-6E6FD733E746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7" creationId="{55C7D3AF-2ED1-4BDE-80CB-B41C2730E62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8" creationId="{DC580539-B63A-42BC-9FEC-0DC63BE5B063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39" creationId="{B79727EE-2FF5-4580-B158-CFF82FB9788C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40" creationId="{A49D323E-8528-4C6A-B2F0-574CEAFEE073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1" creationId="{A7BB42A1-7E35-409B-A980-3F0D71EFE283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42" creationId="{66028537-65BA-49EC-8157-8A261E47A6C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3" creationId="{7BA3154E-F766-43B2-9E83-EEC0FA10FE6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4" creationId="{5E5BDB60-7F0D-4034-A1E4-65932B26C76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45" creationId="{F246EE09-8DA0-4E23-B714-39095313F76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48" creationId="{C41571BB-5A04-4311-B9DB-15073F3EA5BA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49" creationId="{57D04D9E-394B-4172-91BB-40C2CC9EB54B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60" creationId="{97330292-2EFE-483F-B125-FB2B0AA63AE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1" creationId="{0E63EF08-2260-4C4D-87CB-A801D4D5080E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2" creationId="{E196D8D5-C65A-45F8-90EE-3AC82BEFC90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4" creationId="{A1584243-618A-494C-8EBF-D41FE65B4D14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5" creationId="{E8BD369B-4795-4005-B7DF-300B7B81ED3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66" creationId="{AF35422A-F059-4CD3-992C-F8FD8A061F0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7" creationId="{D2AFFA4B-1C4A-46BE-ADED-A780E8CBDEA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8" creationId="{010D2D7A-9D6C-4A10-9030-EC50C75B3D4A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69" creationId="{0E82C166-8A7E-42B2-AA2E-4FDEDC50F7FD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0" creationId="{401753A7-1F0C-494F-B6CA-B4737FE6AC05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1" creationId="{6E46F347-D5AD-4B3F-A2A2-2D9724419B3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2" creationId="{87D7C83A-E2E0-4EDC-A0BD-4BF9BD6EC0B3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3" creationId="{26F99275-B2AF-422F-9909-DF604D7D7654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4" creationId="{FC43DB68-5D53-4027-913D-DF572B62352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5" creationId="{85720E0C-F5CA-4D71-9A87-E3E36A036FF2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6" creationId="{77F853A7-E350-421D-AEA5-C67A9C5B9EDE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7" creationId="{B3CDC403-0018-4818-8042-A3592D44C621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8" creationId="{6177A9A9-2479-44FF-9749-36FD3D04FD2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79" creationId="{02C58124-5AB6-4581-8003-3360D9DC339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80" creationId="{D8B0AA3B-81E7-4C61-8481-37FAB1193B01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81" creationId="{B98FDF41-92FF-4632-982E-797ACFA4329A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182" creationId="{87B38442-84F8-4E42-906C-34FC2E12201A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83" creationId="{39243495-AAAB-47EB-9E98-07F0DA14DE70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89" creationId="{5D99A1C5-1A4C-4CBD-B514-B49E33D1370B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90" creationId="{8637EE4B-86F0-4D7E-A148-8A17C8C15E85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91" creationId="{E2640B4C-2287-4506-8CA8-FB823D5277A4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2" creationId="{50BE027D-9D2D-4484-BDD6-8B1CD6BF586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3" creationId="{CFE71508-716F-4E1F-9A7A-5155CE88450E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4" creationId="{A4D9A632-AA9A-44F8-BEEE-167A7A7757B7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5" creationId="{01A1DACB-95B7-45F4-A419-5DA5C4AD081D}"/>
          </ac:spMkLst>
        </pc:spChg>
        <pc:spChg chg="del">
          <ac:chgData name="CELINE BRUELLE" userId="75d133438cc983d5" providerId="LiveId" clId="{ECD73153-ACF1-482F-A58F-7111C995D6FC}" dt="2022-05-13T12:21:25.022" v="3" actId="478"/>
          <ac:spMkLst>
            <pc:docMk/>
            <pc:sldMk cId="1707345943" sldId="405"/>
            <ac:spMk id="196" creationId="{5F22B27D-F3E6-4B05-900E-ABA07F6056C5}"/>
          </ac:spMkLst>
        </pc:spChg>
        <pc:spChg chg="del">
          <ac:chgData name="CELINE BRUELLE" userId="75d133438cc983d5" providerId="LiveId" clId="{ECD73153-ACF1-482F-A58F-7111C995D6FC}" dt="2022-05-13T12:22:19.348" v="13" actId="478"/>
          <ac:spMkLst>
            <pc:docMk/>
            <pc:sldMk cId="1707345943" sldId="405"/>
            <ac:spMk id="197" creationId="{C100820F-A3FF-4DAA-A0E4-17D65FB822D2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199" creationId="{C9424498-C0DF-43EF-86AB-43F68886E4DE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1" creationId="{7973F0B3-CCFD-4B04-AB69-3CF3A08F0CC9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202" creationId="{6C563234-8051-45C7-886B-482A5E45FA9C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3" creationId="{57BCAB94-3786-4C1B-B093-0009CBDC789B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205" creationId="{D65086EC-F46C-4B94-9A16-DA286060A658}"/>
          </ac:spMkLst>
        </pc:spChg>
        <pc:spChg chg="del">
          <ac:chgData name="CELINE BRUELLE" userId="75d133438cc983d5" providerId="LiveId" clId="{ECD73153-ACF1-482F-A58F-7111C995D6FC}" dt="2022-05-13T12:21:35.204" v="4" actId="478"/>
          <ac:spMkLst>
            <pc:docMk/>
            <pc:sldMk cId="1707345943" sldId="405"/>
            <ac:spMk id="206" creationId="{97A89F26-8F5E-457D-AC23-BEC3B97DCFCA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7" creationId="{7F80DA03-D1D6-467C-99B8-B2F2C286B20F}"/>
          </ac:spMkLst>
        </pc:spChg>
        <pc:spChg chg="del">
          <ac:chgData name="CELINE BRUELLE" userId="75d133438cc983d5" providerId="LiveId" clId="{ECD73153-ACF1-482F-A58F-7111C995D6FC}" dt="2022-05-13T12:21:53.084" v="7" actId="478"/>
          <ac:spMkLst>
            <pc:docMk/>
            <pc:sldMk cId="1707345943" sldId="405"/>
            <ac:spMk id="208" creationId="{B18BF267-61C4-46A1-85F8-79A5B0EA2EC3}"/>
          </ac:spMkLst>
        </pc:spChg>
        <pc:picChg chg="mod ord">
          <ac:chgData name="CELINE BRUELLE" userId="75d133438cc983d5" providerId="LiveId" clId="{ECD73153-ACF1-482F-A58F-7111C995D6FC}" dt="2022-05-13T12:53:39.290" v="447" actId="1076"/>
          <ac:picMkLst>
            <pc:docMk/>
            <pc:sldMk cId="1707345943" sldId="405"/>
            <ac:picMk id="10" creationId="{36BAC5B8-B2F7-4EA3-A8CE-8202E85C7079}"/>
          </ac:picMkLst>
        </pc:picChg>
      </pc:sldChg>
    </pc:docChg>
  </pc:docChgLst>
  <pc:docChgLst>
    <pc:chgData name="Mariana Beija" userId="d2d5e5bf869fdace" providerId="LiveId" clId="{CFD6F2F3-F54C-4514-BD90-68C36EA8F795}"/>
    <pc:docChg chg="custSel modSld">
      <pc:chgData name="Mariana Beija" userId="d2d5e5bf869fdace" providerId="LiveId" clId="{CFD6F2F3-F54C-4514-BD90-68C36EA8F795}" dt="2022-05-16T13:37:43.034" v="895" actId="14100"/>
      <pc:docMkLst>
        <pc:docMk/>
      </pc:docMkLst>
      <pc:sldChg chg="addSp modSp mod modCm">
        <pc:chgData name="Mariana Beija" userId="d2d5e5bf869fdace" providerId="LiveId" clId="{CFD6F2F3-F54C-4514-BD90-68C36EA8F795}" dt="2022-05-16T13:29:30.322" v="293" actId="1076"/>
        <pc:sldMkLst>
          <pc:docMk/>
          <pc:sldMk cId="2335349344" sldId="399"/>
        </pc:sldMkLst>
        <pc:spChg chg="add mod">
          <ac:chgData name="Mariana Beija" userId="d2d5e5bf869fdace" providerId="LiveId" clId="{CFD6F2F3-F54C-4514-BD90-68C36EA8F795}" dt="2022-05-16T13:26:22.367" v="69" actId="14100"/>
          <ac:spMkLst>
            <pc:docMk/>
            <pc:sldMk cId="2335349344" sldId="399"/>
            <ac:spMk id="4" creationId="{25D49272-AE84-1BC4-7BE9-7BDE4D4CC9FF}"/>
          </ac:spMkLst>
        </pc:spChg>
        <pc:spChg chg="add mod ord">
          <ac:chgData name="Mariana Beija" userId="d2d5e5bf869fdace" providerId="LiveId" clId="{CFD6F2F3-F54C-4514-BD90-68C36EA8F795}" dt="2022-05-16T13:26:31.603" v="72" actId="167"/>
          <ac:spMkLst>
            <pc:docMk/>
            <pc:sldMk cId="2335349344" sldId="399"/>
            <ac:spMk id="5" creationId="{11823E91-741A-D69A-98A4-4393C3C14976}"/>
          </ac:spMkLst>
        </pc:spChg>
        <pc:spChg chg="mod">
          <ac:chgData name="Mariana Beija" userId="d2d5e5bf869fdace" providerId="LiveId" clId="{CFD6F2F3-F54C-4514-BD90-68C36EA8F795}" dt="2022-05-16T13:25:41.149" v="0" actId="13926"/>
          <ac:spMkLst>
            <pc:docMk/>
            <pc:sldMk cId="2335349344" sldId="399"/>
            <ac:spMk id="78" creationId="{55BD35EA-1A25-4DDB-8235-CEC2582ADEF2}"/>
          </ac:spMkLst>
        </pc:spChg>
        <pc:spChg chg="add mod">
          <ac:chgData name="Mariana Beija" userId="d2d5e5bf869fdace" providerId="LiveId" clId="{CFD6F2F3-F54C-4514-BD90-68C36EA8F795}" dt="2022-05-16T13:29:30.322" v="293" actId="1076"/>
          <ac:spMkLst>
            <pc:docMk/>
            <pc:sldMk cId="2335349344" sldId="399"/>
            <ac:spMk id="81" creationId="{9383C921-6BCB-BBEB-1362-303F8C65BA51}"/>
          </ac:spMkLst>
        </pc:spChg>
      </pc:sldChg>
      <pc:sldChg chg="addSp modSp mod">
        <pc:chgData name="Mariana Beija" userId="d2d5e5bf869fdace" providerId="LiveId" clId="{CFD6F2F3-F54C-4514-BD90-68C36EA8F795}" dt="2022-05-16T13:37:43.034" v="895" actId="14100"/>
        <pc:sldMkLst>
          <pc:docMk/>
          <pc:sldMk cId="3943891391" sldId="400"/>
        </pc:sldMkLst>
        <pc:spChg chg="add mod">
          <ac:chgData name="Mariana Beija" userId="d2d5e5bf869fdace" providerId="LiveId" clId="{CFD6F2F3-F54C-4514-BD90-68C36EA8F795}" dt="2022-05-16T13:33:17.932" v="452" actId="13926"/>
          <ac:spMkLst>
            <pc:docMk/>
            <pc:sldMk cId="3943891391" sldId="400"/>
            <ac:spMk id="3" creationId="{528E9A49-EB5B-8374-E7AD-9FDDC782F0A5}"/>
          </ac:spMkLst>
        </pc:spChg>
        <pc:spChg chg="add mod">
          <ac:chgData name="Mariana Beija" userId="d2d5e5bf869fdace" providerId="LiveId" clId="{CFD6F2F3-F54C-4514-BD90-68C36EA8F795}" dt="2022-05-16T13:37:43.034" v="895" actId="14100"/>
          <ac:spMkLst>
            <pc:docMk/>
            <pc:sldMk cId="3943891391" sldId="400"/>
            <ac:spMk id="4" creationId="{4A194A12-C8A4-FE7A-F09F-6C78996C2239}"/>
          </ac:spMkLst>
        </pc:spChg>
        <pc:spChg chg="mod">
          <ac:chgData name="Mariana Beija" userId="d2d5e5bf869fdace" providerId="LiveId" clId="{CFD6F2F3-F54C-4514-BD90-68C36EA8F795}" dt="2022-05-16T13:32:56.958" v="414" actId="13926"/>
          <ac:spMkLst>
            <pc:docMk/>
            <pc:sldMk cId="3943891391" sldId="400"/>
            <ac:spMk id="38" creationId="{C650FD7D-2187-4AEF-885D-BEC731FCDEF5}"/>
          </ac:spMkLst>
        </pc:spChg>
        <pc:spChg chg="mod">
          <ac:chgData name="Mariana Beija" userId="d2d5e5bf869fdace" providerId="LiveId" clId="{CFD6F2F3-F54C-4514-BD90-68C36EA8F795}" dt="2022-05-16T13:32:59.467" v="415" actId="13926"/>
          <ac:spMkLst>
            <pc:docMk/>
            <pc:sldMk cId="3943891391" sldId="400"/>
            <ac:spMk id="39" creationId="{A3B59BF3-A8DE-4E6B-A70F-1D671B990632}"/>
          </ac:spMkLst>
        </pc:spChg>
        <pc:spChg chg="mod">
          <ac:chgData name="Mariana Beija" userId="d2d5e5bf869fdace" providerId="LiveId" clId="{CFD6F2F3-F54C-4514-BD90-68C36EA8F795}" dt="2022-05-16T13:34:36.131" v="472" actId="20577"/>
          <ac:spMkLst>
            <pc:docMk/>
            <pc:sldMk cId="3943891391" sldId="400"/>
            <ac:spMk id="126" creationId="{9B4AA0D9-19D6-3B0B-BCA4-913DF071F6F8}"/>
          </ac:spMkLst>
        </pc:spChg>
        <pc:spChg chg="mod">
          <ac:chgData name="Mariana Beija" userId="d2d5e5bf869fdace" providerId="LiveId" clId="{CFD6F2F3-F54C-4514-BD90-68C36EA8F795}" dt="2022-05-16T13:33:53.339" v="470" actId="20577"/>
          <ac:spMkLst>
            <pc:docMk/>
            <pc:sldMk cId="3943891391" sldId="400"/>
            <ac:spMk id="141" creationId="{A7BB42A1-7E35-409B-A980-3F0D71EFE283}"/>
          </ac:spMkLst>
        </pc:spChg>
      </pc:sldChg>
      <pc:sldChg chg="addSp modSp mod">
        <pc:chgData name="Mariana Beija" userId="d2d5e5bf869fdace" providerId="LiveId" clId="{CFD6F2F3-F54C-4514-BD90-68C36EA8F795}" dt="2022-05-16T13:32:17.535" v="413" actId="20577"/>
        <pc:sldMkLst>
          <pc:docMk/>
          <pc:sldMk cId="1519659045" sldId="403"/>
        </pc:sldMkLst>
        <pc:spChg chg="mod">
          <ac:chgData name="Mariana Beija" userId="d2d5e5bf869fdace" providerId="LiveId" clId="{CFD6F2F3-F54C-4514-BD90-68C36EA8F795}" dt="2022-05-16T13:30:13.219" v="313" actId="13926"/>
          <ac:spMkLst>
            <pc:docMk/>
            <pc:sldMk cId="1519659045" sldId="403"/>
            <ac:spMk id="2" creationId="{9744F51B-F17D-4045-AA23-C0C0A2DCC543}"/>
          </ac:spMkLst>
        </pc:spChg>
        <pc:spChg chg="add mod">
          <ac:chgData name="Mariana Beija" userId="d2d5e5bf869fdace" providerId="LiveId" clId="{CFD6F2F3-F54C-4514-BD90-68C36EA8F795}" dt="2022-05-16T13:32:17.535" v="413" actId="20577"/>
          <ac:spMkLst>
            <pc:docMk/>
            <pc:sldMk cId="1519659045" sldId="403"/>
            <ac:spMk id="3" creationId="{B1C22C71-71CF-BC7F-D348-17DE2137F13D}"/>
          </ac:spMkLst>
        </pc:spChg>
        <pc:spChg chg="mod">
          <ac:chgData name="Mariana Beija" userId="d2d5e5bf869fdace" providerId="LiveId" clId="{CFD6F2F3-F54C-4514-BD90-68C36EA8F795}" dt="2022-05-16T13:30:47.729" v="335" actId="13926"/>
          <ac:spMkLst>
            <pc:docMk/>
            <pc:sldMk cId="1519659045" sldId="403"/>
            <ac:spMk id="102" creationId="{12D64DEB-6BE8-C71E-ED1E-271BEA131C8C}"/>
          </ac:spMkLst>
        </pc:spChg>
      </pc:sldChg>
    </pc:docChg>
  </pc:docChgLst>
  <pc:docChgLst>
    <pc:chgData name="Mariana Beija" userId="d2d5e5bf869fdace" providerId="LiveId" clId="{AB80164E-D245-4CE3-8F1F-3C0549708D7A}"/>
    <pc:docChg chg="undo custSel addSld modSld">
      <pc:chgData name="Mariana Beija" userId="d2d5e5bf869fdace" providerId="LiveId" clId="{AB80164E-D245-4CE3-8F1F-3C0549708D7A}" dt="2022-05-17T17:07:29.961" v="602" actId="1076"/>
      <pc:docMkLst>
        <pc:docMk/>
      </pc:docMkLst>
      <pc:sldChg chg="addSp delSp modSp add mod">
        <pc:chgData name="Mariana Beija" userId="d2d5e5bf869fdace" providerId="LiveId" clId="{AB80164E-D245-4CE3-8F1F-3C0549708D7A}" dt="2022-05-17T17:07:29.961" v="602" actId="1076"/>
        <pc:sldMkLst>
          <pc:docMk/>
          <pc:sldMk cId="3993843994" sldId="401"/>
        </pc:sldMkLst>
        <pc:spChg chg="mod">
          <ac:chgData name="Mariana Beija" userId="d2d5e5bf869fdace" providerId="LiveId" clId="{AB80164E-D245-4CE3-8F1F-3C0549708D7A}" dt="2022-05-17T16:49:55.924" v="53" actId="20577"/>
          <ac:spMkLst>
            <pc:docMk/>
            <pc:sldMk cId="3993843994" sldId="401"/>
            <ac:spMk id="2" creationId="{9744F51B-F17D-4045-AA23-C0C0A2DCC543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5" creationId="{11823E91-741A-D69A-98A4-4393C3C14976}"/>
          </ac:spMkLst>
        </pc:spChg>
        <pc:spChg chg="add mod">
          <ac:chgData name="Mariana Beija" userId="d2d5e5bf869fdace" providerId="LiveId" clId="{AB80164E-D245-4CE3-8F1F-3C0549708D7A}" dt="2022-05-17T16:52:23.442" v="125" actId="1076"/>
          <ac:spMkLst>
            <pc:docMk/>
            <pc:sldMk cId="3993843994" sldId="401"/>
            <ac:spMk id="11" creationId="{01801D1D-D2C2-F4A6-A52F-8B59229780BA}"/>
          </ac:spMkLst>
        </pc:spChg>
        <pc:spChg chg="mod">
          <ac:chgData name="Mariana Beija" userId="d2d5e5bf869fdace" providerId="LiveId" clId="{AB80164E-D245-4CE3-8F1F-3C0549708D7A}" dt="2022-05-17T16:52:08.933" v="98" actId="20577"/>
          <ac:spMkLst>
            <pc:docMk/>
            <pc:sldMk cId="3993843994" sldId="401"/>
            <ac:spMk id="14" creationId="{A4D430D3-27B9-4C49-9B33-706FB312C924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29" creationId="{82B324EB-EBC4-4F3F-ADE1-1213B620F680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30" creationId="{F5207122-E504-40C0-9FD1-77FB9BB05547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31" creationId="{6BEE71B3-B8B1-4060-BCD4-61B583CB06FF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32" creationId="{B68B0076-DADD-4F10-A5CB-44767F7A81EA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35" creationId="{66DEC931-8771-4948-8F87-4B95780679BF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39" creationId="{A3B59BF3-A8DE-4E6B-A70F-1D671B990632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50" creationId="{0C91F8C0-FE6B-B242-689A-532557295FFD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55" creationId="{38304EF9-2EE8-FA54-BE51-B51A246E2C09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61" creationId="{6A267F13-E58C-2FB9-1225-C44FAAD9A6F6}"/>
          </ac:spMkLst>
        </pc:spChg>
        <pc:spChg chg="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62" creationId="{CBD44A12-3049-7BA5-5307-B45159AEFECA}"/>
          </ac:spMkLst>
        </pc:spChg>
        <pc:spChg chg="mod">
          <ac:chgData name="Mariana Beija" userId="d2d5e5bf869fdace" providerId="LiveId" clId="{AB80164E-D245-4CE3-8F1F-3C0549708D7A}" dt="2022-05-17T16:57:19.710" v="212" actId="20577"/>
          <ac:spMkLst>
            <pc:docMk/>
            <pc:sldMk cId="3993843994" sldId="401"/>
            <ac:spMk id="65" creationId="{EBA727B1-F5C1-2F51-5E85-062237CE80C7}"/>
          </ac:spMkLst>
        </pc:spChg>
        <pc:spChg chg="mod">
          <ac:chgData name="Mariana Beija" userId="d2d5e5bf869fdace" providerId="LiveId" clId="{AB80164E-D245-4CE3-8F1F-3C0549708D7A}" dt="2022-05-17T16:57:29.233" v="214" actId="14100"/>
          <ac:spMkLst>
            <pc:docMk/>
            <pc:sldMk cId="3993843994" sldId="401"/>
            <ac:spMk id="66" creationId="{F32A922C-71EE-B958-3848-A372DE134998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67" creationId="{D1EA3AE5-498B-4713-8A45-5CE0D0BC2633}"/>
          </ac:spMkLst>
        </pc:spChg>
        <pc:spChg chg="mod">
          <ac:chgData name="Mariana Beija" userId="d2d5e5bf869fdace" providerId="LiveId" clId="{AB80164E-D245-4CE3-8F1F-3C0549708D7A}" dt="2022-05-17T16:52:31.204" v="126" actId="14100"/>
          <ac:spMkLst>
            <pc:docMk/>
            <pc:sldMk cId="3993843994" sldId="401"/>
            <ac:spMk id="68" creationId="{CB056677-834C-4D47-9037-624576166979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75" creationId="{A985ACC8-828B-4E08-8B3C-FE244253C512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78" creationId="{55BD35EA-1A25-4DDB-8235-CEC2582ADEF2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79" creationId="{7D147696-97EC-4A22-A190-CD965FD7D91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80" creationId="{696731A8-4BA1-459F-A0BB-111F450EA883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82" creationId="{E34ED998-3B60-40E7-A0B5-B5026216EE8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83" creationId="{F80715C8-8A7F-4972-8A40-3426DA4FFE99}"/>
          </ac:spMkLst>
        </pc:spChg>
        <pc:spChg chg="add mod">
          <ac:chgData name="Mariana Beija" userId="d2d5e5bf869fdace" providerId="LiveId" clId="{AB80164E-D245-4CE3-8F1F-3C0549708D7A}" dt="2022-05-17T17:07:29.961" v="602" actId="1076"/>
          <ac:spMkLst>
            <pc:docMk/>
            <pc:sldMk cId="3993843994" sldId="401"/>
            <ac:spMk id="84" creationId="{3FD147DA-68B5-7E26-E8F0-CE2A0572E02F}"/>
          </ac:spMkLst>
        </pc:spChg>
        <pc:spChg chg="mod">
          <ac:chgData name="Mariana Beija" userId="d2d5e5bf869fdace" providerId="LiveId" clId="{AB80164E-D245-4CE3-8F1F-3C0549708D7A}" dt="2022-05-17T16:59:36.849" v="276" actId="1076"/>
          <ac:spMkLst>
            <pc:docMk/>
            <pc:sldMk cId="3993843994" sldId="401"/>
            <ac:spMk id="85" creationId="{9FA5359C-F100-A653-2CFC-1DB90587E200}"/>
          </ac:spMkLst>
        </pc:spChg>
        <pc:spChg chg="add mod ord">
          <ac:chgData name="Mariana Beija" userId="d2d5e5bf869fdace" providerId="LiveId" clId="{AB80164E-D245-4CE3-8F1F-3C0549708D7A}" dt="2022-05-17T17:04:59.961" v="600" actId="1076"/>
          <ac:spMkLst>
            <pc:docMk/>
            <pc:sldMk cId="3993843994" sldId="401"/>
            <ac:spMk id="86" creationId="{20C971D9-1AB0-962B-1E44-803B31A0DE4B}"/>
          </ac:spMkLst>
        </pc:spChg>
        <pc:spChg chg="mod">
          <ac:chgData name="Mariana Beija" userId="d2d5e5bf869fdace" providerId="LiveId" clId="{AB80164E-D245-4CE3-8F1F-3C0549708D7A}" dt="2022-05-17T16:50:38.769" v="76" actId="1076"/>
          <ac:spMkLst>
            <pc:docMk/>
            <pc:sldMk cId="3993843994" sldId="401"/>
            <ac:spMk id="87" creationId="{D0F7EF4A-539A-D1B3-4CCF-8186B575B6B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4" creationId="{ABCDBCD1-F8FC-4ED7-85C4-A4EDD5F31B06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5" creationId="{60C05488-19C3-4FCE-93D3-468E74CC7585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6" creationId="{4563CA29-ED1A-4025-8A9D-E160052B8AE7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7" creationId="{7D1D785F-D43F-4FA7-BC11-F464535ABEEE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8" creationId="{0CAABC8E-5727-4DCE-8FA9-28369EC3B79E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99" creationId="{F70FBB2B-B84B-40B9-93E5-64AA3A700669}"/>
          </ac:spMkLst>
        </pc:spChg>
        <pc:spChg chg="mod">
          <ac:chgData name="Mariana Beija" userId="d2d5e5bf869fdace" providerId="LiveId" clId="{AB80164E-D245-4CE3-8F1F-3C0549708D7A}" dt="2022-05-17T16:51:19.922" v="80" actId="1076"/>
          <ac:spMkLst>
            <pc:docMk/>
            <pc:sldMk cId="3993843994" sldId="401"/>
            <ac:spMk id="104" creationId="{50D1BE1E-E28E-01FB-8188-3AC11C73EC9C}"/>
          </ac:spMkLst>
        </pc:spChg>
        <pc:spChg chg="add mod">
          <ac:chgData name="Mariana Beija" userId="d2d5e5bf869fdace" providerId="LiveId" clId="{AB80164E-D245-4CE3-8F1F-3C0549708D7A}" dt="2022-05-17T17:04:59.961" v="600" actId="1076"/>
          <ac:spMkLst>
            <pc:docMk/>
            <pc:sldMk cId="3993843994" sldId="401"/>
            <ac:spMk id="105" creationId="{8540CA6C-E5EC-3B79-B3B9-95FE50DDA922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08" creationId="{7ED1D5C1-EAE2-146B-7772-382BC42017E4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09" creationId="{BC32826B-3213-0C7D-68CB-5151C08A1A72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1" creationId="{9B22A899-8FE2-EBAC-EDC7-6001EB4DB046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2" creationId="{45707061-EB34-A24E-3599-C1B4BAD1080C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114" creationId="{9550B2D9-5888-47AA-B33C-BFFE8B95EEC2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5" creationId="{EDCBDA4D-6E51-131B-EEE9-1EAD1CB627CF}"/>
          </ac:spMkLst>
        </pc:spChg>
        <pc:spChg chg="mod">
          <ac:chgData name="Mariana Beija" userId="d2d5e5bf869fdace" providerId="LiveId" clId="{AB80164E-D245-4CE3-8F1F-3C0549708D7A}" dt="2022-05-17T16:59:54.677" v="280"/>
          <ac:spMkLst>
            <pc:docMk/>
            <pc:sldMk cId="3993843994" sldId="401"/>
            <ac:spMk id="116" creationId="{148ACA72-DE32-1485-A165-1140C58BAB61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18" creationId="{7977AB09-DA4D-6BA5-497B-91556F8A3669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19" creationId="{4D01AD09-D43D-0C67-7F2E-D90C078DD474}"/>
          </ac:spMkLst>
        </pc:spChg>
        <pc:spChg chg="mod ord">
          <ac:chgData name="Mariana Beija" userId="d2d5e5bf869fdace" providerId="LiveId" clId="{AB80164E-D245-4CE3-8F1F-3C0549708D7A}" dt="2022-05-17T17:04:59.961" v="600" actId="1076"/>
          <ac:spMkLst>
            <pc:docMk/>
            <pc:sldMk cId="3993843994" sldId="401"/>
            <ac:spMk id="120" creationId="{AFFC0639-4CF1-1B7E-961B-132A2CF56D5D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2" creationId="{6A20B231-53D4-2961-F8A4-AC2B3DE976F7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3" creationId="{D276DAFC-B6EC-3E98-BC2A-369DE32C953B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5" creationId="{EAF9F3CC-E978-08CE-074F-4E9364A5AE07}"/>
          </ac:spMkLst>
        </pc:spChg>
        <pc:spChg chg="mod">
          <ac:chgData name="Mariana Beija" userId="d2d5e5bf869fdace" providerId="LiveId" clId="{AB80164E-D245-4CE3-8F1F-3C0549708D7A}" dt="2022-05-17T16:59:59.577" v="281"/>
          <ac:spMkLst>
            <pc:docMk/>
            <pc:sldMk cId="3993843994" sldId="401"/>
            <ac:spMk id="126" creationId="{52924BE5-3FAD-D342-3501-3D5D0707E1E2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28" creationId="{5D130EB6-CD98-E081-059C-CE68084CD223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29" creationId="{B8F465A9-2C15-3E6D-F4D2-5039E32C328B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1" creationId="{AE59621E-EAE6-BDF2-0799-D09CE2FEFB76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2" creationId="{89D79B39-01D0-5ADE-69FC-BB8E17FFA26A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4" creationId="{5FD7B635-56A0-610B-90E7-EF14702927D7}"/>
          </ac:spMkLst>
        </pc:spChg>
        <pc:spChg chg="mod">
          <ac:chgData name="Mariana Beija" userId="d2d5e5bf869fdace" providerId="LiveId" clId="{AB80164E-D245-4CE3-8F1F-3C0549708D7A}" dt="2022-05-17T17:00:32.827" v="298"/>
          <ac:spMkLst>
            <pc:docMk/>
            <pc:sldMk cId="3993843994" sldId="401"/>
            <ac:spMk id="135" creationId="{6E1F9826-F333-6BAA-E400-10F69312A7E6}"/>
          </ac:spMkLst>
        </pc:spChg>
        <pc:spChg chg="add mod">
          <ac:chgData name="Mariana Beija" userId="d2d5e5bf869fdace" providerId="LiveId" clId="{AB80164E-D245-4CE3-8F1F-3C0549708D7A}" dt="2022-05-17T17:01:39.167" v="311"/>
          <ac:spMkLst>
            <pc:docMk/>
            <pc:sldMk cId="3993843994" sldId="401"/>
            <ac:spMk id="136" creationId="{29498511-4E87-D126-9F8E-8855301C6152}"/>
          </ac:spMkLst>
        </pc:spChg>
        <pc:spChg chg="add mod">
          <ac:chgData name="Mariana Beija" userId="d2d5e5bf869fdace" providerId="LiveId" clId="{AB80164E-D245-4CE3-8F1F-3C0549708D7A}" dt="2022-05-17T17:04:51.410" v="599" actId="1076"/>
          <ac:spMkLst>
            <pc:docMk/>
            <pc:sldMk cId="3993843994" sldId="401"/>
            <ac:spMk id="141" creationId="{AD4F4BF3-B355-3AB4-9B9F-3EB1DEFC5E87}"/>
          </ac:spMkLst>
        </pc:spChg>
        <pc:spChg chg="mod">
          <ac:chgData name="Mariana Beija" userId="d2d5e5bf869fdace" providerId="LiveId" clId="{AB80164E-D245-4CE3-8F1F-3C0549708D7A}" dt="2022-05-17T16:49:11.215" v="1" actId="1076"/>
          <ac:spMkLst>
            <pc:docMk/>
            <pc:sldMk cId="3993843994" sldId="401"/>
            <ac:spMk id="157" creationId="{DDACDBC1-3B08-55C6-B761-7A0D96FAE2EC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160" creationId="{97330292-2EFE-483F-B125-FB2B0AA63AE5}"/>
          </ac:spMkLst>
        </pc:spChg>
        <pc:spChg chg="mod">
          <ac:chgData name="Mariana Beija" userId="d2d5e5bf869fdace" providerId="LiveId" clId="{AB80164E-D245-4CE3-8F1F-3C0549708D7A}" dt="2022-05-17T16:51:04.494" v="79" actId="1076"/>
          <ac:spMkLst>
            <pc:docMk/>
            <pc:sldMk cId="3993843994" sldId="401"/>
            <ac:spMk id="183" creationId="{39243495-AAAB-47EB-9E98-07F0DA14DE70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192" creationId="{50BE027D-9D2D-4484-BDD6-8B1CD6BF5867}"/>
          </ac:spMkLst>
        </pc:spChg>
        <pc:spChg chg="mod">
          <ac:chgData name="Mariana Beija" userId="d2d5e5bf869fdace" providerId="LiveId" clId="{AB80164E-D245-4CE3-8F1F-3C0549708D7A}" dt="2022-05-17T16:51:54.669" v="88" actId="1076"/>
          <ac:spMkLst>
            <pc:docMk/>
            <pc:sldMk cId="3993843994" sldId="401"/>
            <ac:spMk id="193" creationId="{CFE71508-716F-4E1F-9A7A-5155CE88450E}"/>
          </ac:spMkLst>
        </pc:spChg>
        <pc:spChg chg="mod">
          <ac:chgData name="Mariana Beija" userId="d2d5e5bf869fdace" providerId="LiveId" clId="{AB80164E-D245-4CE3-8F1F-3C0549708D7A}" dt="2022-05-17T16:49:31.089" v="8" actId="1076"/>
          <ac:spMkLst>
            <pc:docMk/>
            <pc:sldMk cId="3993843994" sldId="401"/>
            <ac:spMk id="197" creationId="{C100820F-A3FF-4DAA-A0E4-17D65FB822D2}"/>
          </ac:spMkLst>
        </pc:spChg>
        <pc:grpChg chg="del mod">
          <ac:chgData name="Mariana Beija" userId="d2d5e5bf869fdace" providerId="LiveId" clId="{AB80164E-D245-4CE3-8F1F-3C0549708D7A}" dt="2022-05-17T16:59:20.771" v="270" actId="21"/>
          <ac:grpSpMkLst>
            <pc:docMk/>
            <pc:sldMk cId="3993843994" sldId="401"/>
            <ac:grpSpMk id="3" creationId="{4A4CF939-F66D-F531-D4A4-E32543026497}"/>
          </ac:grpSpMkLst>
        </pc:grpChg>
        <pc:grpChg chg="mod">
          <ac:chgData name="Mariana Beija" userId="d2d5e5bf869fdace" providerId="LiveId" clId="{AB80164E-D245-4CE3-8F1F-3C0549708D7A}" dt="2022-05-17T17:04:51.410" v="599" actId="1076"/>
          <ac:grpSpMkLst>
            <pc:docMk/>
            <pc:sldMk cId="3993843994" sldId="401"/>
            <ac:grpSpMk id="6" creationId="{99BAF23F-A7FF-90C3-649C-F63E58BF5812}"/>
          </ac:grpSpMkLst>
        </pc:grpChg>
        <pc:grpChg chg="mod">
          <ac:chgData name="Mariana Beija" userId="d2d5e5bf869fdace" providerId="LiveId" clId="{AB80164E-D245-4CE3-8F1F-3C0549708D7A}" dt="2022-05-17T17:04:51.410" v="599" actId="1076"/>
          <ac:grpSpMkLst>
            <pc:docMk/>
            <pc:sldMk cId="3993843994" sldId="401"/>
            <ac:grpSpMk id="7" creationId="{7F86508A-EBEC-16A4-925B-39F483A5A2D9}"/>
          </ac:grpSpMkLst>
        </pc:grpChg>
        <pc:grpChg chg="mod">
          <ac:chgData name="Mariana Beija" userId="d2d5e5bf869fdace" providerId="LiveId" clId="{AB80164E-D245-4CE3-8F1F-3C0549708D7A}" dt="2022-05-17T16:51:54.669" v="88" actId="1076"/>
          <ac:grpSpMkLst>
            <pc:docMk/>
            <pc:sldMk cId="3993843994" sldId="401"/>
            <ac:grpSpMk id="8" creationId="{C6016BE2-45B3-FEC5-2153-5A2D5616F110}"/>
          </ac:grpSpMkLst>
        </pc:grpChg>
        <pc:grpChg chg="mod">
          <ac:chgData name="Mariana Beija" userId="d2d5e5bf869fdace" providerId="LiveId" clId="{AB80164E-D245-4CE3-8F1F-3C0549708D7A}" dt="2022-05-17T16:51:54.669" v="88" actId="1076"/>
          <ac:grpSpMkLst>
            <pc:docMk/>
            <pc:sldMk cId="3993843994" sldId="401"/>
            <ac:grpSpMk id="9" creationId="{EA057D1B-B3AE-74E0-F027-DFAFD0BB8979}"/>
          </ac:grpSpMkLst>
        </pc:grpChg>
        <pc:grpChg chg="del mod">
          <ac:chgData name="Mariana Beija" userId="d2d5e5bf869fdace" providerId="LiveId" clId="{AB80164E-D245-4CE3-8F1F-3C0549708D7A}" dt="2022-05-17T16:59:20.771" v="270" actId="21"/>
          <ac:grpSpMkLst>
            <pc:docMk/>
            <pc:sldMk cId="3993843994" sldId="401"/>
            <ac:grpSpMk id="71" creationId="{0A5F033A-FAC7-DFD1-3567-EB430DD014D5}"/>
          </ac:grpSpMkLst>
        </pc:grpChg>
        <pc:grpChg chg="del mod">
          <ac:chgData name="Mariana Beija" userId="d2d5e5bf869fdace" providerId="LiveId" clId="{AB80164E-D245-4CE3-8F1F-3C0549708D7A}" dt="2022-05-17T16:59:20.771" v="270" actId="21"/>
          <ac:grpSpMkLst>
            <pc:docMk/>
            <pc:sldMk cId="3993843994" sldId="401"/>
            <ac:grpSpMk id="74" creationId="{7AB12AB7-CDF0-ECCF-F9C6-FC284FF9B7AA}"/>
          </ac:grpSpMkLst>
        </pc:grpChg>
        <pc:grpChg chg="mod">
          <ac:chgData name="Mariana Beija" userId="d2d5e5bf869fdace" providerId="LiveId" clId="{AB80164E-D245-4CE3-8F1F-3C0549708D7A}" dt="2022-05-17T16:51:04.494" v="79" actId="1076"/>
          <ac:grpSpMkLst>
            <pc:docMk/>
            <pc:sldMk cId="3993843994" sldId="401"/>
            <ac:grpSpMk id="89" creationId="{814654FB-54C2-48C8-CD66-922E3D9899E6}"/>
          </ac:grpSpMkLst>
        </pc:grpChg>
        <pc:grpChg chg="mod">
          <ac:chgData name="Mariana Beija" userId="d2d5e5bf869fdace" providerId="LiveId" clId="{AB80164E-D245-4CE3-8F1F-3C0549708D7A}" dt="2022-05-17T16:51:04.494" v="79" actId="1076"/>
          <ac:grpSpMkLst>
            <pc:docMk/>
            <pc:sldMk cId="3993843994" sldId="401"/>
            <ac:grpSpMk id="92" creationId="{DFE5BD41-0224-D20F-7800-213A4CFE6B58}"/>
          </ac:grpSpMkLst>
        </pc:grpChg>
        <pc:grpChg chg="mod">
          <ac:chgData name="Mariana Beija" userId="d2d5e5bf869fdace" providerId="LiveId" clId="{AB80164E-D245-4CE3-8F1F-3C0549708D7A}" dt="2022-05-17T16:51:04.494" v="79" actId="1076"/>
          <ac:grpSpMkLst>
            <pc:docMk/>
            <pc:sldMk cId="3993843994" sldId="401"/>
            <ac:grpSpMk id="101" creationId="{C0EB3DA7-A21B-E41F-2B90-2601A85CFF0F}"/>
          </ac:grpSpMkLst>
        </pc:grpChg>
        <pc:grpChg chg="add del mod">
          <ac:chgData name="Mariana Beija" userId="d2d5e5bf869fdace" providerId="LiveId" clId="{AB80164E-D245-4CE3-8F1F-3C0549708D7A}" dt="2022-05-17T17:00:03.793" v="283" actId="478"/>
          <ac:grpSpMkLst>
            <pc:docMk/>
            <pc:sldMk cId="3993843994" sldId="401"/>
            <ac:grpSpMk id="107" creationId="{FE2EA1D5-CAC9-1275-EE45-8AD315380A19}"/>
          </ac:grpSpMkLst>
        </pc:grpChg>
        <pc:grpChg chg="add del mod">
          <ac:chgData name="Mariana Beija" userId="d2d5e5bf869fdace" providerId="LiveId" clId="{AB80164E-D245-4CE3-8F1F-3C0549708D7A}" dt="2022-05-17T17:00:03.793" v="283" actId="478"/>
          <ac:grpSpMkLst>
            <pc:docMk/>
            <pc:sldMk cId="3993843994" sldId="401"/>
            <ac:grpSpMk id="110" creationId="{06F9685C-C454-7961-C470-C0E7ACE3427C}"/>
          </ac:grpSpMkLst>
        </pc:grpChg>
        <pc:grpChg chg="add del mod">
          <ac:chgData name="Mariana Beija" userId="d2d5e5bf869fdace" providerId="LiveId" clId="{AB80164E-D245-4CE3-8F1F-3C0549708D7A}" dt="2022-05-17T17:00:03.793" v="283" actId="478"/>
          <ac:grpSpMkLst>
            <pc:docMk/>
            <pc:sldMk cId="3993843994" sldId="401"/>
            <ac:grpSpMk id="113" creationId="{08831706-C150-59A4-9E6E-4470A67DDEAD}"/>
          </ac:grpSpMkLst>
        </pc:grpChg>
        <pc:grpChg chg="add del mod">
          <ac:chgData name="Mariana Beija" userId="d2d5e5bf869fdace" providerId="LiveId" clId="{AB80164E-D245-4CE3-8F1F-3C0549708D7A}" dt="2022-05-17T17:00:01.017" v="282"/>
          <ac:grpSpMkLst>
            <pc:docMk/>
            <pc:sldMk cId="3993843994" sldId="401"/>
            <ac:grpSpMk id="117" creationId="{B4BDDA49-8CA0-BEB4-9910-E8729BC8CD23}"/>
          </ac:grpSpMkLst>
        </pc:grpChg>
        <pc:grpChg chg="add del mod">
          <ac:chgData name="Mariana Beija" userId="d2d5e5bf869fdace" providerId="LiveId" clId="{AB80164E-D245-4CE3-8F1F-3C0549708D7A}" dt="2022-05-17T17:00:01.017" v="282"/>
          <ac:grpSpMkLst>
            <pc:docMk/>
            <pc:sldMk cId="3993843994" sldId="401"/>
            <ac:grpSpMk id="121" creationId="{18531D21-B197-CAF3-A8AF-353AA3DEB338}"/>
          </ac:grpSpMkLst>
        </pc:grpChg>
        <pc:grpChg chg="add del mod">
          <ac:chgData name="Mariana Beija" userId="d2d5e5bf869fdace" providerId="LiveId" clId="{AB80164E-D245-4CE3-8F1F-3C0549708D7A}" dt="2022-05-17T17:00:01.017" v="282"/>
          <ac:grpSpMkLst>
            <pc:docMk/>
            <pc:sldMk cId="3993843994" sldId="401"/>
            <ac:grpSpMk id="124" creationId="{1AB4464C-C06A-BF40-1FC8-347C686CBB01}"/>
          </ac:grpSpMkLst>
        </pc:grpChg>
        <pc:grpChg chg="add del mod">
          <ac:chgData name="Mariana Beija" userId="d2d5e5bf869fdace" providerId="LiveId" clId="{AB80164E-D245-4CE3-8F1F-3C0549708D7A}" dt="2022-05-17T17:00:39.970" v="301" actId="478"/>
          <ac:grpSpMkLst>
            <pc:docMk/>
            <pc:sldMk cId="3993843994" sldId="401"/>
            <ac:grpSpMk id="127" creationId="{814C2B3C-2755-5A29-A4EA-2CBFBD8A9046}"/>
          </ac:grpSpMkLst>
        </pc:grpChg>
        <pc:grpChg chg="add del mod">
          <ac:chgData name="Mariana Beija" userId="d2d5e5bf869fdace" providerId="LiveId" clId="{AB80164E-D245-4CE3-8F1F-3C0549708D7A}" dt="2022-05-17T17:00:39.970" v="301" actId="478"/>
          <ac:grpSpMkLst>
            <pc:docMk/>
            <pc:sldMk cId="3993843994" sldId="401"/>
            <ac:grpSpMk id="130" creationId="{35FB1738-EF74-3121-DD07-0D81F466DFC3}"/>
          </ac:grpSpMkLst>
        </pc:grpChg>
        <pc:grpChg chg="add del mod">
          <ac:chgData name="Mariana Beija" userId="d2d5e5bf869fdace" providerId="LiveId" clId="{AB80164E-D245-4CE3-8F1F-3C0549708D7A}" dt="2022-05-17T17:00:39.970" v="301" actId="478"/>
          <ac:grpSpMkLst>
            <pc:docMk/>
            <pc:sldMk cId="3993843994" sldId="401"/>
            <ac:grpSpMk id="133" creationId="{48EB346F-0607-989A-1DA6-230AF798AE33}"/>
          </ac:grpSpMkLst>
        </pc:grpChg>
        <pc:picChg chg="mod">
          <ac:chgData name="Mariana Beija" userId="d2d5e5bf869fdace" providerId="LiveId" clId="{AB80164E-D245-4CE3-8F1F-3C0549708D7A}" dt="2022-05-17T16:49:34.201" v="9" actId="1076"/>
          <ac:picMkLst>
            <pc:docMk/>
            <pc:sldMk cId="3993843994" sldId="401"/>
            <ac:picMk id="10" creationId="{36BAC5B8-B2F7-4EA3-A8CE-8202E85C7079}"/>
          </ac:picMkLst>
        </pc:picChg>
      </pc:sldChg>
    </pc:docChg>
  </pc:docChgLst>
  <pc:docChgLst>
    <pc:chgData name="CELINE BRUELLE" userId="75d133438cc983d5" providerId="LiveId" clId="{7CDB4E8E-C846-4BDB-B500-E85E132728BC}"/>
    <pc:docChg chg="modSld">
      <pc:chgData name="CELINE BRUELLE" userId="75d133438cc983d5" providerId="LiveId" clId="{7CDB4E8E-C846-4BDB-B500-E85E132728BC}" dt="2022-06-06T14:04:50.645" v="90" actId="207"/>
      <pc:docMkLst>
        <pc:docMk/>
      </pc:docMkLst>
      <pc:sldChg chg="addSp modSp mod">
        <pc:chgData name="CELINE BRUELLE" userId="75d133438cc983d5" providerId="LiveId" clId="{7CDB4E8E-C846-4BDB-B500-E85E132728BC}" dt="2022-06-06T14:04:50.645" v="90" actId="207"/>
        <pc:sldMkLst>
          <pc:docMk/>
          <pc:sldMk cId="3993843994" sldId="401"/>
        </pc:sldMkLst>
        <pc:spChg chg="add mod">
          <ac:chgData name="CELINE BRUELLE" userId="75d133438cc983d5" providerId="LiveId" clId="{7CDB4E8E-C846-4BDB-B500-E85E132728BC}" dt="2022-06-06T14:04:32.488" v="75" actId="20577"/>
          <ac:spMkLst>
            <pc:docMk/>
            <pc:sldMk cId="3993843994" sldId="401"/>
            <ac:spMk id="3" creationId="{F4E4E2A2-440C-CFC1-4072-E04097589746}"/>
          </ac:spMkLst>
        </pc:spChg>
        <pc:spChg chg="mod">
          <ac:chgData name="CELINE BRUELLE" userId="75d133438cc983d5" providerId="LiveId" clId="{7CDB4E8E-C846-4BDB-B500-E85E132728BC}" dt="2022-05-31T22:55:10.755" v="0" actId="207"/>
          <ac:spMkLst>
            <pc:docMk/>
            <pc:sldMk cId="3993843994" sldId="401"/>
            <ac:spMk id="50" creationId="{0C91F8C0-FE6B-B242-689A-532557295FFD}"/>
          </ac:spMkLst>
        </pc:spChg>
        <pc:spChg chg="mod">
          <ac:chgData name="CELINE BRUELLE" userId="75d133438cc983d5" providerId="LiveId" clId="{7CDB4E8E-C846-4BDB-B500-E85E132728BC}" dt="2022-06-06T14:04:50.645" v="90" actId="207"/>
          <ac:spMkLst>
            <pc:docMk/>
            <pc:sldMk cId="3993843994" sldId="401"/>
            <ac:spMk id="80" creationId="{696731A8-4BA1-459F-A0BB-111F450EA883}"/>
          </ac:spMkLst>
        </pc:spChg>
        <pc:spChg chg="mod">
          <ac:chgData name="CELINE BRUELLE" userId="75d133438cc983d5" providerId="LiveId" clId="{7CDB4E8E-C846-4BDB-B500-E85E132728BC}" dt="2022-05-31T22:55:14.141" v="1" actId="207"/>
          <ac:spMkLst>
            <pc:docMk/>
            <pc:sldMk cId="3993843994" sldId="401"/>
            <ac:spMk id="105" creationId="{8540CA6C-E5EC-3B79-B3B9-95FE50DDA922}"/>
          </ac:spMkLst>
        </pc:spChg>
        <pc:spChg chg="mod">
          <ac:chgData name="CELINE BRUELLE" userId="75d133438cc983d5" providerId="LiveId" clId="{7CDB4E8E-C846-4BDB-B500-E85E132728BC}" dt="2022-05-31T22:56:22.663" v="4" actId="208"/>
          <ac:spMkLst>
            <pc:docMk/>
            <pc:sldMk cId="3993843994" sldId="401"/>
            <ac:spMk id="120" creationId="{AFFC0639-4CF1-1B7E-961B-132A2CF56D5D}"/>
          </ac:spMkLst>
        </pc:spChg>
        <pc:spChg chg="mod">
          <ac:chgData name="CELINE BRUELLE" userId="75d133438cc983d5" providerId="LiveId" clId="{7CDB4E8E-C846-4BDB-B500-E85E132728BC}" dt="2022-05-31T22:56:28.254" v="5" actId="208"/>
          <ac:spMkLst>
            <pc:docMk/>
            <pc:sldMk cId="3993843994" sldId="401"/>
            <ac:spMk id="136" creationId="{29498511-4E87-D126-9F8E-8855301C6152}"/>
          </ac:spMkLst>
        </pc:spChg>
        <pc:spChg chg="mod">
          <ac:chgData name="CELINE BRUELLE" userId="75d133438cc983d5" providerId="LiveId" clId="{7CDB4E8E-C846-4BDB-B500-E85E132728BC}" dt="2022-05-31T22:56:19.361" v="3" actId="208"/>
          <ac:spMkLst>
            <pc:docMk/>
            <pc:sldMk cId="3993843994" sldId="401"/>
            <ac:spMk id="141" creationId="{AD4F4BF3-B355-3AB4-9B9F-3EB1DEFC5E87}"/>
          </ac:spMkLst>
        </pc:spChg>
        <pc:spChg chg="mod">
          <ac:chgData name="CELINE BRUELLE" userId="75d133438cc983d5" providerId="LiveId" clId="{7CDB4E8E-C846-4BDB-B500-E85E132728BC}" dt="2022-05-31T22:55:30.890" v="2" actId="108"/>
          <ac:spMkLst>
            <pc:docMk/>
            <pc:sldMk cId="3993843994" sldId="401"/>
            <ac:spMk id="157" creationId="{DDACDBC1-3B08-55C6-B761-7A0D96FAE2EC}"/>
          </ac:spMkLst>
        </pc:spChg>
      </pc:sldChg>
    </pc:docChg>
  </pc:docChgLst>
  <pc:docChgLst>
    <pc:chgData name="Nathalie CREGUT" userId="136a10c6e2da593e" providerId="LiveId" clId="{40B25939-8C75-43B3-9447-8150E1919ED9}"/>
    <pc:docChg chg="custSel modSld">
      <pc:chgData name="Nathalie CREGUT" userId="136a10c6e2da593e" providerId="LiveId" clId="{40B25939-8C75-43B3-9447-8150E1919ED9}" dt="2022-05-17T10:32:31.996" v="706" actId="20577"/>
      <pc:docMkLst>
        <pc:docMk/>
      </pc:docMkLst>
      <pc:sldChg chg="addSp modSp mod">
        <pc:chgData name="Nathalie CREGUT" userId="136a10c6e2da593e" providerId="LiveId" clId="{40B25939-8C75-43B3-9447-8150E1919ED9}" dt="2022-05-17T10:32:31.996" v="706" actId="20577"/>
        <pc:sldMkLst>
          <pc:docMk/>
          <pc:sldMk cId="2335349344" sldId="399"/>
        </pc:sldMkLst>
        <pc:spChg chg="add mod">
          <ac:chgData name="Nathalie CREGUT" userId="136a10c6e2da593e" providerId="LiveId" clId="{40B25939-8C75-43B3-9447-8150E1919ED9}" dt="2022-05-17T10:32:31.996" v="706" actId="20577"/>
          <ac:spMkLst>
            <pc:docMk/>
            <pc:sldMk cId="2335349344" sldId="399"/>
            <ac:spMk id="85" creationId="{9FA5359C-F100-A653-2CFC-1DB90587E200}"/>
          </ac:spMkLst>
        </pc:spChg>
      </pc:sldChg>
      <pc:sldChg chg="modSp mod">
        <pc:chgData name="Nathalie CREGUT" userId="136a10c6e2da593e" providerId="LiveId" clId="{40B25939-8C75-43B3-9447-8150E1919ED9}" dt="2022-05-17T10:31:36.462" v="613" actId="1076"/>
        <pc:sldMkLst>
          <pc:docMk/>
          <pc:sldMk cId="3943891391" sldId="400"/>
        </pc:sldMkLst>
        <pc:spChg chg="mod">
          <ac:chgData name="Nathalie CREGUT" userId="136a10c6e2da593e" providerId="LiveId" clId="{40B25939-8C75-43B3-9447-8150E1919ED9}" dt="2022-05-17T10:31:36.462" v="613" actId="1076"/>
          <ac:spMkLst>
            <pc:docMk/>
            <pc:sldMk cId="3943891391" sldId="400"/>
            <ac:spMk id="4" creationId="{4A194A12-C8A4-FE7A-F09F-6C78996C2239}"/>
          </ac:spMkLst>
        </pc:spChg>
      </pc:sldChg>
    </pc:docChg>
  </pc:docChgLst>
  <pc:docChgLst>
    <pc:chgData name="Marianne Haddad" userId="818231a81fced73f" providerId="LiveId" clId="{5AB16980-0E29-4663-BD3D-6CC53106D972}"/>
    <pc:docChg chg="undo custSel modSld">
      <pc:chgData name="Marianne Haddad" userId="818231a81fced73f" providerId="LiveId" clId="{5AB16980-0E29-4663-BD3D-6CC53106D972}" dt="2021-09-08T07:44:45.247" v="10" actId="1076"/>
      <pc:docMkLst>
        <pc:docMk/>
      </pc:docMkLst>
      <pc:sldChg chg="modSp mod">
        <pc:chgData name="Marianne Haddad" userId="818231a81fced73f" providerId="LiveId" clId="{5AB16980-0E29-4663-BD3D-6CC53106D972}" dt="2021-09-08T07:44:45.247" v="10" actId="1076"/>
        <pc:sldMkLst>
          <pc:docMk/>
          <pc:sldMk cId="2335349344" sldId="399"/>
        </pc:sldMkLst>
        <pc:spChg chg="mod">
          <ac:chgData name="Marianne Haddad" userId="818231a81fced73f" providerId="LiveId" clId="{5AB16980-0E29-4663-BD3D-6CC53106D972}" dt="2021-09-06T16:31:25.201" v="3" actId="14100"/>
          <ac:spMkLst>
            <pc:docMk/>
            <pc:sldMk cId="2335349344" sldId="399"/>
            <ac:spMk id="2" creationId="{9744F51B-F17D-4045-AA23-C0C0A2DCC543}"/>
          </ac:spMkLst>
        </pc:spChg>
        <pc:spChg chg="mod">
          <ac:chgData name="Marianne Haddad" userId="818231a81fced73f" providerId="LiveId" clId="{5AB16980-0E29-4663-BD3D-6CC53106D972}" dt="2021-09-08T07:35:05.003" v="9" actId="207"/>
          <ac:spMkLst>
            <pc:docMk/>
            <pc:sldMk cId="2335349344" sldId="399"/>
            <ac:spMk id="142" creationId="{66028537-65BA-49EC-8157-8A261E47A6CA}"/>
          </ac:spMkLst>
        </pc:spChg>
        <pc:spChg chg="mod">
          <ac:chgData name="Marianne Haddad" userId="818231a81fced73f" providerId="LiveId" clId="{5AB16980-0E29-4663-BD3D-6CC53106D972}" dt="2021-09-07T07:38:25.618" v="8" actId="1076"/>
          <ac:spMkLst>
            <pc:docMk/>
            <pc:sldMk cId="2335349344" sldId="399"/>
            <ac:spMk id="177" creationId="{B3CDC403-0018-4818-8042-A3592D44C621}"/>
          </ac:spMkLst>
        </pc:spChg>
        <pc:spChg chg="mod">
          <ac:chgData name="Marianne Haddad" userId="818231a81fced73f" providerId="LiveId" clId="{5AB16980-0E29-4663-BD3D-6CC53106D972}" dt="2021-09-08T07:44:45.247" v="10" actId="1076"/>
          <ac:spMkLst>
            <pc:docMk/>
            <pc:sldMk cId="2335349344" sldId="399"/>
            <ac:spMk id="178" creationId="{6177A9A9-2479-44FF-9749-36FD3D04FD2B}"/>
          </ac:spMkLst>
        </pc:spChg>
        <pc:spChg chg="mod">
          <ac:chgData name="Marianne Haddad" userId="818231a81fced73f" providerId="LiveId" clId="{5AB16980-0E29-4663-BD3D-6CC53106D972}" dt="2021-09-08T07:44:45.247" v="10" actId="1076"/>
          <ac:spMkLst>
            <pc:docMk/>
            <pc:sldMk cId="2335349344" sldId="399"/>
            <ac:spMk id="180" creationId="{D8B0AA3B-81E7-4C61-8481-37FAB1193B01}"/>
          </ac:spMkLst>
        </pc:spChg>
        <pc:picChg chg="mod">
          <ac:chgData name="Marianne Haddad" userId="818231a81fced73f" providerId="LiveId" clId="{5AB16980-0E29-4663-BD3D-6CC53106D972}" dt="2021-09-06T16:31:29.970" v="5" actId="14100"/>
          <ac:picMkLst>
            <pc:docMk/>
            <pc:sldMk cId="2335349344" sldId="399"/>
            <ac:picMk id="10" creationId="{36BAC5B8-B2F7-4EA3-A8CE-8202E85C7079}"/>
          </ac:picMkLst>
        </pc:picChg>
      </pc:sldChg>
    </pc:docChg>
  </pc:docChgLst>
  <pc:docChgLst>
    <pc:chgData name="Louis HAROU" userId="0dfd38b74f323ed9" providerId="LiveId" clId="{A4FB8964-F558-49A0-B3A6-5A568FF00890}"/>
    <pc:docChg chg="undo custSel modSld">
      <pc:chgData name="Louis HAROU" userId="0dfd38b74f323ed9" providerId="LiveId" clId="{A4FB8964-F558-49A0-B3A6-5A568FF00890}" dt="2022-05-04T08:57:24.213" v="2" actId="12788"/>
      <pc:docMkLst>
        <pc:docMk/>
      </pc:docMkLst>
      <pc:sldChg chg="addSp modSp mod">
        <pc:chgData name="Louis HAROU" userId="0dfd38b74f323ed9" providerId="LiveId" clId="{A4FB8964-F558-49A0-B3A6-5A568FF00890}" dt="2022-05-04T08:57:24.213" v="2" actId="12788"/>
        <pc:sldMkLst>
          <pc:docMk/>
          <pc:sldMk cId="2335349344" sldId="399"/>
        </pc:sldMkLst>
        <pc:spChg chg="add mod">
          <ac:chgData name="Louis HAROU" userId="0dfd38b74f323ed9" providerId="LiveId" clId="{A4FB8964-F558-49A0-B3A6-5A568FF00890}" dt="2022-05-04T08:57:24.213" v="2" actId="12788"/>
          <ac:spMkLst>
            <pc:docMk/>
            <pc:sldMk cId="2335349344" sldId="399"/>
            <ac:spMk id="108" creationId="{5D8D3C35-57BA-5A56-1CD5-D5A6E3F592D4}"/>
          </ac:spMkLst>
        </pc:spChg>
        <pc:spChg chg="add mod">
          <ac:chgData name="Louis HAROU" userId="0dfd38b74f323ed9" providerId="LiveId" clId="{A4FB8964-F558-49A0-B3A6-5A568FF00890}" dt="2022-05-04T08:57:24.213" v="2" actId="12788"/>
          <ac:spMkLst>
            <pc:docMk/>
            <pc:sldMk cId="2335349344" sldId="399"/>
            <ac:spMk id="111" creationId="{3CA2401F-47DF-76C6-60C1-664A808A33BC}"/>
          </ac:spMkLst>
        </pc:spChg>
      </pc:sldChg>
    </pc:docChg>
  </pc:docChgLst>
  <pc:docChgLst>
    <pc:chgData name="Louis HAROU" userId="0dfd38b74f323ed9" providerId="LiveId" clId="{BDDA4A1D-081D-46FF-8C73-E9B44C8834C0}"/>
    <pc:docChg chg="undo custSel addSld delSld modSld sldOrd">
      <pc:chgData name="Louis HAROU" userId="0dfd38b74f323ed9" providerId="LiveId" clId="{BDDA4A1D-081D-46FF-8C73-E9B44C8834C0}" dt="2022-05-17T15:39:05.467" v="4178" actId="1076"/>
      <pc:docMkLst>
        <pc:docMk/>
      </pc:docMkLst>
      <pc:sldChg chg="addSp delSp modSp mod addCm">
        <pc:chgData name="Louis HAROU" userId="0dfd38b74f323ed9" providerId="LiveId" clId="{BDDA4A1D-081D-46FF-8C73-E9B44C8834C0}" dt="2022-05-17T15:33:11.862" v="3972" actId="1076"/>
        <pc:sldMkLst>
          <pc:docMk/>
          <pc:sldMk cId="2335349344" sldId="399"/>
        </pc:sldMkLst>
        <pc:spChg chg="mod">
          <ac:chgData name="Louis HAROU" userId="0dfd38b74f323ed9" providerId="LiveId" clId="{BDDA4A1D-081D-46FF-8C73-E9B44C8834C0}" dt="2022-05-11T16:53:45.955" v="363" actId="20577"/>
          <ac:spMkLst>
            <pc:docMk/>
            <pc:sldMk cId="2335349344" sldId="399"/>
            <ac:spMk id="2" creationId="{9744F51B-F17D-4045-AA23-C0C0A2DCC54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" creationId="{1BABF778-4C6B-4739-B622-BC252096FD6E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29" creationId="{82B324EB-EBC4-4F3F-ADE1-1213B620F68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0" creationId="{F5207122-E504-40C0-9FD1-77FB9BB05547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1" creationId="{6BEE71B3-B8B1-4060-BCD4-61B583CB06FF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2" creationId="{B68B0076-DADD-4F10-A5CB-44767F7A81EA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5" creationId="{66DEC931-8771-4948-8F87-4B95780679BF}"/>
          </ac:spMkLst>
        </pc:spChg>
        <pc:spChg chg="del mod">
          <ac:chgData name="Louis HAROU" userId="0dfd38b74f323ed9" providerId="LiveId" clId="{BDDA4A1D-081D-46FF-8C73-E9B44C8834C0}" dt="2022-05-11T16:57:21.645" v="951" actId="478"/>
          <ac:spMkLst>
            <pc:docMk/>
            <pc:sldMk cId="2335349344" sldId="399"/>
            <ac:spMk id="36" creationId="{0F6B0CB1-514C-4EFC-B20B-4BF12AC2B593}"/>
          </ac:spMkLst>
        </pc:spChg>
        <pc:spChg chg="del mod">
          <ac:chgData name="Louis HAROU" userId="0dfd38b74f323ed9" providerId="LiveId" clId="{BDDA4A1D-081D-46FF-8C73-E9B44C8834C0}" dt="2022-05-11T16:57:23.265" v="952" actId="478"/>
          <ac:spMkLst>
            <pc:docMk/>
            <pc:sldMk cId="2335349344" sldId="399"/>
            <ac:spMk id="37" creationId="{0C628E42-912C-4AE5-9AA6-7743F8DFD1FD}"/>
          </ac:spMkLst>
        </pc:spChg>
        <pc:spChg chg="del mod">
          <ac:chgData name="Louis HAROU" userId="0dfd38b74f323ed9" providerId="LiveId" clId="{BDDA4A1D-081D-46FF-8C73-E9B44C8834C0}" dt="2022-05-11T16:57:16.645" v="949" actId="478"/>
          <ac:spMkLst>
            <pc:docMk/>
            <pc:sldMk cId="2335349344" sldId="399"/>
            <ac:spMk id="38" creationId="{C650FD7D-2187-4AEF-885D-BEC731FCDEF5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39" creationId="{A3B59BF3-A8DE-4E6B-A70F-1D671B990632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49" creationId="{0861FBA0-7CC0-3D79-9F54-516062D765BE}"/>
          </ac:spMkLst>
        </pc:spChg>
        <pc:spChg chg="mod topLvl">
          <ac:chgData name="Louis HAROU" userId="0dfd38b74f323ed9" providerId="LiveId" clId="{BDDA4A1D-081D-46FF-8C73-E9B44C8834C0}" dt="2022-05-17T14:03:37.083" v="3965" actId="5793"/>
          <ac:spMkLst>
            <pc:docMk/>
            <pc:sldMk cId="2335349344" sldId="399"/>
            <ac:spMk id="50" creationId="{0C91F8C0-FE6B-B242-689A-532557295FFD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1" creationId="{6FE89E40-4D78-F194-FEA8-19B3CCDDB72C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2" creationId="{C979626A-8790-7FC2-8C5B-79BDED79ACBF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3" creationId="{D7C673E3-1532-7794-2996-2DA30B2B69C5}"/>
          </ac:spMkLst>
        </pc:spChg>
        <pc:spChg chg="del mod topLvl">
          <ac:chgData name="Louis HAROU" userId="0dfd38b74f323ed9" providerId="LiveId" clId="{BDDA4A1D-081D-46FF-8C73-E9B44C8834C0}" dt="2022-05-12T09:30:21.063" v="1420" actId="478"/>
          <ac:spMkLst>
            <pc:docMk/>
            <pc:sldMk cId="2335349344" sldId="399"/>
            <ac:spMk id="54" creationId="{BFC3E6ED-114D-D6FF-0B71-87718EA636A0}"/>
          </ac:spMkLst>
        </pc:spChg>
        <pc:spChg chg="mod topLvl">
          <ac:chgData name="Louis HAROU" userId="0dfd38b74f323ed9" providerId="LiveId" clId="{BDDA4A1D-081D-46FF-8C73-E9B44C8834C0}" dt="2022-05-13T07:57:27.554" v="3929" actId="1076"/>
          <ac:spMkLst>
            <pc:docMk/>
            <pc:sldMk cId="2335349344" sldId="399"/>
            <ac:spMk id="55" creationId="{38304EF9-2EE8-FA54-BE51-B51A246E2C09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6" creationId="{8EE0C10D-14F7-6D92-A356-ABF68400A10D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7" creationId="{324DE89B-A47E-A15B-9A66-A927CD69A6D6}"/>
          </ac:spMkLst>
        </pc:spChg>
        <pc:spChg chg="del mod topLvl">
          <ac:chgData name="Louis HAROU" userId="0dfd38b74f323ed9" providerId="LiveId" clId="{BDDA4A1D-081D-46FF-8C73-E9B44C8834C0}" dt="2022-05-12T09:31:22.432" v="1450" actId="478"/>
          <ac:spMkLst>
            <pc:docMk/>
            <pc:sldMk cId="2335349344" sldId="399"/>
            <ac:spMk id="58" creationId="{E8ACA6F7-4E68-D143-432C-F08EB702C858}"/>
          </ac:spMkLst>
        </pc:spChg>
        <pc:spChg chg="del mod topLvl">
          <ac:chgData name="Louis HAROU" userId="0dfd38b74f323ed9" providerId="LiveId" clId="{BDDA4A1D-081D-46FF-8C73-E9B44C8834C0}" dt="2022-05-12T09:31:20.088" v="1449" actId="478"/>
          <ac:spMkLst>
            <pc:docMk/>
            <pc:sldMk cId="2335349344" sldId="399"/>
            <ac:spMk id="59" creationId="{E5911536-30F6-0E84-5FE3-E5635B7039F0}"/>
          </ac:spMkLst>
        </pc:spChg>
        <pc:spChg chg="add del mod">
          <ac:chgData name="Louis HAROU" userId="0dfd38b74f323ed9" providerId="LiveId" clId="{BDDA4A1D-081D-46FF-8C73-E9B44C8834C0}" dt="2022-05-12T15:43:59.507" v="3522" actId="478"/>
          <ac:spMkLst>
            <pc:docMk/>
            <pc:sldMk cId="2335349344" sldId="399"/>
            <ac:spMk id="60" creationId="{23486850-D4BB-629F-35B6-1E4CC1FD6202}"/>
          </ac:spMkLst>
        </pc:spChg>
        <pc:spChg chg="add mod">
          <ac:chgData name="Louis HAROU" userId="0dfd38b74f323ed9" providerId="LiveId" clId="{BDDA4A1D-081D-46FF-8C73-E9B44C8834C0}" dt="2022-05-13T07:57:27.554" v="3929" actId="1076"/>
          <ac:spMkLst>
            <pc:docMk/>
            <pc:sldMk cId="2335349344" sldId="399"/>
            <ac:spMk id="61" creationId="{6A267F13-E58C-2FB9-1225-C44FAAD9A6F6}"/>
          </ac:spMkLst>
        </pc:spChg>
        <pc:spChg chg="add mod">
          <ac:chgData name="Louis HAROU" userId="0dfd38b74f323ed9" providerId="LiveId" clId="{BDDA4A1D-081D-46FF-8C73-E9B44C8834C0}" dt="2022-05-13T07:57:27.554" v="3929" actId="1076"/>
          <ac:spMkLst>
            <pc:docMk/>
            <pc:sldMk cId="2335349344" sldId="399"/>
            <ac:spMk id="62" creationId="{CBD44A12-3049-7BA5-5307-B45159AEFECA}"/>
          </ac:spMkLst>
        </pc:spChg>
        <pc:spChg chg="add mod">
          <ac:chgData name="Louis HAROU" userId="0dfd38b74f323ed9" providerId="LiveId" clId="{BDDA4A1D-081D-46FF-8C73-E9B44C8834C0}" dt="2022-05-17T15:32:39.615" v="3967" actId="164"/>
          <ac:spMkLst>
            <pc:docMk/>
            <pc:sldMk cId="2335349344" sldId="399"/>
            <ac:spMk id="63" creationId="{09F07894-41D6-1E87-5B92-FECE0967BCC6}"/>
          </ac:spMkLst>
        </pc:spChg>
        <pc:spChg chg="add mod">
          <ac:chgData name="Louis HAROU" userId="0dfd38b74f323ed9" providerId="LiveId" clId="{BDDA4A1D-081D-46FF-8C73-E9B44C8834C0}" dt="2022-05-17T15:32:39.615" v="3967" actId="164"/>
          <ac:spMkLst>
            <pc:docMk/>
            <pc:sldMk cId="2335349344" sldId="399"/>
            <ac:spMk id="64" creationId="{0511ED6A-96DB-0548-D6F8-37C7FD387BEF}"/>
          </ac:spMkLst>
        </pc:spChg>
        <pc:spChg chg="add mod">
          <ac:chgData name="Louis HAROU" userId="0dfd38b74f323ed9" providerId="LiveId" clId="{BDDA4A1D-081D-46FF-8C73-E9B44C8834C0}" dt="2022-05-17T15:32:49.718" v="3969" actId="164"/>
          <ac:spMkLst>
            <pc:docMk/>
            <pc:sldMk cId="2335349344" sldId="399"/>
            <ac:spMk id="65" creationId="{EBA727B1-F5C1-2F51-5E85-062237CE80C7}"/>
          </ac:spMkLst>
        </pc:spChg>
        <pc:spChg chg="add mod">
          <ac:chgData name="Louis HAROU" userId="0dfd38b74f323ed9" providerId="LiveId" clId="{BDDA4A1D-081D-46FF-8C73-E9B44C8834C0}" dt="2022-05-17T15:32:49.718" v="3969" actId="164"/>
          <ac:spMkLst>
            <pc:docMk/>
            <pc:sldMk cId="2335349344" sldId="399"/>
            <ac:spMk id="66" creationId="{F32A922C-71EE-B958-3848-A372DE134998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67" creationId="{D1EA3AE5-498B-4713-8A45-5CE0D0BC2633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68" creationId="{CB056677-834C-4D47-9037-624576166979}"/>
          </ac:spMkLst>
        </pc:spChg>
        <pc:spChg chg="add mod">
          <ac:chgData name="Louis HAROU" userId="0dfd38b74f323ed9" providerId="LiveId" clId="{BDDA4A1D-081D-46FF-8C73-E9B44C8834C0}" dt="2022-05-12T14:11:01.449" v="1841" actId="12789"/>
          <ac:spMkLst>
            <pc:docMk/>
            <pc:sldMk cId="2335349344" sldId="399"/>
            <ac:spMk id="69" creationId="{B636D3CE-91D2-03E6-AD64-B1735DF42AB1}"/>
          </ac:spMkLst>
        </pc:spChg>
        <pc:spChg chg="add mod">
          <ac:chgData name="Louis HAROU" userId="0dfd38b74f323ed9" providerId="LiveId" clId="{BDDA4A1D-081D-46FF-8C73-E9B44C8834C0}" dt="2022-05-12T14:10:15.227" v="1787" actId="164"/>
          <ac:spMkLst>
            <pc:docMk/>
            <pc:sldMk cId="2335349344" sldId="399"/>
            <ac:spMk id="70" creationId="{40C99128-BB0D-2D93-30AB-DCE243705974}"/>
          </ac:spMkLst>
        </pc:spChg>
        <pc:spChg chg="mod">
          <ac:chgData name="Louis HAROU" userId="0dfd38b74f323ed9" providerId="LiveId" clId="{BDDA4A1D-081D-46FF-8C73-E9B44C8834C0}" dt="2022-05-12T14:11:09.790" v="1842" actId="1076"/>
          <ac:spMkLst>
            <pc:docMk/>
            <pc:sldMk cId="2335349344" sldId="399"/>
            <ac:spMk id="72" creationId="{27C41C94-54FA-26E9-F87C-492EDD1E165B}"/>
          </ac:spMkLst>
        </pc:spChg>
        <pc:spChg chg="mod">
          <ac:chgData name="Louis HAROU" userId="0dfd38b74f323ed9" providerId="LiveId" clId="{BDDA4A1D-081D-46FF-8C73-E9B44C8834C0}" dt="2022-05-12T14:10:16.708" v="1788"/>
          <ac:spMkLst>
            <pc:docMk/>
            <pc:sldMk cId="2335349344" sldId="399"/>
            <ac:spMk id="73" creationId="{E415AE99-794F-3DF2-8152-2349439BA55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3" creationId="{F1A62ED8-D848-4508-B6E4-C7D7494E263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4" creationId="{F5F9E39F-E3E9-48A0-913E-05E9A97AFF9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75" creationId="{A985ACC8-828B-4E08-8B3C-FE244253C512}"/>
          </ac:spMkLst>
        </pc:spChg>
        <pc:spChg chg="mod">
          <ac:chgData name="Louis HAROU" userId="0dfd38b74f323ed9" providerId="LiveId" clId="{BDDA4A1D-081D-46FF-8C73-E9B44C8834C0}" dt="2022-05-12T14:10:47.907" v="1839" actId="20577"/>
          <ac:spMkLst>
            <pc:docMk/>
            <pc:sldMk cId="2335349344" sldId="399"/>
            <ac:spMk id="76" creationId="{50611824-14F0-9304-2259-CAB06748526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6" creationId="{8FC126A9-96BB-4808-BE89-66588A8E4D25}"/>
          </ac:spMkLst>
        </pc:spChg>
        <pc:spChg chg="mod">
          <ac:chgData name="Louis HAROU" userId="0dfd38b74f323ed9" providerId="LiveId" clId="{BDDA4A1D-081D-46FF-8C73-E9B44C8834C0}" dt="2022-05-12T14:10:36.062" v="1820"/>
          <ac:spMkLst>
            <pc:docMk/>
            <pc:sldMk cId="2335349344" sldId="399"/>
            <ac:spMk id="77" creationId="{11ADE0D5-24A5-5AE7-9F29-C05D0FE4FF8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77" creationId="{AB4D171E-2C6B-4162-B88C-B8F9D52833EB}"/>
          </ac:spMkLst>
        </pc:spChg>
        <pc:spChg chg="mod">
          <ac:chgData name="Louis HAROU" userId="0dfd38b74f323ed9" providerId="LiveId" clId="{BDDA4A1D-081D-46FF-8C73-E9B44C8834C0}" dt="2022-05-17T15:31:42.103" v="3966" actId="13926"/>
          <ac:spMkLst>
            <pc:docMk/>
            <pc:sldMk cId="2335349344" sldId="399"/>
            <ac:spMk id="78" creationId="{55BD35EA-1A25-4DDB-8235-CEC2582ADEF2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79" creationId="{7D147696-97EC-4A22-A190-CD965FD7D91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0" creationId="{696731A8-4BA1-459F-A0BB-111F450EA883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2" creationId="{E34ED998-3B60-40E7-A0B5-B5026216EE80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3" creationId="{F80715C8-8A7F-4972-8A40-3426DA4FFE99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84" creationId="{D2C84773-E8B4-4DB1-BC40-D0451DF8DA9F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4" creationId="{ABCDBCD1-F8FC-4ED7-85C4-A4EDD5F31B06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5" creationId="{60C05488-19C3-4FCE-93D3-468E74CC7585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6" creationId="{4563CA29-ED1A-4025-8A9D-E160052B8AE7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7" creationId="{7D1D785F-D43F-4FA7-BC11-F464535ABEEE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8" creationId="{0CAABC8E-5727-4DCE-8FA9-28369EC3B79E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99" creationId="{F70FBB2B-B84B-40B9-93E5-64AA3A70066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6" creationId="{3E71E5F9-D81F-4100-9266-25A2A32ECDF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7" creationId="{B6C77532-5FE0-4C24-9F12-2CA4794822E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8" creationId="{5D8D3C35-57BA-5A56-1CD5-D5A6E3F592D4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09" creationId="{73672459-548D-4EA3-9F84-C5023E779C3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0" creationId="{15DB3B7C-032A-499D-BA29-9D4C899FFEE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1" creationId="{3CA2401F-47DF-76C6-60C1-664A808A33BC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2" creationId="{9CBF7A3E-ADA6-406B-8B38-8DB5A5422A0F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3" creationId="{7D15DF8E-DAD6-448E-AA2F-C5C9209073C0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14" creationId="{9550B2D9-5888-47AA-B33C-BFFE8B95EEC2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5" creationId="{1295E501-8E5F-4D23-A659-E271D353A7B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6" creationId="{D813B04E-328A-43DF-AFAE-06B13D540F2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7" creationId="{D5542260-752D-46A6-AE78-CADDE5DEAD1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8" creationId="{88D3607F-CE91-431B-8E13-6C51597AB69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19" creationId="{62B03C6F-2583-4D7F-B433-9280F9691D8B}"/>
          </ac:spMkLst>
        </pc:spChg>
        <pc:spChg chg="add mod">
          <ac:chgData name="Louis HAROU" userId="0dfd38b74f323ed9" providerId="LiveId" clId="{BDDA4A1D-081D-46FF-8C73-E9B44C8834C0}" dt="2022-05-13T07:57:48.848" v="3932" actId="1076"/>
          <ac:spMkLst>
            <pc:docMk/>
            <pc:sldMk cId="2335349344" sldId="399"/>
            <ac:spMk id="120" creationId="{AFFC0639-4CF1-1B7E-961B-132A2CF56D5D}"/>
          </ac:spMkLst>
        </pc:spChg>
        <pc:spChg chg="add del mod">
          <ac:chgData name="Louis HAROU" userId="0dfd38b74f323ed9" providerId="LiveId" clId="{BDDA4A1D-081D-46FF-8C73-E9B44C8834C0}" dt="2022-05-11T16:49:47.875" v="28" actId="478"/>
          <ac:spMkLst>
            <pc:docMk/>
            <pc:sldMk cId="2335349344" sldId="399"/>
            <ac:spMk id="121" creationId="{31F4AB70-B053-6E4E-F17C-A4E9D0EE1AD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22" creationId="{807D7C2B-1161-495F-A7D9-DBCDB49DBA8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23" creationId="{F59A2F3C-2789-4F4A-BC4C-5E7372BC2A5C}"/>
          </ac:spMkLst>
        </pc:spChg>
        <pc:spChg chg="add del mod">
          <ac:chgData name="Louis HAROU" userId="0dfd38b74f323ed9" providerId="LiveId" clId="{BDDA4A1D-081D-46FF-8C73-E9B44C8834C0}" dt="2022-05-11T16:50:17.926" v="65" actId="478"/>
          <ac:spMkLst>
            <pc:docMk/>
            <pc:sldMk cId="2335349344" sldId="399"/>
            <ac:spMk id="124" creationId="{FEBB8906-007F-6AF9-6F93-E5032D21BDD0}"/>
          </ac:spMkLst>
        </pc:spChg>
        <pc:spChg chg="add del mod">
          <ac:chgData name="Louis HAROU" userId="0dfd38b74f323ed9" providerId="LiveId" clId="{BDDA4A1D-081D-46FF-8C73-E9B44C8834C0}" dt="2022-05-11T16:50:03.065" v="32" actId="478"/>
          <ac:spMkLst>
            <pc:docMk/>
            <pc:sldMk cId="2335349344" sldId="399"/>
            <ac:spMk id="125" creationId="{DF98968B-5E11-71BF-B72A-F01E1BD33B5A}"/>
          </ac:spMkLst>
        </pc:spChg>
        <pc:spChg chg="add del mod">
          <ac:chgData name="Louis HAROU" userId="0dfd38b74f323ed9" providerId="LiveId" clId="{BDDA4A1D-081D-46FF-8C73-E9B44C8834C0}" dt="2022-05-11T16:50:04.766" v="34" actId="478"/>
          <ac:spMkLst>
            <pc:docMk/>
            <pc:sldMk cId="2335349344" sldId="399"/>
            <ac:spMk id="126" creationId="{8A078AD3-CF61-0AB0-5B3A-38A0A24F0FCB}"/>
          </ac:spMkLst>
        </pc:spChg>
        <pc:spChg chg="add del mod">
          <ac:chgData name="Louis HAROU" userId="0dfd38b74f323ed9" providerId="LiveId" clId="{BDDA4A1D-081D-46FF-8C73-E9B44C8834C0}" dt="2022-05-11T16:49:45.746" v="27" actId="478"/>
          <ac:spMkLst>
            <pc:docMk/>
            <pc:sldMk cId="2335349344" sldId="399"/>
            <ac:spMk id="127" creationId="{26CF8633-8FB8-56EB-AC2D-B3E544CFB94D}"/>
          </ac:spMkLst>
        </pc:spChg>
        <pc:spChg chg="add del mod">
          <ac:chgData name="Louis HAROU" userId="0dfd38b74f323ed9" providerId="LiveId" clId="{BDDA4A1D-081D-46FF-8C73-E9B44C8834C0}" dt="2022-05-11T16:50:06.846" v="35" actId="478"/>
          <ac:spMkLst>
            <pc:docMk/>
            <pc:sldMk cId="2335349344" sldId="399"/>
            <ac:spMk id="128" creationId="{789BFC0F-5D3B-CD52-4BC5-6FE20DAB0B41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29" creationId="{D263653A-F61F-6A59-7BB1-309FB155CAFB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30" creationId="{F33D5F6D-5B47-6B89-2068-4CD6B12B838D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31" creationId="{296FAE94-D7B9-495C-B2ED-15D0697A8E82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2" creationId="{FB8A254B-CA21-4031-9752-D341E9476D94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3" creationId="{CAE820E2-2126-4109-A29B-6511CA4600A4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4" creationId="{B7F9462F-4509-4E35-8FFF-D9B5777B99E6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5" creationId="{607A72B7-A085-4D9E-8A1D-BB275D4F0CDF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6" creationId="{4D355FA1-BCDA-49FB-ADD8-6E6FD733E746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7" creationId="{55C7D3AF-2ED1-4BDE-80CB-B41C2730E623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8" creationId="{DC580539-B63A-42BC-9FEC-0DC63BE5B063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39" creationId="{B79727EE-2FF5-4580-B158-CFF82FB9788C}"/>
          </ac:spMkLst>
        </pc:spChg>
        <pc:spChg chg="add del 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40" creationId="{A49D323E-8528-4C6A-B2F0-574CEAFEE07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1" creationId="{A7BB42A1-7E35-409B-A980-3F0D71EFE28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2" creationId="{66028537-65BA-49EC-8157-8A261E47A6C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3" creationId="{7BA3154E-F766-43B2-9E83-EEC0FA10FE62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4" creationId="{5E5BDB60-7F0D-4034-A1E4-65932B26C76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5" creationId="{F246EE09-8DA0-4E23-B714-39095313F764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46" creationId="{4FBD020D-4BF9-B591-31E4-26EB3E696AC3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47" creationId="{D476022B-C378-71FE-3B58-43FD86A2523F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8" creationId="{C41571BB-5A04-4311-B9DB-15073F3EA5B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49" creationId="{57D04D9E-394B-4172-91BB-40C2CC9EB54B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0" creationId="{7292DD5A-49F4-2A59-08F9-A6501BF3BB8C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1" creationId="{2E80824E-E12A-BFA4-A757-E4E8888C3997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2" creationId="{19A73596-80A6-A03B-AE1D-DE36BD867331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3" creationId="{CCF9C9D7-1A1E-428D-4605-899F58503108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4" creationId="{DF214559-2279-EA53-7A6A-12024C952110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5" creationId="{306C070E-76A5-E422-6DA8-1BEE3FE80CAB}"/>
          </ac:spMkLst>
        </pc:spChg>
        <pc:spChg chg="add del mod">
          <ac:chgData name="Louis HAROU" userId="0dfd38b74f323ed9" providerId="LiveId" clId="{BDDA4A1D-081D-46FF-8C73-E9B44C8834C0}" dt="2022-05-11T16:49:57.306" v="31" actId="478"/>
          <ac:spMkLst>
            <pc:docMk/>
            <pc:sldMk cId="2335349344" sldId="399"/>
            <ac:spMk id="156" creationId="{155F6C96-5B61-47D7-5D37-6CED61D41797}"/>
          </ac:spMkLst>
        </pc:spChg>
        <pc:spChg chg="add mod">
          <ac:chgData name="Louis HAROU" userId="0dfd38b74f323ed9" providerId="LiveId" clId="{BDDA4A1D-081D-46FF-8C73-E9B44C8834C0}" dt="2022-05-13T07:57:48.848" v="3932" actId="1076"/>
          <ac:spMkLst>
            <pc:docMk/>
            <pc:sldMk cId="2335349344" sldId="399"/>
            <ac:spMk id="157" creationId="{DDACDBC1-3B08-55C6-B761-7A0D96FAE2EC}"/>
          </ac:spMkLst>
        </pc:spChg>
        <pc:spChg chg="add del mod">
          <ac:chgData name="Louis HAROU" userId="0dfd38b74f323ed9" providerId="LiveId" clId="{BDDA4A1D-081D-46FF-8C73-E9B44C8834C0}" dt="2022-05-11T16:49:42.205" v="25" actId="478"/>
          <ac:spMkLst>
            <pc:docMk/>
            <pc:sldMk cId="2335349344" sldId="399"/>
            <ac:spMk id="158" creationId="{B986EEA5-7AD0-D571-129C-03DBC843914E}"/>
          </ac:spMkLst>
        </pc:spChg>
        <pc:spChg chg="add del mod">
          <ac:chgData name="Louis HAROU" userId="0dfd38b74f323ed9" providerId="LiveId" clId="{BDDA4A1D-081D-46FF-8C73-E9B44C8834C0}" dt="2022-05-11T16:49:43.925" v="26" actId="478"/>
          <ac:spMkLst>
            <pc:docMk/>
            <pc:sldMk cId="2335349344" sldId="399"/>
            <ac:spMk id="159" creationId="{018A940F-EDAE-693B-2DA2-8548B8D8CE3B}"/>
          </ac:spMkLst>
        </pc:spChg>
        <pc:spChg chg="mod">
          <ac:chgData name="Louis HAROU" userId="0dfd38b74f323ed9" providerId="LiveId" clId="{BDDA4A1D-081D-46FF-8C73-E9B44C8834C0}" dt="2022-05-13T07:59:47.692" v="3934" actId="1076"/>
          <ac:spMkLst>
            <pc:docMk/>
            <pc:sldMk cId="2335349344" sldId="399"/>
            <ac:spMk id="160" creationId="{97330292-2EFE-483F-B125-FB2B0AA63AE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1" creationId="{0E63EF08-2260-4C4D-87CB-A801D4D5080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2" creationId="{E196D8D5-C65A-45F8-90EE-3AC82BEFC902}"/>
          </ac:spMkLst>
        </pc:spChg>
        <pc:spChg chg="add del mod">
          <ac:chgData name="Louis HAROU" userId="0dfd38b74f323ed9" providerId="LiveId" clId="{BDDA4A1D-081D-46FF-8C73-E9B44C8834C0}" dt="2022-05-13T07:59:45.209" v="3933" actId="478"/>
          <ac:spMkLst>
            <pc:docMk/>
            <pc:sldMk cId="2335349344" sldId="399"/>
            <ac:spMk id="163" creationId="{FFAAC048-B67C-E56C-131C-730E4DD56B58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4" creationId="{A1584243-618A-494C-8EBF-D41FE65B4D14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5" creationId="{E8BD369B-4795-4005-B7DF-300B7B81ED3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6" creationId="{AF35422A-F059-4CD3-992C-F8FD8A061F0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7" creationId="{D2AFFA4B-1C4A-46BE-ADED-A780E8CBDEA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8" creationId="{010D2D7A-9D6C-4A10-9030-EC50C75B3D4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69" creationId="{0E82C166-8A7E-42B2-AA2E-4FDEDC50F7FD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0" creationId="{401753A7-1F0C-494F-B6CA-B4737FE6AC0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1" creationId="{6E46F347-D5AD-4B3F-A2A2-2D9724419B3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2" creationId="{87D7C83A-E2E0-4EDC-A0BD-4BF9BD6EC0B3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3" creationId="{26F99275-B2AF-422F-9909-DF604D7D7654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4" creationId="{FC43DB68-5D53-4027-913D-DF572B62352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5" creationId="{85720E0C-F5CA-4D71-9A87-E3E36A036FF2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6" creationId="{77F853A7-E350-421D-AEA5-C67A9C5B9ED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7" creationId="{B3CDC403-0018-4818-8042-A3592D44C62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8" creationId="{6177A9A9-2479-44FF-9749-36FD3D04FD2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79" creationId="{02C58124-5AB6-4581-8003-3360D9DC339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0" creationId="{D8B0AA3B-81E7-4C61-8481-37FAB1193B01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1" creationId="{B98FDF41-92FF-4632-982E-797ACFA4329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2" creationId="{87B38442-84F8-4E42-906C-34FC2E12201A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83" creationId="{39243495-AAAB-47EB-9E98-07F0DA14DE70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89" creationId="{5D99A1C5-1A4C-4CBD-B514-B49E33D1370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90" creationId="{8637EE4B-86F0-4D7E-A148-8A17C8C15E8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91" creationId="{E2640B4C-2287-4506-8CA8-FB823D5277A4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2" creationId="{50BE027D-9D2D-4484-BDD6-8B1CD6BF5867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4" creationId="{A4D9A632-AA9A-44F8-BEEE-167A7A7757B7}"/>
          </ac:spMkLst>
        </pc:spChg>
        <pc:spChg chg="mod">
          <ac:chgData name="Louis HAROU" userId="0dfd38b74f323ed9" providerId="LiveId" clId="{BDDA4A1D-081D-46FF-8C73-E9B44C8834C0}" dt="2022-05-13T07:57:17.943" v="3928" actId="1076"/>
          <ac:spMkLst>
            <pc:docMk/>
            <pc:sldMk cId="2335349344" sldId="399"/>
            <ac:spMk id="195" creationId="{01A1DACB-95B7-45F4-A419-5DA5C4AD081D}"/>
          </ac:spMkLst>
        </pc:spChg>
        <pc:spChg chg="mod">
          <ac:chgData name="Louis HAROU" userId="0dfd38b74f323ed9" providerId="LiveId" clId="{BDDA4A1D-081D-46FF-8C73-E9B44C8834C0}" dt="2022-05-12T15:43:24.548" v="3504" actId="1076"/>
          <ac:spMkLst>
            <pc:docMk/>
            <pc:sldMk cId="2335349344" sldId="399"/>
            <ac:spMk id="196" creationId="{5F22B27D-F3E6-4B05-900E-ABA07F6056C5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199" creationId="{C9424498-C0DF-43EF-86AB-43F68886E4DE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1" creationId="{7973F0B3-CCFD-4B04-AB69-3CF3A08F0CC9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2" creationId="{6C563234-8051-45C7-886B-482A5E45FA9C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3" creationId="{57BCAB94-3786-4C1B-B093-0009CBDC789B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5" creationId="{D65086EC-F46C-4B94-9A16-DA286060A658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6" creationId="{97A89F26-8F5E-457D-AC23-BEC3B97DCFCA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7" creationId="{7F80DA03-D1D6-467C-99B8-B2F2C286B20F}"/>
          </ac:spMkLst>
        </pc:spChg>
        <pc:spChg chg="add del">
          <ac:chgData name="Louis HAROU" userId="0dfd38b74f323ed9" providerId="LiveId" clId="{BDDA4A1D-081D-46FF-8C73-E9B44C8834C0}" dt="2022-05-11T16:47:33.105" v="8" actId="478"/>
          <ac:spMkLst>
            <pc:docMk/>
            <pc:sldMk cId="2335349344" sldId="399"/>
            <ac:spMk id="208" creationId="{B18BF267-61C4-46A1-85F8-79A5B0EA2EC3}"/>
          </ac:spMkLst>
        </pc:spChg>
        <pc:grpChg chg="add mod">
          <ac:chgData name="Louis HAROU" userId="0dfd38b74f323ed9" providerId="LiveId" clId="{BDDA4A1D-081D-46FF-8C73-E9B44C8834C0}" dt="2022-05-13T07:57:27.554" v="3929" actId="1076"/>
          <ac:grpSpMkLst>
            <pc:docMk/>
            <pc:sldMk cId="2335349344" sldId="399"/>
            <ac:grpSpMk id="3" creationId="{4A4CF939-F66D-F531-D4A4-E32543026497}"/>
          </ac:grpSpMkLst>
        </pc:grpChg>
        <pc:grpChg chg="add mod">
          <ac:chgData name="Louis HAROU" userId="0dfd38b74f323ed9" providerId="LiveId" clId="{BDDA4A1D-081D-46FF-8C73-E9B44C8834C0}" dt="2022-05-17T15:32:45.035" v="3968" actId="1076"/>
          <ac:grpSpMkLst>
            <pc:docMk/>
            <pc:sldMk cId="2335349344" sldId="399"/>
            <ac:grpSpMk id="6" creationId="{99BAF23F-A7FF-90C3-649C-F63E58BF5812}"/>
          </ac:grpSpMkLst>
        </pc:grpChg>
        <pc:grpChg chg="add mod">
          <ac:chgData name="Louis HAROU" userId="0dfd38b74f323ed9" providerId="LiveId" clId="{BDDA4A1D-081D-46FF-8C73-E9B44C8834C0}" dt="2022-05-17T15:32:59.798" v="3971" actId="1076"/>
          <ac:grpSpMkLst>
            <pc:docMk/>
            <pc:sldMk cId="2335349344" sldId="399"/>
            <ac:grpSpMk id="7" creationId="{7F86508A-EBEC-16A4-925B-39F483A5A2D9}"/>
          </ac:grpSpMkLst>
        </pc:grpChg>
        <pc:grpChg chg="add del mod">
          <ac:chgData name="Louis HAROU" userId="0dfd38b74f323ed9" providerId="LiveId" clId="{BDDA4A1D-081D-46FF-8C73-E9B44C8834C0}" dt="2022-05-12T09:29:56.775" v="1415" actId="165"/>
          <ac:grpSpMkLst>
            <pc:docMk/>
            <pc:sldMk cId="2335349344" sldId="399"/>
            <ac:grpSpMk id="48" creationId="{1267C696-7966-D785-FCFD-9D2AF502A075}"/>
          </ac:grpSpMkLst>
        </pc:grpChg>
        <pc:grpChg chg="add mod">
          <ac:chgData name="Louis HAROU" userId="0dfd38b74f323ed9" providerId="LiveId" clId="{BDDA4A1D-081D-46FF-8C73-E9B44C8834C0}" dt="2022-05-13T07:57:27.554" v="3929" actId="1076"/>
          <ac:grpSpMkLst>
            <pc:docMk/>
            <pc:sldMk cId="2335349344" sldId="399"/>
            <ac:grpSpMk id="71" creationId="{0A5F033A-FAC7-DFD1-3567-EB430DD014D5}"/>
          </ac:grpSpMkLst>
        </pc:grpChg>
        <pc:grpChg chg="add mod">
          <ac:chgData name="Louis HAROU" userId="0dfd38b74f323ed9" providerId="LiveId" clId="{BDDA4A1D-081D-46FF-8C73-E9B44C8834C0}" dt="2022-05-17T15:33:11.862" v="3972" actId="1076"/>
          <ac:grpSpMkLst>
            <pc:docMk/>
            <pc:sldMk cId="2335349344" sldId="399"/>
            <ac:grpSpMk id="74" creationId="{7AB12AB7-CDF0-ECCF-F9C6-FC284FF9B7AA}"/>
          </ac:grpSpMkLst>
        </pc:grpChg>
      </pc:sldChg>
      <pc:sldChg chg="add del">
        <pc:chgData name="Louis HAROU" userId="0dfd38b74f323ed9" providerId="LiveId" clId="{BDDA4A1D-081D-46FF-8C73-E9B44C8834C0}" dt="2022-05-11T16:47:07.465" v="1"/>
        <pc:sldMkLst>
          <pc:docMk/>
          <pc:sldMk cId="2314629201" sldId="400"/>
        </pc:sldMkLst>
      </pc:sldChg>
      <pc:sldChg chg="addSp delSp modSp add mod">
        <pc:chgData name="Louis HAROU" userId="0dfd38b74f323ed9" providerId="LiveId" clId="{BDDA4A1D-081D-46FF-8C73-E9B44C8834C0}" dt="2022-05-12T16:00:57.237" v="3766" actId="404"/>
        <pc:sldMkLst>
          <pc:docMk/>
          <pc:sldMk cId="3943891391" sldId="400"/>
        </pc:sldMkLst>
        <pc:spChg chg="mod">
          <ac:chgData name="Louis HAROU" userId="0dfd38b74f323ed9" providerId="LiveId" clId="{BDDA4A1D-081D-46FF-8C73-E9B44C8834C0}" dt="2022-05-11T17:16:39.315" v="1185" actId="20577"/>
          <ac:spMkLst>
            <pc:docMk/>
            <pc:sldMk cId="3943891391" sldId="400"/>
            <ac:spMk id="2" creationId="{9744F51B-F17D-4045-AA23-C0C0A2DCC543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7" creationId="{1BABF778-4C6B-4739-B622-BC252096FD6E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73" creationId="{F1A62ED8-D848-4508-B6E4-C7D7494E263B}"/>
          </ac:spMkLst>
        </pc:spChg>
        <pc:spChg chg="del">
          <ac:chgData name="Louis HAROU" userId="0dfd38b74f323ed9" providerId="LiveId" clId="{BDDA4A1D-081D-46FF-8C73-E9B44C8834C0}" dt="2022-05-12T15:44:54.265" v="3529" actId="478"/>
          <ac:spMkLst>
            <pc:docMk/>
            <pc:sldMk cId="3943891391" sldId="400"/>
            <ac:spMk id="74" creationId="{F5F9E39F-E3E9-48A0-913E-05E9A97AFF90}"/>
          </ac:spMkLst>
        </pc:spChg>
        <pc:spChg chg="mod">
          <ac:chgData name="Louis HAROU" userId="0dfd38b74f323ed9" providerId="LiveId" clId="{BDDA4A1D-081D-46FF-8C73-E9B44C8834C0}" dt="2022-05-12T15:46:39.925" v="3544" actId="14100"/>
          <ac:spMkLst>
            <pc:docMk/>
            <pc:sldMk cId="3943891391" sldId="400"/>
            <ac:spMk id="76" creationId="{8FC126A9-96BB-4808-BE89-66588A8E4D25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77" creationId="{AB4D171E-2C6B-4162-B88C-B8F9D52833EB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06" creationId="{3E71E5F9-D81F-4100-9266-25A2A32ECDF9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07" creationId="{B6C77532-5FE0-4C24-9F12-2CA4794822E0}"/>
          </ac:spMkLst>
        </pc:spChg>
        <pc:spChg chg="del mod">
          <ac:chgData name="Louis HAROU" userId="0dfd38b74f323ed9" providerId="LiveId" clId="{BDDA4A1D-081D-46FF-8C73-E9B44C8834C0}" dt="2022-05-12T14:30:17.352" v="2350" actId="478"/>
          <ac:spMkLst>
            <pc:docMk/>
            <pc:sldMk cId="3943891391" sldId="400"/>
            <ac:spMk id="108" creationId="{5D8D3C35-57BA-5A56-1CD5-D5A6E3F592D4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09" creationId="{73672459-548D-4EA3-9F84-C5023E779C33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10" creationId="{15DB3B7C-032A-499D-BA29-9D4C899FFEEA}"/>
          </ac:spMkLst>
        </pc:spChg>
        <pc:spChg chg="del mod">
          <ac:chgData name="Louis HAROU" userId="0dfd38b74f323ed9" providerId="LiveId" clId="{BDDA4A1D-081D-46FF-8C73-E9B44C8834C0}" dt="2022-05-12T14:30:11.352" v="2348" actId="478"/>
          <ac:spMkLst>
            <pc:docMk/>
            <pc:sldMk cId="3943891391" sldId="400"/>
            <ac:spMk id="111" creationId="{3CA2401F-47DF-76C6-60C1-664A808A33BC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2" creationId="{9CBF7A3E-ADA6-406B-8B38-8DB5A5422A0F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3" creationId="{7D15DF8E-DAD6-448E-AA2F-C5C9209073C0}"/>
          </ac:spMkLst>
        </pc:spChg>
        <pc:spChg chg="mod">
          <ac:chgData name="Louis HAROU" userId="0dfd38b74f323ed9" providerId="LiveId" clId="{BDDA4A1D-081D-46FF-8C73-E9B44C8834C0}" dt="2022-05-12T15:46:31.006" v="3542" actId="1076"/>
          <ac:spMkLst>
            <pc:docMk/>
            <pc:sldMk cId="3943891391" sldId="400"/>
            <ac:spMk id="115" creationId="{1295E501-8E5F-4D23-A659-E271D353A7B1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6" creationId="{D813B04E-328A-43DF-AFAE-06B13D540F23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7" creationId="{D5542260-752D-46A6-AE78-CADDE5DEAD13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8" creationId="{88D3607F-CE91-431B-8E13-6C51597AB691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19" creationId="{62B03C6F-2583-4D7F-B433-9280F9691D8B}"/>
          </ac:spMkLst>
        </pc:spChg>
        <pc:spChg chg="add mod">
          <ac:chgData name="Louis HAROU" userId="0dfd38b74f323ed9" providerId="LiveId" clId="{BDDA4A1D-081D-46FF-8C73-E9B44C8834C0}" dt="2022-05-12T16:00:57.237" v="3766" actId="404"/>
          <ac:spMkLst>
            <pc:docMk/>
            <pc:sldMk cId="3943891391" sldId="400"/>
            <ac:spMk id="120" creationId="{6C5976B5-DE69-F7A8-BBAB-0B29844EAF9F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21" creationId="{9A2A217E-685E-E763-8BAD-DB4478A964A1}"/>
          </ac:spMkLst>
        </pc:spChg>
        <pc:spChg chg="del">
          <ac:chgData name="Louis HAROU" userId="0dfd38b74f323ed9" providerId="LiveId" clId="{BDDA4A1D-081D-46FF-8C73-E9B44C8834C0}" dt="2022-05-12T15:44:59.633" v="3531" actId="478"/>
          <ac:spMkLst>
            <pc:docMk/>
            <pc:sldMk cId="3943891391" sldId="400"/>
            <ac:spMk id="122" creationId="{807D7C2B-1161-495F-A7D9-DBCDB49DBA8E}"/>
          </ac:spMkLst>
        </pc:spChg>
        <pc:spChg chg="mod">
          <ac:chgData name="Louis HAROU" userId="0dfd38b74f323ed9" providerId="LiveId" clId="{BDDA4A1D-081D-46FF-8C73-E9B44C8834C0}" dt="2022-05-12T15:46:31.006" v="3542" actId="1076"/>
          <ac:spMkLst>
            <pc:docMk/>
            <pc:sldMk cId="3943891391" sldId="400"/>
            <ac:spMk id="123" creationId="{F59A2F3C-2789-4F4A-BC4C-5E7372BC2A5C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4" creationId="{2E96B146-F000-536D-345B-DC2D0E5CE5F6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5" creationId="{1D777963-C144-54FC-EAA0-F10257794432}"/>
          </ac:spMkLst>
        </pc:spChg>
        <pc:spChg chg="add mod">
          <ac:chgData name="Louis HAROU" userId="0dfd38b74f323ed9" providerId="LiveId" clId="{BDDA4A1D-081D-46FF-8C73-E9B44C8834C0}" dt="2022-05-12T15:58:55.533" v="3743" actId="20577"/>
          <ac:spMkLst>
            <pc:docMk/>
            <pc:sldMk cId="3943891391" sldId="400"/>
            <ac:spMk id="126" creationId="{9B4AA0D9-19D6-3B0B-BCA4-913DF071F6F8}"/>
          </ac:spMkLst>
        </pc:spChg>
        <pc:spChg chg="add del mod">
          <ac:chgData name="Louis HAROU" userId="0dfd38b74f323ed9" providerId="LiveId" clId="{BDDA4A1D-081D-46FF-8C73-E9B44C8834C0}" dt="2022-05-12T15:57:58.872" v="3712" actId="478"/>
          <ac:spMkLst>
            <pc:docMk/>
            <pc:sldMk cId="3943891391" sldId="400"/>
            <ac:spMk id="127" creationId="{76E1060B-71F5-BC3A-9268-EED13B7F3B4E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8" creationId="{BFF59827-78C6-69FD-0715-D5656246E695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29" creationId="{98423971-1C2D-650C-EA0C-4F2E76773E39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30" creationId="{A5833376-48D3-171E-EAF4-B86AF84C4F9E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31" creationId="{296FAE94-D7B9-495C-B2ED-15D0697A8E82}"/>
          </ac:spMkLst>
        </pc:spChg>
        <pc:spChg chg="mod">
          <ac:chgData name="Louis HAROU" userId="0dfd38b74f323ed9" providerId="LiveId" clId="{BDDA4A1D-081D-46FF-8C73-E9B44C8834C0}" dt="2022-05-12T15:59:08.476" v="3747" actId="20577"/>
          <ac:spMkLst>
            <pc:docMk/>
            <pc:sldMk cId="3943891391" sldId="400"/>
            <ac:spMk id="141" creationId="{A7BB42A1-7E35-409B-A980-3F0D71EFE283}"/>
          </ac:spMkLst>
        </pc:spChg>
        <pc:spChg chg="del">
          <ac:chgData name="Louis HAROU" userId="0dfd38b74f323ed9" providerId="LiveId" clId="{BDDA4A1D-081D-46FF-8C73-E9B44C8834C0}" dt="2022-05-12T15:44:52.772" v="3528" actId="478"/>
          <ac:spMkLst>
            <pc:docMk/>
            <pc:sldMk cId="3943891391" sldId="400"/>
            <ac:spMk id="142" creationId="{66028537-65BA-49EC-8157-8A261E47A6CA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3" creationId="{7BA3154E-F766-43B2-9E83-EEC0FA10FE62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4" creationId="{5E5BDB60-7F0D-4034-A1E4-65932B26C765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5" creationId="{F246EE09-8DA0-4E23-B714-39095313F764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46" creationId="{87466B88-1947-DE0A-39C1-2379ECE0351A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47" creationId="{40A64B83-9879-E8C9-A3B6-B657D3481A56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8" creationId="{C41571BB-5A04-4311-B9DB-15073F3EA5BA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49" creationId="{57D04D9E-394B-4172-91BB-40C2CC9EB54B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0" creationId="{BC3385C4-8907-B32C-D424-359D4F1261B0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1" creationId="{3BD9FFDF-CA01-93BA-5313-CBC37D6B0E80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2" creationId="{30D4D38D-BA0B-FB4E-85B7-43B25AE15330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3" creationId="{0D6F9C9A-911B-6CCA-754F-75D4C7A8A153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4" creationId="{E551B020-B3EA-46C9-656C-BB5F9AFC58B8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5" creationId="{E1113323-25FD-D1B0-3659-C1B5DD8F53C9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56" creationId="{5A28BAFD-79AC-2BF4-11AA-29BE69EBC431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57" creationId="{7C2FA0E6-9BDD-2A59-B33B-08C917BA9DFB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58" creationId="{54F0302C-4094-70DE-2FC8-192AADBAE78B}"/>
          </ac:spMkLst>
        </pc:spChg>
        <pc:spChg chg="add mod">
          <ac:chgData name="Louis HAROU" userId="0dfd38b74f323ed9" providerId="LiveId" clId="{BDDA4A1D-081D-46FF-8C73-E9B44C8834C0}" dt="2022-05-12T16:00:41.357" v="3765" actId="1076"/>
          <ac:spMkLst>
            <pc:docMk/>
            <pc:sldMk cId="3943891391" sldId="400"/>
            <ac:spMk id="159" creationId="{63BD2B28-2A6F-61D8-ED4C-D31E2FB41804}"/>
          </ac:spMkLst>
        </pc:spChg>
        <pc:spChg chg="mod">
          <ac:chgData name="Louis HAROU" userId="0dfd38b74f323ed9" providerId="LiveId" clId="{BDDA4A1D-081D-46FF-8C73-E9B44C8834C0}" dt="2022-05-12T15:16:41.647" v="3299" actId="108"/>
          <ac:spMkLst>
            <pc:docMk/>
            <pc:sldMk cId="3943891391" sldId="400"/>
            <ac:spMk id="160" creationId="{97330292-2EFE-483F-B125-FB2B0AA63AE5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1" creationId="{0E63EF08-2260-4C4D-87CB-A801D4D5080E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2" creationId="{E196D8D5-C65A-45F8-90EE-3AC82BEFC902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63" creationId="{F5050113-F0CC-9312-BB5C-A041A141F445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4" creationId="{A1584243-618A-494C-8EBF-D41FE65B4D14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5" creationId="{E8BD369B-4795-4005-B7DF-300B7B81ED3A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166" creationId="{AF35422A-F059-4CD3-992C-F8FD8A061F0B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67" creationId="{D2AFFA4B-1C4A-46BE-ADED-A780E8CBDEA9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68" creationId="{010D2D7A-9D6C-4A10-9030-EC50C75B3D4A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69" creationId="{0E82C166-8A7E-42B2-AA2E-4FDEDC50F7FD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0" creationId="{401753A7-1F0C-494F-B6CA-B4737FE6AC05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1" creationId="{6E46F347-D5AD-4B3F-A2A2-2D9724419B3B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2" creationId="{87D7C83A-E2E0-4EDC-A0BD-4BF9BD6EC0B3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3" creationId="{26F99275-B2AF-422F-9909-DF604D7D7654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4" creationId="{FC43DB68-5D53-4027-913D-DF572B623529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5" creationId="{85720E0C-F5CA-4D71-9A87-E3E36A036FF2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6" creationId="{77F853A7-E350-421D-AEA5-C67A9C5B9EDE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7" creationId="{B3CDC403-0018-4818-8042-A3592D44C621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8" creationId="{6177A9A9-2479-44FF-9749-36FD3D04FD2B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79" creationId="{02C58124-5AB6-4581-8003-3360D9DC3399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80" creationId="{D8B0AA3B-81E7-4C61-8481-37FAB1193B01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81" creationId="{B98FDF41-92FF-4632-982E-797ACFA4329A}"/>
          </ac:spMkLst>
        </pc:spChg>
        <pc:spChg chg="del">
          <ac:chgData name="Louis HAROU" userId="0dfd38b74f323ed9" providerId="LiveId" clId="{BDDA4A1D-081D-46FF-8C73-E9B44C8834C0}" dt="2022-05-12T15:44:57.193" v="3530" actId="478"/>
          <ac:spMkLst>
            <pc:docMk/>
            <pc:sldMk cId="3943891391" sldId="400"/>
            <ac:spMk id="182" creationId="{87B38442-84F8-4E42-906C-34FC2E12201A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84" creationId="{9FC54CA2-01AD-CEC5-7F6B-4B8A3CE84F79}"/>
          </ac:spMkLst>
        </pc:spChg>
        <pc:spChg chg="add del mod">
          <ac:chgData name="Louis HAROU" userId="0dfd38b74f323ed9" providerId="LiveId" clId="{BDDA4A1D-081D-46FF-8C73-E9B44C8834C0}" dt="2022-05-12T15:58:02.688" v="3713" actId="478"/>
          <ac:spMkLst>
            <pc:docMk/>
            <pc:sldMk cId="3943891391" sldId="400"/>
            <ac:spMk id="185" creationId="{360C24FA-4FE1-07D6-8412-3EC81218FD75}"/>
          </ac:spMkLst>
        </pc:spChg>
        <pc:spChg chg="del">
          <ac:chgData name="Louis HAROU" userId="0dfd38b74f323ed9" providerId="LiveId" clId="{BDDA4A1D-081D-46FF-8C73-E9B44C8834C0}" dt="2022-05-12T14:20:55.355" v="1858" actId="478"/>
          <ac:spMkLst>
            <pc:docMk/>
            <pc:sldMk cId="3943891391" sldId="400"/>
            <ac:spMk id="189" creationId="{5D99A1C5-1A4C-4CBD-B514-B49E33D1370B}"/>
          </ac:spMkLst>
        </pc:spChg>
        <pc:spChg chg="del">
          <ac:chgData name="Louis HAROU" userId="0dfd38b74f323ed9" providerId="LiveId" clId="{BDDA4A1D-081D-46FF-8C73-E9B44C8834C0}" dt="2022-05-12T14:21:01.600" v="1862" actId="478"/>
          <ac:spMkLst>
            <pc:docMk/>
            <pc:sldMk cId="3943891391" sldId="400"/>
            <ac:spMk id="190" creationId="{8637EE4B-86F0-4D7E-A148-8A17C8C15E85}"/>
          </ac:spMkLst>
        </pc:spChg>
        <pc:spChg chg="del">
          <ac:chgData name="Louis HAROU" userId="0dfd38b74f323ed9" providerId="LiveId" clId="{BDDA4A1D-081D-46FF-8C73-E9B44C8834C0}" dt="2022-05-12T14:21:09.038" v="1866" actId="478"/>
          <ac:spMkLst>
            <pc:docMk/>
            <pc:sldMk cId="3943891391" sldId="400"/>
            <ac:spMk id="191" creationId="{E2640B4C-2287-4506-8CA8-FB823D5277A4}"/>
          </ac:spMkLst>
        </pc:spChg>
        <pc:spChg chg="mod">
          <ac:chgData name="Louis HAROU" userId="0dfd38b74f323ed9" providerId="LiveId" clId="{BDDA4A1D-081D-46FF-8C73-E9B44C8834C0}" dt="2022-05-12T15:16:44.093" v="3300" actId="108"/>
          <ac:spMkLst>
            <pc:docMk/>
            <pc:sldMk cId="3943891391" sldId="400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2T15:47:35.789" v="3550" actId="20577"/>
          <ac:spMkLst>
            <pc:docMk/>
            <pc:sldMk cId="3943891391" sldId="400"/>
            <ac:spMk id="196" creationId="{5F22B27D-F3E6-4B05-900E-ABA07F6056C5}"/>
          </ac:spMkLst>
        </pc:spChg>
        <pc:spChg chg="del mod">
          <ac:chgData name="Louis HAROU" userId="0dfd38b74f323ed9" providerId="LiveId" clId="{BDDA4A1D-081D-46FF-8C73-E9B44C8834C0}" dt="2022-05-12T14:20:58.069" v="1860" actId="478"/>
          <ac:spMkLst>
            <pc:docMk/>
            <pc:sldMk cId="3943891391" sldId="400"/>
            <ac:spMk id="199" creationId="{C9424498-C0DF-43EF-86AB-43F68886E4DE}"/>
          </ac:spMkLst>
        </pc:spChg>
        <pc:spChg chg="del">
          <ac:chgData name="Louis HAROU" userId="0dfd38b74f323ed9" providerId="LiveId" clId="{BDDA4A1D-081D-46FF-8C73-E9B44C8834C0}" dt="2022-05-12T14:20:59.753" v="1861" actId="478"/>
          <ac:spMkLst>
            <pc:docMk/>
            <pc:sldMk cId="3943891391" sldId="400"/>
            <ac:spMk id="201" creationId="{7973F0B3-CCFD-4B04-AB69-3CF3A08F0CC9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2" creationId="{6C563234-8051-45C7-886B-482A5E45FA9C}"/>
          </ac:spMkLst>
        </pc:spChg>
        <pc:spChg chg="del mod">
          <ac:chgData name="Louis HAROU" userId="0dfd38b74f323ed9" providerId="LiveId" clId="{BDDA4A1D-081D-46FF-8C73-E9B44C8834C0}" dt="2022-05-12T14:21:07.579" v="1865" actId="478"/>
          <ac:spMkLst>
            <pc:docMk/>
            <pc:sldMk cId="3943891391" sldId="400"/>
            <ac:spMk id="203" creationId="{57BCAB94-3786-4C1B-B093-0009CBDC789B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5" creationId="{D65086EC-F46C-4B94-9A16-DA286060A658}"/>
          </ac:spMkLst>
        </pc:spChg>
        <pc:spChg chg="del mod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6" creationId="{97A89F26-8F5E-457D-AC23-BEC3B97DCFCA}"/>
          </ac:spMkLst>
        </pc:spChg>
        <pc:spChg chg="mod">
          <ac:chgData name="Louis HAROU" userId="0dfd38b74f323ed9" providerId="LiveId" clId="{BDDA4A1D-081D-46FF-8C73-E9B44C8834C0}" dt="2022-05-12T15:46:31.006" v="3542" actId="1076"/>
          <ac:spMkLst>
            <pc:docMk/>
            <pc:sldMk cId="3943891391" sldId="400"/>
            <ac:spMk id="207" creationId="{7F80DA03-D1D6-467C-99B8-B2F2C286B20F}"/>
          </ac:spMkLst>
        </pc:spChg>
        <pc:spChg chg="del">
          <ac:chgData name="Louis HAROU" userId="0dfd38b74f323ed9" providerId="LiveId" clId="{BDDA4A1D-081D-46FF-8C73-E9B44C8834C0}" dt="2022-05-12T15:30:43.357" v="3498" actId="478"/>
          <ac:spMkLst>
            <pc:docMk/>
            <pc:sldMk cId="3943891391" sldId="400"/>
            <ac:spMk id="208" creationId="{B18BF267-61C4-46A1-85F8-79A5B0EA2EC3}"/>
          </ac:spMkLst>
        </pc:spChg>
        <pc:graphicFrameChg chg="add del mod">
          <ac:chgData name="Louis HAROU" userId="0dfd38b74f323ed9" providerId="LiveId" clId="{BDDA4A1D-081D-46FF-8C73-E9B44C8834C0}" dt="2022-05-12T15:52:36.157" v="3604"/>
          <ac:graphicFrameMkLst>
            <pc:docMk/>
            <pc:sldMk cId="3943891391" sldId="400"/>
            <ac:graphicFrameMk id="3" creationId="{EE32DE46-7C10-2A76-EF86-B32428105A69}"/>
          </ac:graphicFrameMkLst>
        </pc:graphicFrameChg>
        <pc:graphicFrameChg chg="add del mod modGraphic">
          <ac:chgData name="Louis HAROU" userId="0dfd38b74f323ed9" providerId="LiveId" clId="{BDDA4A1D-081D-46FF-8C73-E9B44C8834C0}" dt="2022-05-12T15:59:51.677" v="3759" actId="478"/>
          <ac:graphicFrameMkLst>
            <pc:docMk/>
            <pc:sldMk cId="3943891391" sldId="400"/>
            <ac:graphicFrameMk id="4" creationId="{A538C82F-5AAC-ED9C-DA98-7FE4CCF74E3D}"/>
          </ac:graphicFrameMkLst>
        </pc:graphicFrameChg>
      </pc:sldChg>
      <pc:sldChg chg="add del">
        <pc:chgData name="Louis HAROU" userId="0dfd38b74f323ed9" providerId="LiveId" clId="{BDDA4A1D-081D-46FF-8C73-E9B44C8834C0}" dt="2022-05-11T16:47:22.145" v="4"/>
        <pc:sldMkLst>
          <pc:docMk/>
          <pc:sldMk cId="1653179879" sldId="401"/>
        </pc:sldMkLst>
      </pc:sldChg>
      <pc:sldChg chg="modSp add mod ord">
        <pc:chgData name="Louis HAROU" userId="0dfd38b74f323ed9" providerId="LiveId" clId="{BDDA4A1D-081D-46FF-8C73-E9B44C8834C0}" dt="2022-05-11T17:21:16.745" v="1341" actId="20577"/>
        <pc:sldMkLst>
          <pc:docMk/>
          <pc:sldMk cId="4185037439" sldId="401"/>
        </pc:sldMkLst>
        <pc:spChg chg="mod">
          <ac:chgData name="Louis HAROU" userId="0dfd38b74f323ed9" providerId="LiveId" clId="{BDDA4A1D-081D-46FF-8C73-E9B44C8834C0}" dt="2022-05-11T17:21:16.745" v="1341" actId="20577"/>
          <ac:spMkLst>
            <pc:docMk/>
            <pc:sldMk cId="4185037439" sldId="401"/>
            <ac:spMk id="2" creationId="{9744F51B-F17D-4045-AA23-C0C0A2DCC543}"/>
          </ac:spMkLst>
        </pc:spChg>
        <pc:spChg chg="mod">
          <ac:chgData name="Louis HAROU" userId="0dfd38b74f323ed9" providerId="LiveId" clId="{BDDA4A1D-081D-46FF-8C73-E9B44C8834C0}" dt="2022-05-11T17:08:33.561" v="1097" actId="20577"/>
          <ac:spMkLst>
            <pc:docMk/>
            <pc:sldMk cId="4185037439" sldId="401"/>
            <ac:spMk id="141" creationId="{A7BB42A1-7E35-409B-A980-3F0D71EFE283}"/>
          </ac:spMkLst>
        </pc:spChg>
        <pc:spChg chg="mod">
          <ac:chgData name="Louis HAROU" userId="0dfd38b74f323ed9" providerId="LiveId" clId="{BDDA4A1D-081D-46FF-8C73-E9B44C8834C0}" dt="2022-05-11T17:08:21.345" v="1095" actId="1076"/>
          <ac:spMkLst>
            <pc:docMk/>
            <pc:sldMk cId="4185037439" sldId="401"/>
            <ac:spMk id="190" creationId="{8637EE4B-86F0-4D7E-A148-8A17C8C15E85}"/>
          </ac:spMkLst>
        </pc:spChg>
        <pc:spChg chg="mod">
          <ac:chgData name="Louis HAROU" userId="0dfd38b74f323ed9" providerId="LiveId" clId="{BDDA4A1D-081D-46FF-8C73-E9B44C8834C0}" dt="2022-05-11T17:08:18.785" v="1094" actId="1076"/>
          <ac:spMkLst>
            <pc:docMk/>
            <pc:sldMk cId="4185037439" sldId="401"/>
            <ac:spMk id="201" creationId="{7973F0B3-CCFD-4B04-AB69-3CF3A08F0CC9}"/>
          </ac:spMkLst>
        </pc:spChg>
      </pc:sldChg>
      <pc:sldChg chg="add del">
        <pc:chgData name="Louis HAROU" userId="0dfd38b74f323ed9" providerId="LiveId" clId="{BDDA4A1D-081D-46FF-8C73-E9B44C8834C0}" dt="2022-05-11T16:51:01.115" v="69"/>
        <pc:sldMkLst>
          <pc:docMk/>
          <pc:sldMk cId="723643759" sldId="402"/>
        </pc:sldMkLst>
      </pc:sldChg>
      <pc:sldChg chg="addSp delSp modSp add mod modShow">
        <pc:chgData name="Louis HAROU" userId="0dfd38b74f323ed9" providerId="LiveId" clId="{BDDA4A1D-081D-46FF-8C73-E9B44C8834C0}" dt="2022-05-12T14:25:29.552" v="1939" actId="729"/>
        <pc:sldMkLst>
          <pc:docMk/>
          <pc:sldMk cId="1347708397" sldId="402"/>
        </pc:sldMkLst>
        <pc:spChg chg="mod">
          <ac:chgData name="Louis HAROU" userId="0dfd38b74f323ed9" providerId="LiveId" clId="{BDDA4A1D-081D-46FF-8C73-E9B44C8834C0}" dt="2022-05-11T17:21:29.635" v="1342" actId="313"/>
          <ac:spMkLst>
            <pc:docMk/>
            <pc:sldMk cId="1347708397" sldId="402"/>
            <ac:spMk id="2" creationId="{9744F51B-F17D-4045-AA23-C0C0A2DCC54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29" creationId="{82B324EB-EBC4-4F3F-ADE1-1213B620F680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0" creationId="{F5207122-E504-40C0-9FD1-77FB9BB0554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1" creationId="{6BEE71B3-B8B1-4060-BCD4-61B583CB06FF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2" creationId="{B68B0076-DADD-4F10-A5CB-44767F7A81EA}"/>
          </ac:spMkLst>
        </pc:spChg>
        <pc:spChg chg="mod">
          <ac:chgData name="Louis HAROU" userId="0dfd38b74f323ed9" providerId="LiveId" clId="{BDDA4A1D-081D-46FF-8C73-E9B44C8834C0}" dt="2022-05-12T08:46:34.261" v="1361" actId="20577"/>
          <ac:spMkLst>
            <pc:docMk/>
            <pc:sldMk cId="1347708397" sldId="402"/>
            <ac:spMk id="35" creationId="{66DEC931-8771-4948-8F87-4B95780679BF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6" creationId="{0F6B0CB1-514C-4EFC-B20B-4BF12AC2B59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7" creationId="{0C628E42-912C-4AE5-9AA6-7743F8DFD1FD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8" creationId="{C650FD7D-2187-4AEF-885D-BEC731FCDEF5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39" creationId="{A3B59BF3-A8DE-4E6B-A70F-1D671B99063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0" creationId="{4CB7F8EE-26F6-0A55-1452-312A9EF1F75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1" creationId="{FD6E4BF8-AFBC-336B-6A90-4C03A691800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2" creationId="{33043553-2BAE-3CD1-8E4C-C484B9F421E3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3" creationId="{E924425E-6862-7EBE-99C4-F7CE418AC01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4" creationId="{89CCA000-BA17-2409-66EE-5B6175B518F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5" creationId="{5B91901F-4EE4-1B9A-A71C-2A16E857A236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6" creationId="{BD9E99EF-5C5D-42B5-82A4-F0E69FCF02E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7" creationId="{9752A476-190A-58E2-D95B-4BED0246645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8" creationId="{A30449A6-75B8-8863-CF95-B1F2866EB20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59" creationId="{6E13C15C-7D51-45FF-A266-666D24F2C45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0" creationId="{56F743CF-B5AC-3913-4DFA-8B401C269F87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1" creationId="{176A4ECF-7139-F283-C04E-8810BD663F00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2" creationId="{FCF2B092-5B99-3F83-9102-4765A805C99D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3" creationId="{D10D9266-B901-438D-C7E3-F1521BA5FFE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4" creationId="{336944EF-FB74-AE68-22CB-365BC3C24A1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5" creationId="{B582DAE4-D03F-9F49-472A-416E643F326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6" creationId="{27190DFA-BC89-DFCD-00EE-190E9D0FE321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67" creationId="{D1EA3AE5-498B-4713-8A45-5CE0D0BC263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68" creationId="{CB056677-834C-4D47-9037-62457616697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69" creationId="{B92BEB46-433C-6D23-E914-C2293409215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0" creationId="{9E4F655E-56C9-274D-2B6E-6FB42F88E56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1" creationId="{9E66C67A-E8EA-F84F-9DDE-C755EEBC36A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2" creationId="{8936B133-177F-8E42-FE11-1E33599DD22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3" creationId="{E42D79D5-888F-D099-20F5-00CB9765906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4" creationId="{57141AB0-3B8B-D86A-9B23-A35E8DC2E4E1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75" creationId="{A985ACC8-828B-4E08-8B3C-FE244253C51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6" creationId="{0F4161C9-597A-A3CC-46C6-93C5DBE7E0F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77" creationId="{C2D0C5F4-325F-D67B-9406-66BCA3FC4CB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78" creationId="{55BD35EA-1A25-4DDB-8235-CEC2582ADEF2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79" creationId="{7D147696-97EC-4A22-A190-CD965FD7D910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0" creationId="{696731A8-4BA1-459F-A0BB-111F450EA883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1" creationId="{718E98E7-A74C-4CE8-C3C6-348E51DD4BC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2" creationId="{E34ED998-3B60-40E7-A0B5-B5026216EE80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3" creationId="{F80715C8-8A7F-4972-8A40-3426DA4FFE99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84" creationId="{D2C84773-E8B4-4DB1-BC40-D0451DF8DA9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5" creationId="{6E25456B-FFB2-510F-7F66-1942DDA0B82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6" creationId="{B3168313-88E0-49FE-778B-6961067F6E7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7" creationId="{E1AC6C11-B7DA-E3FD-21E6-35EDD3CCA01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8" creationId="{B3463AFC-4A5B-22D7-7537-C68C75D77515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89" creationId="{FFF0F3A4-89FB-755F-1EC7-4DCA52646BA6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0" creationId="{9F424168-24CC-36EC-EB61-2A3A970AE225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1" creationId="{45F867E1-0A12-4A75-0D0D-129EDEE20BA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2" creationId="{9C29FFA9-44B0-2DEF-9C26-9DCAAA4F19A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93" creationId="{6BE398B0-0F18-8726-9966-34054AFD465C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4" creationId="{ABCDBCD1-F8FC-4ED7-85C4-A4EDD5F31B0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5" creationId="{60C05488-19C3-4FCE-93D3-468E74CC7585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6" creationId="{4563CA29-ED1A-4025-8A9D-E160052B8AE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7" creationId="{7D1D785F-D43F-4FA7-BC11-F464535ABEE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8" creationId="{0CAABC8E-5727-4DCE-8FA9-28369EC3B79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99" creationId="{F70FBB2B-B84B-40B9-93E5-64AA3A70066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0" creationId="{9C6C6342-DDF9-46FB-BB61-6E4F91724B1C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1" creationId="{E1A00E1E-34F1-AEC0-9E55-3F327724F05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2" creationId="{6E78904B-7793-66F2-9994-054940C78D27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3" creationId="{C41D3FF5-2825-BE6E-09E0-3505D087A43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4" creationId="{E4039B1E-4919-C274-6313-A7721A847ED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5" creationId="{8EAEAF1A-4FC7-5F42-25AC-D9DD6D311BAC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6" creationId="{B6E3177C-50D5-6033-443B-F81CE1AB668D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7" creationId="{F9DEABEB-5D7D-31D7-DAD2-C4140646D7E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8" creationId="{0B947DFE-CBAA-905A-2BAF-8E1CE574F37F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09" creationId="{A2F14944-462F-5DC3-F0AE-F644364467E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0" creationId="{F4BD7109-FF5F-E8DE-ED75-27B670388C3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1" creationId="{2B981092-631A-5C3F-A03A-B2AE5D1BEE58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2" creationId="{B27A68D5-8F1C-24E4-94AA-97EAE409DBA9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3" creationId="{11780FF2-5C6F-75BC-FA10-5AE1DA9125D9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14" creationId="{9550B2D9-5888-47AA-B33C-BFFE8B95EEC2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5" creationId="{0000F57C-6500-B763-EC7A-958D3FC86B40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6" creationId="{B1A1F03F-F277-8B68-8BDD-A7DFD249053A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7" creationId="{752A76CC-75CD-EF15-C820-5E88D6A95E1A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8" creationId="{E5B59F25-2BE4-AC15-BABB-70730CD78D4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19" creationId="{4E3F45BA-84D1-DBCB-FF45-BF44CD4E2B2B}"/>
          </ac:spMkLst>
        </pc:spChg>
        <pc:spChg chg="del">
          <ac:chgData name="Louis HAROU" userId="0dfd38b74f323ed9" providerId="LiveId" clId="{BDDA4A1D-081D-46FF-8C73-E9B44C8834C0}" dt="2022-05-11T16:51:44.696" v="102" actId="478"/>
          <ac:spMkLst>
            <pc:docMk/>
            <pc:sldMk cId="1347708397" sldId="402"/>
            <ac:spMk id="120" creationId="{AFFC0639-4CF1-1B7E-961B-132A2CF56D5D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1" creationId="{2EA8CF29-B722-FBE7-4977-3F52DEEC691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2" creationId="{96224D37-3ED3-1A87-32B2-4E8E69E37F94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3" creationId="{FC3D66E2-EAC7-C1C9-EFCF-AEDF78E808DE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4" creationId="{4B40F61E-7FA2-0CA1-DCDC-01F6CE3BE6B1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5" creationId="{6E975F3F-20A2-F3EA-632D-BE06186A27A6}"/>
          </ac:spMkLst>
        </pc:spChg>
        <pc:spChg chg="add del mod">
          <ac:chgData name="Louis HAROU" userId="0dfd38b74f323ed9" providerId="LiveId" clId="{BDDA4A1D-081D-46FF-8C73-E9B44C8834C0}" dt="2022-05-11T16:51:46.736" v="104"/>
          <ac:spMkLst>
            <pc:docMk/>
            <pc:sldMk cId="1347708397" sldId="402"/>
            <ac:spMk id="126" creationId="{6CBE403A-4426-4ED6-4831-5D0A9C84311F}"/>
          </ac:spMkLst>
        </pc:spChg>
        <pc:spChg chg="add mod">
          <ac:chgData name="Louis HAROU" userId="0dfd38b74f323ed9" providerId="LiveId" clId="{BDDA4A1D-081D-46FF-8C73-E9B44C8834C0}" dt="2022-05-11T16:53:34.645" v="359" actId="1076"/>
          <ac:spMkLst>
            <pc:docMk/>
            <pc:sldMk cId="1347708397" sldId="402"/>
            <ac:spMk id="127" creationId="{96F2151D-3574-8408-4AEA-5CAE995FA467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28" creationId="{13CD6F31-3751-E026-EA07-35FE98178D9D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29" creationId="{91C1D4EC-7458-1FD7-ADF7-9415DA6115C3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30" creationId="{900E2810-ED4A-98F2-78AE-C24ED3A7802D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31" creationId="{B104014F-5EB7-55D8-6FC5-66310368C641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2" creationId="{FB8A254B-CA21-4031-9752-D341E9476D94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3" creationId="{CAE820E2-2126-4109-A29B-6511CA4600A4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4" creationId="{B7F9462F-4509-4E35-8FFF-D9B5777B99E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5" creationId="{607A72B7-A085-4D9E-8A1D-BB275D4F0CDF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6" creationId="{4D355FA1-BCDA-49FB-ADD8-6E6FD733E746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7" creationId="{55C7D3AF-2ED1-4BDE-80CB-B41C2730E62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8" creationId="{DC580539-B63A-42BC-9FEC-0DC63BE5B063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39" creationId="{B79727EE-2FF5-4580-B158-CFF82FB9788C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40" creationId="{A49D323E-8528-4C6A-B2F0-574CEAFEE07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1" creationId="{2C78DF80-12D4-7D7D-31F9-BDBD92E61913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42" creationId="{5ED3351B-6E89-D51D-0E36-1750675F7D46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43" creationId="{BAB951B5-D3CB-713B-5EA4-BA97A90F67C2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44" creationId="{AB4978EE-CF47-38E6-3CA5-882E5650EB3E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45" creationId="{5F195E64-FEA3-2D7A-5C31-708E1472B2C1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6" creationId="{2F397A71-E3EC-0CD3-00C3-7DBA57001F25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7" creationId="{9D185B38-C69B-B6E0-A5B6-A674691E523E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8" creationId="{70F9C192-247B-C496-4FDD-71976B3F93AD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49" creationId="{71F44680-D2C4-5669-00A9-86F09A41A90F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0" creationId="{32AE64EA-C033-83EA-7E61-F8C66C85BA1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1" creationId="{1F8D79FF-9327-4B02-4C53-04FF63023F5B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52" creationId="{DE6138F8-2A96-61F5-DA3E-B5BBA0E8C735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3" creationId="{CD151156-759E-AA52-87D9-D57F40D53BD0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4" creationId="{7068149A-FA8E-9228-1244-E31502560F10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5" creationId="{3D66FB48-FF23-4AAB-3110-6BB6554875D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6" creationId="{A2A9F12A-4A9A-5C97-D50E-1466D32174D3}"/>
          </ac:spMkLst>
        </pc:spChg>
        <pc:spChg chg="del">
          <ac:chgData name="Louis HAROU" userId="0dfd38b74f323ed9" providerId="LiveId" clId="{BDDA4A1D-081D-46FF-8C73-E9B44C8834C0}" dt="2022-05-11T16:51:48.036" v="105" actId="478"/>
          <ac:spMkLst>
            <pc:docMk/>
            <pc:sldMk cId="1347708397" sldId="402"/>
            <ac:spMk id="157" creationId="{DDACDBC1-3B08-55C6-B761-7A0D96FAE2E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58" creationId="{B4DEE0BA-2E3D-17CC-15A5-F64E8C2FE8AC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59" creationId="{4243D66F-F715-0524-B0C7-2E6269BC042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60" creationId="{97330292-2EFE-483F-B125-FB2B0AA63AE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61" creationId="{9F69C34C-06DE-5B26-0CD7-1F76D63D2697}"/>
          </ac:spMkLst>
        </pc:spChg>
        <pc:spChg chg="add mod">
          <ac:chgData name="Louis HAROU" userId="0dfd38b74f323ed9" providerId="LiveId" clId="{BDDA4A1D-081D-46FF-8C73-E9B44C8834C0}" dt="2022-05-12T08:46:09.955" v="1352" actId="1076"/>
          <ac:spMkLst>
            <pc:docMk/>
            <pc:sldMk cId="1347708397" sldId="402"/>
            <ac:spMk id="162" creationId="{0DE28937-2039-78B9-1CAF-B7652A065DE1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63" creationId="{5D519778-6F13-E32F-BFB5-4A8DB9D3AEC4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4" creationId="{D62A1A98-85B5-4BB8-5B33-61BB970E633A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5" creationId="{9DF4D985-DF3B-87AF-E1F0-5F2F83FC90A6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6" creationId="{EAEAAE7E-DD45-E72F-BAE9-1444199EBE5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7" creationId="{AD939DF7-44A9-F65A-4C25-337A61B6625F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8" creationId="{E64DC64A-1658-48CE-40A3-7141A14EB203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69" creationId="{D963033D-3F5E-7819-A76F-25852B485D4D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70" creationId="{4EB08FFB-50B6-A30A-D5DB-E9925BF5F782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71" creationId="{91DAC773-4C98-2725-A4F3-6B385CB832D1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2" creationId="{A60CA9A0-C7BF-FE17-65BC-3B264899521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3" creationId="{5D2B8D9D-0927-1424-0E01-0AD486B1D0E6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4" creationId="{8569EFBD-350B-9721-CC6B-BB8DC24B1CD3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5" creationId="{466E1B28-14F2-7389-0368-C09C2FA58B91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6" creationId="{6DB7B5A0-3A2E-F0CA-650E-262265DD14FF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7" creationId="{6E3AE0F4-1259-94B5-7BF5-26CE084DE13C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8" creationId="{DCE68BDC-83C4-FB73-8720-0948D2D5008A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79" creationId="{87C48A3A-CA18-C872-6C84-CF19ABD45F0E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0" creationId="{D79F8A33-84DA-6E9C-24BD-8018B1751B5A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1" creationId="{4546DA5F-0BFD-8083-1BEC-E25A16FC1601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2" creationId="{C08CCA64-9D62-2B7A-1CB4-F95ADE0BA2E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83" creationId="{39243495-AAAB-47EB-9E98-07F0DA14DE70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4" creationId="{C9DF4F76-E549-7BBD-C898-4F6937EEC519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5" creationId="{E941574E-A476-1C7A-F3AA-72BB5CD3DD4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6" creationId="{EEBD5B53-2455-6684-7B45-8FC14C0D3845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7" creationId="{F73EFC53-5F52-5387-0E7C-1EC7294F0A2B}"/>
          </ac:spMkLst>
        </pc:spChg>
        <pc:spChg chg="add mod">
          <ac:chgData name="Louis HAROU" userId="0dfd38b74f323ed9" providerId="LiveId" clId="{BDDA4A1D-081D-46FF-8C73-E9B44C8834C0}" dt="2022-05-12T08:45:51.662" v="1348" actId="164"/>
          <ac:spMkLst>
            <pc:docMk/>
            <pc:sldMk cId="1347708397" sldId="402"/>
            <ac:spMk id="188" creationId="{2E0EA3E6-BAC4-4D07-345A-ACD3A68C5C41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189" creationId="{30A1F425-DBB2-0399-E47B-98770B728003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90" creationId="{3157D24C-CEE9-547E-732B-0BB3FC38A7F6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91" creationId="{FB697037-2150-F2EA-D722-DD0E07AF8C49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2" creationId="{50BE027D-9D2D-4484-BDD6-8B1CD6BF586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4" creationId="{A4D9A632-AA9A-44F8-BEEE-167A7A7757B7}"/>
          </ac:spMkLst>
        </pc:spChg>
        <pc:spChg chg="mod">
          <ac:chgData name="Louis HAROU" userId="0dfd38b74f323ed9" providerId="LiveId" clId="{BDDA4A1D-081D-46FF-8C73-E9B44C8834C0}" dt="2022-05-12T08:46:21.642" v="1353" actId="1076"/>
          <ac:spMkLst>
            <pc:docMk/>
            <pc:sldMk cId="1347708397" sldId="402"/>
            <ac:spMk id="195" creationId="{01A1DACB-95B7-45F4-A419-5DA5C4AD081D}"/>
          </ac:spMkLst>
        </pc:spChg>
        <pc:spChg chg="del">
          <ac:chgData name="Louis HAROU" userId="0dfd38b74f323ed9" providerId="LiveId" clId="{BDDA4A1D-081D-46FF-8C73-E9B44C8834C0}" dt="2022-05-11T16:51:11.856" v="100" actId="478"/>
          <ac:spMkLst>
            <pc:docMk/>
            <pc:sldMk cId="1347708397" sldId="402"/>
            <ac:spMk id="196" creationId="{5F22B27D-F3E6-4B05-900E-ABA07F6056C5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198" creationId="{9C8BBCB7-F1B1-19C0-9EF5-C4A4BB880C22}"/>
          </ac:spMkLst>
        </pc:spChg>
        <pc:spChg chg="add mod">
          <ac:chgData name="Louis HAROU" userId="0dfd38b74f323ed9" providerId="LiveId" clId="{BDDA4A1D-081D-46FF-8C73-E9B44C8834C0}" dt="2022-05-11T16:53:34.645" v="359" actId="1076"/>
          <ac:spMkLst>
            <pc:docMk/>
            <pc:sldMk cId="1347708397" sldId="402"/>
            <ac:spMk id="199" creationId="{67D473C8-BAA4-E12B-1C4D-8C818083A678}"/>
          </ac:spMkLst>
        </pc:spChg>
        <pc:spChg chg="add mod">
          <ac:chgData name="Louis HAROU" userId="0dfd38b74f323ed9" providerId="LiveId" clId="{BDDA4A1D-081D-46FF-8C73-E9B44C8834C0}" dt="2022-05-12T08:46:04.747" v="1350" actId="164"/>
          <ac:spMkLst>
            <pc:docMk/>
            <pc:sldMk cId="1347708397" sldId="402"/>
            <ac:spMk id="200" creationId="{FDF431D0-F81D-7C1C-CE55-CD5617F8885E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1" creationId="{DD5D0B72-D366-0A8D-2630-F5BE92BD7DF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2" creationId="{7B3F3772-A324-5AF3-AD83-6FD029036F66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3" creationId="{0D48A96F-12B5-4629-038B-436A4289757C}"/>
          </ac:spMkLst>
        </pc:spChg>
        <pc:spChg chg="add mod">
          <ac:chgData name="Louis HAROU" userId="0dfd38b74f323ed9" providerId="LiveId" clId="{BDDA4A1D-081D-46FF-8C73-E9B44C8834C0}" dt="2022-05-11T16:51:54.325" v="107" actId="1076"/>
          <ac:spMkLst>
            <pc:docMk/>
            <pc:sldMk cId="1347708397" sldId="402"/>
            <ac:spMk id="204" creationId="{52D82AFA-0825-2AF7-1A27-01D3F0FD0244}"/>
          </ac:spMkLst>
        </pc:spChg>
        <pc:spChg chg="add mod">
          <ac:chgData name="Louis HAROU" userId="0dfd38b74f323ed9" providerId="LiveId" clId="{BDDA4A1D-081D-46FF-8C73-E9B44C8834C0}" dt="2022-05-11T17:07:27.195" v="1073" actId="20577"/>
          <ac:spMkLst>
            <pc:docMk/>
            <pc:sldMk cId="1347708397" sldId="402"/>
            <ac:spMk id="205" creationId="{250E433F-FBB8-C2E5-DAF6-2403A4CB6AD1}"/>
          </ac:spMkLst>
        </pc:spChg>
        <pc:grpChg chg="add mod">
          <ac:chgData name="Louis HAROU" userId="0dfd38b74f323ed9" providerId="LiveId" clId="{BDDA4A1D-081D-46FF-8C73-E9B44C8834C0}" dt="2022-05-12T08:45:53.922" v="1349" actId="1076"/>
          <ac:grpSpMkLst>
            <pc:docMk/>
            <pc:sldMk cId="1347708397" sldId="402"/>
            <ac:grpSpMk id="3" creationId="{581D0884-351B-17C8-E065-A0AA00B3EB9D}"/>
          </ac:grpSpMkLst>
        </pc:grpChg>
        <pc:grpChg chg="add mod">
          <ac:chgData name="Louis HAROU" userId="0dfd38b74f323ed9" providerId="LiveId" clId="{BDDA4A1D-081D-46FF-8C73-E9B44C8834C0}" dt="2022-05-12T08:46:07.472" v="1351" actId="1076"/>
          <ac:grpSpMkLst>
            <pc:docMk/>
            <pc:sldMk cId="1347708397" sldId="402"/>
            <ac:grpSpMk id="4" creationId="{A0EB3FFD-5172-0270-A5F5-5388392E8225}"/>
          </ac:grpSpMkLst>
        </pc:grpChg>
      </pc:sldChg>
      <pc:sldChg chg="addSp delSp modSp add mod">
        <pc:chgData name="Louis HAROU" userId="0dfd38b74f323ed9" providerId="LiveId" clId="{BDDA4A1D-081D-46FF-8C73-E9B44C8834C0}" dt="2022-05-17T15:39:05.467" v="4178" actId="1076"/>
        <pc:sldMkLst>
          <pc:docMk/>
          <pc:sldMk cId="1519659045" sldId="403"/>
        </pc:sldMkLst>
        <pc:spChg chg="mod">
          <ac:chgData name="Louis HAROU" userId="0dfd38b74f323ed9" providerId="LiveId" clId="{BDDA4A1D-081D-46FF-8C73-E9B44C8834C0}" dt="2022-05-13T07:44:14.264" v="3782" actId="14100"/>
          <ac:spMkLst>
            <pc:docMk/>
            <pc:sldMk cId="1519659045" sldId="403"/>
            <ac:spMk id="2" creationId="{9744F51B-F17D-4045-AA23-C0C0A2DCC543}"/>
          </ac:spMkLst>
        </pc:spChg>
        <pc:spChg chg="mod">
          <ac:chgData name="Louis HAROU" userId="0dfd38b74f323ed9" providerId="LiveId" clId="{BDDA4A1D-081D-46FF-8C73-E9B44C8834C0}" dt="2022-05-17T15:34:12.611" v="3975" actId="1076"/>
          <ac:spMkLst>
            <pc:docMk/>
            <pc:sldMk cId="1519659045" sldId="403"/>
            <ac:spMk id="3" creationId="{B1C22C71-71CF-BC7F-D348-17DE2137F13D}"/>
          </ac:spMkLst>
        </pc:spChg>
        <pc:spChg chg="mod">
          <ac:chgData name="Louis HAROU" userId="0dfd38b74f323ed9" providerId="LiveId" clId="{BDDA4A1D-081D-46FF-8C73-E9B44C8834C0}" dt="2022-05-13T07:54:54.426" v="3914" actId="20577"/>
          <ac:spMkLst>
            <pc:docMk/>
            <pc:sldMk cId="1519659045" sldId="403"/>
            <ac:spMk id="35" creationId="{66DEC931-8771-4948-8F87-4B95780679BF}"/>
          </ac:spMkLst>
        </pc:spChg>
        <pc:spChg chg="del">
          <ac:chgData name="Louis HAROU" userId="0dfd38b74f323ed9" providerId="LiveId" clId="{BDDA4A1D-081D-46FF-8C73-E9B44C8834C0}" dt="2022-05-12T14:25:05.747" v="1936" actId="478"/>
          <ac:spMkLst>
            <pc:docMk/>
            <pc:sldMk cId="1519659045" sldId="403"/>
            <ac:spMk id="50" creationId="{0C91F8C0-FE6B-B242-689A-532557295FFD}"/>
          </ac:spMkLst>
        </pc:spChg>
        <pc:spChg chg="del">
          <ac:chgData name="Louis HAROU" userId="0dfd38b74f323ed9" providerId="LiveId" clId="{BDDA4A1D-081D-46FF-8C73-E9B44C8834C0}" dt="2022-05-12T14:25:07.426" v="1937" actId="478"/>
          <ac:spMkLst>
            <pc:docMk/>
            <pc:sldMk cId="1519659045" sldId="403"/>
            <ac:spMk id="55" creationId="{38304EF9-2EE8-FA54-BE51-B51A246E2C09}"/>
          </ac:spMkLst>
        </pc:spChg>
        <pc:spChg chg="del mod">
          <ac:chgData name="Louis HAROU" userId="0dfd38b74f323ed9" providerId="LiveId" clId="{BDDA4A1D-081D-46FF-8C73-E9B44C8834C0}" dt="2022-05-12T15:33:10.275" v="3503" actId="478"/>
          <ac:spMkLst>
            <pc:docMk/>
            <pc:sldMk cId="1519659045" sldId="403"/>
            <ac:spMk id="60" creationId="{23486850-D4BB-629F-35B6-1E4CC1FD6202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1" creationId="{6A267F13-E58C-2FB9-1225-C44FAAD9A6F6}"/>
          </ac:spMkLst>
        </pc:spChg>
        <pc:spChg chg="add mod">
          <ac:chgData name="Louis HAROU" userId="0dfd38b74f323ed9" providerId="LiveId" clId="{BDDA4A1D-081D-46FF-8C73-E9B44C8834C0}" dt="2022-05-13T07:47:35.189" v="3874" actId="20577"/>
          <ac:spMkLst>
            <pc:docMk/>
            <pc:sldMk cId="1519659045" sldId="403"/>
            <ac:spMk id="61" creationId="{92C77CFF-3001-3731-3373-4276D8D53008}"/>
          </ac:spMkLst>
        </pc:spChg>
        <pc:spChg chg="add mod">
          <ac:chgData name="Louis HAROU" userId="0dfd38b74f323ed9" providerId="LiveId" clId="{BDDA4A1D-081D-46FF-8C73-E9B44C8834C0}" dt="2022-05-13T07:55:31.841" v="3919" actId="1076"/>
          <ac:spMkLst>
            <pc:docMk/>
            <pc:sldMk cId="1519659045" sldId="403"/>
            <ac:spMk id="62" creationId="{8334F8E7-A29C-B9AF-EA98-968921C4BE49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2" creationId="{CBD44A12-3049-7BA5-5307-B45159AEFECA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3" creationId="{09F07894-41D6-1E87-5B92-FECE0967BCC6}"/>
          </ac:spMkLst>
        </pc:spChg>
        <pc:spChg chg="add mod">
          <ac:chgData name="Louis HAROU" userId="0dfd38b74f323ed9" providerId="LiveId" clId="{BDDA4A1D-081D-46FF-8C73-E9B44C8834C0}" dt="2022-05-13T07:55:42.162" v="3927" actId="1076"/>
          <ac:spMkLst>
            <pc:docMk/>
            <pc:sldMk cId="1519659045" sldId="403"/>
            <ac:spMk id="63" creationId="{D2E629CF-893E-2E87-4BC7-ED25946A321E}"/>
          </ac:spMkLst>
        </pc:spChg>
        <pc:spChg chg="del mod">
          <ac:chgData name="Louis HAROU" userId="0dfd38b74f323ed9" providerId="LiveId" clId="{BDDA4A1D-081D-46FF-8C73-E9B44C8834C0}" dt="2022-05-12T14:55:27.421" v="2602" actId="478"/>
          <ac:spMkLst>
            <pc:docMk/>
            <pc:sldMk cId="1519659045" sldId="403"/>
            <ac:spMk id="64" creationId="{0511ED6A-96DB-0548-D6F8-37C7FD387BEF}"/>
          </ac:spMkLst>
        </pc:spChg>
        <pc:spChg chg="del mod">
          <ac:chgData name="Louis HAROU" userId="0dfd38b74f323ed9" providerId="LiveId" clId="{BDDA4A1D-081D-46FF-8C73-E9B44C8834C0}" dt="2022-05-17T15:33:52.834" v="3973" actId="478"/>
          <ac:spMkLst>
            <pc:docMk/>
            <pc:sldMk cId="1519659045" sldId="403"/>
            <ac:spMk id="65" creationId="{EBA727B1-F5C1-2F51-5E85-062237CE80C7}"/>
          </ac:spMkLst>
        </pc:spChg>
        <pc:spChg chg="del mod">
          <ac:chgData name="Louis HAROU" userId="0dfd38b74f323ed9" providerId="LiveId" clId="{BDDA4A1D-081D-46FF-8C73-E9B44C8834C0}" dt="2022-05-17T15:33:53.909" v="3974" actId="478"/>
          <ac:spMkLst>
            <pc:docMk/>
            <pc:sldMk cId="1519659045" sldId="403"/>
            <ac:spMk id="66" creationId="{F32A922C-71EE-B958-3848-A372DE134998}"/>
          </ac:spMkLst>
        </pc:spChg>
        <pc:spChg chg="mod">
          <ac:chgData name="Louis HAROU" userId="0dfd38b74f323ed9" providerId="LiveId" clId="{BDDA4A1D-081D-46FF-8C73-E9B44C8834C0}" dt="2022-05-13T07:54:32.144" v="3905" actId="14100"/>
          <ac:spMkLst>
            <pc:docMk/>
            <pc:sldMk cId="1519659045" sldId="403"/>
            <ac:spMk id="67" creationId="{D1EA3AE5-498B-4713-8A45-5CE0D0BC2633}"/>
          </ac:spMkLst>
        </pc:spChg>
        <pc:spChg chg="del mod">
          <ac:chgData name="Louis HAROU" userId="0dfd38b74f323ed9" providerId="LiveId" clId="{BDDA4A1D-081D-46FF-8C73-E9B44C8834C0}" dt="2022-05-13T07:47:18.896" v="3852" actId="478"/>
          <ac:spMkLst>
            <pc:docMk/>
            <pc:sldMk cId="1519659045" sldId="403"/>
            <ac:spMk id="68" creationId="{CB056677-834C-4D47-9037-624576166979}"/>
          </ac:spMkLst>
        </pc:spChg>
        <pc:spChg chg="add mod">
          <ac:chgData name="Louis HAROU" userId="0dfd38b74f323ed9" providerId="LiveId" clId="{BDDA4A1D-081D-46FF-8C73-E9B44C8834C0}" dt="2022-05-17T15:35:44.489" v="3988" actId="571"/>
          <ac:spMkLst>
            <pc:docMk/>
            <pc:sldMk cId="1519659045" sldId="403"/>
            <ac:spMk id="69" creationId="{5CB99B31-C68D-9DFD-2B92-784893482954}"/>
          </ac:spMkLst>
        </pc:spChg>
        <pc:spChg chg="add mod">
          <ac:chgData name="Louis HAROU" userId="0dfd38b74f323ed9" providerId="LiveId" clId="{BDDA4A1D-081D-46FF-8C73-E9B44C8834C0}" dt="2022-05-17T15:36:12.928" v="4005" actId="1076"/>
          <ac:spMkLst>
            <pc:docMk/>
            <pc:sldMk cId="1519659045" sldId="403"/>
            <ac:spMk id="70" creationId="{897C9DDE-50CF-CB26-2396-9F73ED067391}"/>
          </ac:spMkLst>
        </pc:spChg>
        <pc:spChg chg="add mod">
          <ac:chgData name="Louis HAROU" userId="0dfd38b74f323ed9" providerId="LiveId" clId="{BDDA4A1D-081D-46FF-8C73-E9B44C8834C0}" dt="2022-05-17T15:36:08.314" v="4004" actId="1076"/>
          <ac:spMkLst>
            <pc:docMk/>
            <pc:sldMk cId="1519659045" sldId="403"/>
            <ac:spMk id="71" creationId="{DF4CDA6D-3BB4-9FCA-7792-328071207D47}"/>
          </ac:spMkLst>
        </pc:spChg>
        <pc:spChg chg="add mod">
          <ac:chgData name="Louis HAROU" userId="0dfd38b74f323ed9" providerId="LiveId" clId="{BDDA4A1D-081D-46FF-8C73-E9B44C8834C0}" dt="2022-05-17T15:35:44.489" v="3988" actId="571"/>
          <ac:spMkLst>
            <pc:docMk/>
            <pc:sldMk cId="1519659045" sldId="403"/>
            <ac:spMk id="72" creationId="{F8CE3797-6FEF-1416-44F4-506112AA9930}"/>
          </ac:spMkLst>
        </pc:spChg>
        <pc:spChg chg="add mod">
          <ac:chgData name="Louis HAROU" userId="0dfd38b74f323ed9" providerId="LiveId" clId="{BDDA4A1D-081D-46FF-8C73-E9B44C8834C0}" dt="2022-05-17T15:35:44.489" v="3988" actId="571"/>
          <ac:spMkLst>
            <pc:docMk/>
            <pc:sldMk cId="1519659045" sldId="403"/>
            <ac:spMk id="73" creationId="{5686462C-4CBB-BC50-54DB-765E09124E37}"/>
          </ac:spMkLst>
        </pc:spChg>
        <pc:spChg chg="add mod">
          <ac:chgData name="Louis HAROU" userId="0dfd38b74f323ed9" providerId="LiveId" clId="{BDDA4A1D-081D-46FF-8C73-E9B44C8834C0}" dt="2022-05-17T15:38:33.159" v="4161" actId="1076"/>
          <ac:spMkLst>
            <pc:docMk/>
            <pc:sldMk cId="1519659045" sldId="403"/>
            <ac:spMk id="74" creationId="{AACCC5E3-54E3-944E-0DC1-4EC61D8D4247}"/>
          </ac:spMkLst>
        </pc:spChg>
        <pc:spChg chg="mod">
          <ac:chgData name="Louis HAROU" userId="0dfd38b74f323ed9" providerId="LiveId" clId="{BDDA4A1D-081D-46FF-8C73-E9B44C8834C0}" dt="2022-05-13T07:54:15.026" v="3901" actId="20577"/>
          <ac:spMkLst>
            <pc:docMk/>
            <pc:sldMk cId="1519659045" sldId="403"/>
            <ac:spMk id="75" creationId="{A985ACC8-828B-4E08-8B3C-FE244253C512}"/>
          </ac:spMkLst>
        </pc:spChg>
        <pc:spChg chg="del mod">
          <ac:chgData name="Louis HAROU" userId="0dfd38b74f323ed9" providerId="LiveId" clId="{BDDA4A1D-081D-46FF-8C73-E9B44C8834C0}" dt="2022-05-13T07:53:53.135" v="3878" actId="478"/>
          <ac:spMkLst>
            <pc:docMk/>
            <pc:sldMk cId="1519659045" sldId="403"/>
            <ac:spMk id="78" creationId="{55BD35EA-1A25-4DDB-8235-CEC2582ADEF2}"/>
          </ac:spMkLst>
        </pc:spChg>
        <pc:spChg chg="del mod">
          <ac:chgData name="Louis HAROU" userId="0dfd38b74f323ed9" providerId="LiveId" clId="{BDDA4A1D-081D-46FF-8C73-E9B44C8834C0}" dt="2022-05-13T07:46:54.013" v="3848"/>
          <ac:spMkLst>
            <pc:docMk/>
            <pc:sldMk cId="1519659045" sldId="403"/>
            <ac:spMk id="79" creationId="{7D147696-97EC-4A22-A190-CD965FD7D910}"/>
          </ac:spMkLst>
        </pc:spChg>
        <pc:spChg chg="mod">
          <ac:chgData name="Louis HAROU" userId="0dfd38b74f323ed9" providerId="LiveId" clId="{BDDA4A1D-081D-46FF-8C73-E9B44C8834C0}" dt="2022-05-13T07:54:27.294" v="3903" actId="1076"/>
          <ac:spMkLst>
            <pc:docMk/>
            <pc:sldMk cId="1519659045" sldId="403"/>
            <ac:spMk id="80" creationId="{696731A8-4BA1-459F-A0BB-111F450EA883}"/>
          </ac:spMkLst>
        </pc:spChg>
        <pc:spChg chg="del">
          <ac:chgData name="Louis HAROU" userId="0dfd38b74f323ed9" providerId="LiveId" clId="{BDDA4A1D-081D-46FF-8C73-E9B44C8834C0}" dt="2022-05-13T07:47:10.044" v="3849" actId="478"/>
          <ac:spMkLst>
            <pc:docMk/>
            <pc:sldMk cId="1519659045" sldId="403"/>
            <ac:spMk id="82" creationId="{E34ED998-3B60-40E7-A0B5-B5026216EE80}"/>
          </ac:spMkLst>
        </pc:spChg>
        <pc:spChg chg="del mod">
          <ac:chgData name="Louis HAROU" userId="0dfd38b74f323ed9" providerId="LiveId" clId="{BDDA4A1D-081D-46FF-8C73-E9B44C8834C0}" dt="2022-05-12T15:22:31.617" v="3316" actId="478"/>
          <ac:spMkLst>
            <pc:docMk/>
            <pc:sldMk cId="1519659045" sldId="403"/>
            <ac:spMk id="83" creationId="{F80715C8-8A7F-4972-8A40-3426DA4FFE99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84" creationId="{D2C84773-E8B4-4DB1-BC40-D0451DF8DA9F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85" creationId="{8A956686-271C-3630-5694-14FB3662B7D0}"/>
          </ac:spMkLst>
        </pc:spChg>
        <pc:spChg chg="add del 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86" creationId="{C3569DA9-E2BF-C1C7-7F90-0B03CB96972E}"/>
          </ac:spMkLst>
        </pc:spChg>
        <pc:spChg chg="del mod">
          <ac:chgData name="Louis HAROU" userId="0dfd38b74f323ed9" providerId="LiveId" clId="{BDDA4A1D-081D-46FF-8C73-E9B44C8834C0}" dt="2022-05-12T14:27:20.700" v="2028" actId="478"/>
          <ac:spMkLst>
            <pc:docMk/>
            <pc:sldMk cId="1519659045" sldId="403"/>
            <ac:spMk id="87" creationId="{52BBF260-E043-9CE3-7CD7-50EC4FB0EF79}"/>
          </ac:spMkLst>
        </pc:spChg>
        <pc:spChg chg="del mod">
          <ac:chgData name="Louis HAROU" userId="0dfd38b74f323ed9" providerId="LiveId" clId="{BDDA4A1D-081D-46FF-8C73-E9B44C8834C0}" dt="2022-05-12T14:27:14.644" v="2011" actId="478"/>
          <ac:spMkLst>
            <pc:docMk/>
            <pc:sldMk cId="1519659045" sldId="403"/>
            <ac:spMk id="88" creationId="{56A8DB23-A840-62C4-6B52-BE8D20740606}"/>
          </ac:spMkLst>
        </pc:spChg>
        <pc:spChg chg="del mod">
          <ac:chgData name="Louis HAROU" userId="0dfd38b74f323ed9" providerId="LiveId" clId="{BDDA4A1D-081D-46FF-8C73-E9B44C8834C0}" dt="2022-05-12T14:27:29.720" v="2033" actId="478"/>
          <ac:spMkLst>
            <pc:docMk/>
            <pc:sldMk cId="1519659045" sldId="403"/>
            <ac:spMk id="89" creationId="{0D296962-6934-9A47-4095-DF214D59A2CB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90" creationId="{F64D53C9-254F-CC09-B3CF-8DB93DAAA4E4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91" creationId="{72EDDDC9-B7FB-3938-E058-AE6B9E0F6F0E}"/>
          </ac:spMkLst>
        </pc:spChg>
        <pc:spChg chg="del mod">
          <ac:chgData name="Louis HAROU" userId="0dfd38b74f323ed9" providerId="LiveId" clId="{BDDA4A1D-081D-46FF-8C73-E9B44C8834C0}" dt="2022-05-12T14:27:26.496" v="2031" actId="478"/>
          <ac:spMkLst>
            <pc:docMk/>
            <pc:sldMk cId="1519659045" sldId="403"/>
            <ac:spMk id="92" creationId="{51AB512B-E5B5-E5B9-35EA-EC5257E8BDEC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93" creationId="{E9DAAF8E-EA06-E8BE-BCED-75DA6761F865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4" creationId="{ABCDBCD1-F8FC-4ED7-85C4-A4EDD5F31B06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5" creationId="{60C05488-19C3-4FCE-93D3-468E74CC7585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6" creationId="{4563CA29-ED1A-4025-8A9D-E160052B8AE7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7" creationId="{7D1D785F-D43F-4FA7-BC11-F464535ABEEE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8" creationId="{0CAABC8E-5727-4DCE-8FA9-28369EC3B79E}"/>
          </ac:spMkLst>
        </pc:spChg>
        <pc:spChg chg="del">
          <ac:chgData name="Louis HAROU" userId="0dfd38b74f323ed9" providerId="LiveId" clId="{BDDA4A1D-081D-46FF-8C73-E9B44C8834C0}" dt="2022-05-13T07:47:12.653" v="3850" actId="478"/>
          <ac:spMkLst>
            <pc:docMk/>
            <pc:sldMk cId="1519659045" sldId="403"/>
            <ac:spMk id="99" creationId="{F70FBB2B-B84B-40B9-93E5-64AA3A700669}"/>
          </ac:spMkLst>
        </pc:spChg>
        <pc:spChg chg="del mod">
          <ac:chgData name="Louis HAROU" userId="0dfd38b74f323ed9" providerId="LiveId" clId="{BDDA4A1D-081D-46FF-8C73-E9B44C8834C0}" dt="2022-05-12T14:27:12.400" v="2010" actId="478"/>
          <ac:spMkLst>
            <pc:docMk/>
            <pc:sldMk cId="1519659045" sldId="403"/>
            <ac:spMk id="100" creationId="{AFC5770A-7922-985E-B029-DB145C8A55B8}"/>
          </ac:spMkLst>
        </pc:spChg>
        <pc:spChg chg="mod">
          <ac:chgData name="Louis HAROU" userId="0dfd38b74f323ed9" providerId="LiveId" clId="{BDDA4A1D-081D-46FF-8C73-E9B44C8834C0}" dt="2022-05-12T15:16:30.974" v="3298" actId="108"/>
          <ac:spMkLst>
            <pc:docMk/>
            <pc:sldMk cId="1519659045" sldId="403"/>
            <ac:spMk id="101" creationId="{B487159A-3F43-6E93-7841-9E98BC0F20F8}"/>
          </ac:spMkLst>
        </pc:spChg>
        <pc:spChg chg="add mod">
          <ac:chgData name="Louis HAROU" userId="0dfd38b74f323ed9" providerId="LiveId" clId="{BDDA4A1D-081D-46FF-8C73-E9B44C8834C0}" dt="2022-05-17T15:38:26.379" v="4159" actId="20577"/>
          <ac:spMkLst>
            <pc:docMk/>
            <pc:sldMk cId="1519659045" sldId="403"/>
            <ac:spMk id="102" creationId="{12D64DEB-6BE8-C71E-ED1E-271BEA131C8C}"/>
          </ac:spMkLst>
        </pc:spChg>
        <pc:spChg chg="add del mod">
          <ac:chgData name="Louis HAROU" userId="0dfd38b74f323ed9" providerId="LiveId" clId="{BDDA4A1D-081D-46FF-8C73-E9B44C8834C0}" dt="2022-05-12T14:54:52.240" v="2592" actId="478"/>
          <ac:spMkLst>
            <pc:docMk/>
            <pc:sldMk cId="1519659045" sldId="403"/>
            <ac:spMk id="103" creationId="{7E0F623D-1E22-0B6B-2EE6-CE93098CBC2E}"/>
          </ac:spMkLst>
        </pc:spChg>
        <pc:spChg chg="add del mod">
          <ac:chgData name="Louis HAROU" userId="0dfd38b74f323ed9" providerId="LiveId" clId="{BDDA4A1D-081D-46FF-8C73-E9B44C8834C0}" dt="2022-05-12T14:54:50.788" v="2591" actId="478"/>
          <ac:spMkLst>
            <pc:docMk/>
            <pc:sldMk cId="1519659045" sldId="403"/>
            <ac:spMk id="104" creationId="{9D20D35F-98F3-08F8-397C-5300DC1ABD5B}"/>
          </ac:spMkLst>
        </pc:spChg>
        <pc:spChg chg="add del mod">
          <ac:chgData name="Louis HAROU" userId="0dfd38b74f323ed9" providerId="LiveId" clId="{BDDA4A1D-081D-46FF-8C73-E9B44C8834C0}" dt="2022-05-12T14:54:49.609" v="2590" actId="478"/>
          <ac:spMkLst>
            <pc:docMk/>
            <pc:sldMk cId="1519659045" sldId="403"/>
            <ac:spMk id="105" creationId="{D2AA1748-EBBA-3C9F-BD32-82A0483F1A73}"/>
          </ac:spMkLst>
        </pc:spChg>
        <pc:spChg chg="add del mod">
          <ac:chgData name="Louis HAROU" userId="0dfd38b74f323ed9" providerId="LiveId" clId="{BDDA4A1D-081D-46FF-8C73-E9B44C8834C0}" dt="2022-05-12T14:54:48.765" v="2589" actId="478"/>
          <ac:spMkLst>
            <pc:docMk/>
            <pc:sldMk cId="1519659045" sldId="403"/>
            <ac:spMk id="106" creationId="{CE5F99CD-0078-F15B-B680-EEBC631DEC3F}"/>
          </ac:spMkLst>
        </pc:spChg>
        <pc:spChg chg="add del mod">
          <ac:chgData name="Louis HAROU" userId="0dfd38b74f323ed9" providerId="LiveId" clId="{BDDA4A1D-081D-46FF-8C73-E9B44C8834C0}" dt="2022-05-17T15:35:48.373" v="3990" actId="478"/>
          <ac:spMkLst>
            <pc:docMk/>
            <pc:sldMk cId="1519659045" sldId="403"/>
            <ac:spMk id="107" creationId="{22CB0181-F647-D931-FFB5-5D85C9609B2A}"/>
          </ac:spMkLst>
        </pc:spChg>
        <pc:spChg chg="add del mod">
          <ac:chgData name="Louis HAROU" userId="0dfd38b74f323ed9" providerId="LiveId" clId="{BDDA4A1D-081D-46FF-8C73-E9B44C8834C0}" dt="2022-05-17T15:35:49.428" v="3991" actId="478"/>
          <ac:spMkLst>
            <pc:docMk/>
            <pc:sldMk cId="1519659045" sldId="403"/>
            <ac:spMk id="108" creationId="{DA774329-80AB-97CB-E50C-0DFA464B06EF}"/>
          </ac:spMkLst>
        </pc:spChg>
        <pc:spChg chg="add del mod">
          <ac:chgData name="Louis HAROU" userId="0dfd38b74f323ed9" providerId="LiveId" clId="{BDDA4A1D-081D-46FF-8C73-E9B44C8834C0}" dt="2022-05-17T15:35:50.549" v="3992" actId="478"/>
          <ac:spMkLst>
            <pc:docMk/>
            <pc:sldMk cId="1519659045" sldId="403"/>
            <ac:spMk id="109" creationId="{452B1712-6E85-D419-0C9D-B4F60CE56368}"/>
          </ac:spMkLst>
        </pc:spChg>
        <pc:spChg chg="add del mod">
          <ac:chgData name="Louis HAROU" userId="0dfd38b74f323ed9" providerId="LiveId" clId="{BDDA4A1D-081D-46FF-8C73-E9B44C8834C0}" dt="2022-05-12T15:05:18.480" v="3246" actId="478"/>
          <ac:spMkLst>
            <pc:docMk/>
            <pc:sldMk cId="1519659045" sldId="403"/>
            <ac:spMk id="110" creationId="{E7394863-C579-F253-496D-26198125CFFA}"/>
          </ac:spMkLst>
        </pc:spChg>
        <pc:spChg chg="add del mod">
          <ac:chgData name="Louis HAROU" userId="0dfd38b74f323ed9" providerId="LiveId" clId="{BDDA4A1D-081D-46FF-8C73-E9B44C8834C0}" dt="2022-05-17T15:35:51.645" v="3993" actId="478"/>
          <ac:spMkLst>
            <pc:docMk/>
            <pc:sldMk cId="1519659045" sldId="403"/>
            <ac:spMk id="111" creationId="{9605911B-657C-E8FE-7DB2-A741958E47C8}"/>
          </ac:spMkLst>
        </pc:spChg>
        <pc:spChg chg="add mod">
          <ac:chgData name="Louis HAROU" userId="0dfd38b74f323ed9" providerId="LiveId" clId="{BDDA4A1D-081D-46FF-8C73-E9B44C8834C0}" dt="2022-05-17T15:38:54.668" v="4177" actId="20577"/>
          <ac:spMkLst>
            <pc:docMk/>
            <pc:sldMk cId="1519659045" sldId="403"/>
            <ac:spMk id="112" creationId="{E92CEEC9-2590-01EA-FAE9-E8AD4252E289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3" creationId="{E250999D-FFD7-B0F9-A4F6-0DA5CBEC9660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5" creationId="{9A093FC9-4401-6C2B-F1D9-7C8DDA1A1A80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6" creationId="{41FBBDB3-E4B7-9DA2-8FA1-44F448C8CBB6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7" creationId="{FA610D42-D08D-3189-CD69-53B06DE74036}"/>
          </ac:spMkLst>
        </pc:spChg>
        <pc:spChg chg="add mod">
          <ac:chgData name="Louis HAROU" userId="0dfd38b74f323ed9" providerId="LiveId" clId="{BDDA4A1D-081D-46FF-8C73-E9B44C8834C0}" dt="2022-05-13T07:54:42.251" v="3906" actId="1076"/>
          <ac:spMkLst>
            <pc:docMk/>
            <pc:sldMk cId="1519659045" sldId="403"/>
            <ac:spMk id="118" creationId="{5247B217-2D09-1D17-1DC1-FDAF1E2BFD6B}"/>
          </ac:spMkLst>
        </pc:spChg>
        <pc:spChg chg="add mod">
          <ac:chgData name="Louis HAROU" userId="0dfd38b74f323ed9" providerId="LiveId" clId="{BDDA4A1D-081D-46FF-8C73-E9B44C8834C0}" dt="2022-05-17T15:39:05.467" v="4178" actId="1076"/>
          <ac:spMkLst>
            <pc:docMk/>
            <pc:sldMk cId="1519659045" sldId="403"/>
            <ac:spMk id="119" creationId="{E7DDDFBE-47EB-3EA8-A584-CAADDFB0CC0E}"/>
          </ac:spMkLst>
        </pc:spChg>
        <pc:spChg chg="del">
          <ac:chgData name="Louis HAROU" userId="0dfd38b74f323ed9" providerId="LiveId" clId="{BDDA4A1D-081D-46FF-8C73-E9B44C8834C0}" dt="2022-05-12T15:33:06.754" v="3502" actId="478"/>
          <ac:spMkLst>
            <pc:docMk/>
            <pc:sldMk cId="1519659045" sldId="403"/>
            <ac:spMk id="120" creationId="{AFFC0639-4CF1-1B7E-961B-132A2CF56D5D}"/>
          </ac:spMkLst>
        </pc:spChg>
        <pc:spChg chg="add del mod">
          <ac:chgData name="Louis HAROU" userId="0dfd38b74f323ed9" providerId="LiveId" clId="{BDDA4A1D-081D-46FF-8C73-E9B44C8834C0}" dt="2022-05-17T15:35:47.350" v="3989" actId="478"/>
          <ac:spMkLst>
            <pc:docMk/>
            <pc:sldMk cId="1519659045" sldId="403"/>
            <ac:spMk id="121" creationId="{9B647134-3356-61F9-7607-40A097CED2FC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2" creationId="{FB8A254B-CA21-4031-9752-D341E9476D94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3" creationId="{CAE820E2-2126-4109-A29B-6511CA4600A4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4" creationId="{B7F9462F-4509-4E35-8FFF-D9B5777B99E6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5" creationId="{607A72B7-A085-4D9E-8A1D-BB275D4F0CDF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36" creationId="{4D355FA1-BCDA-49FB-ADD8-6E6FD733E746}"/>
          </ac:spMkLst>
        </pc:spChg>
        <pc:spChg chg="del mod">
          <ac:chgData name="Louis HAROU" userId="0dfd38b74f323ed9" providerId="LiveId" clId="{BDDA4A1D-081D-46FF-8C73-E9B44C8834C0}" dt="2022-05-12T15:22:27.432" v="3313" actId="478"/>
          <ac:spMkLst>
            <pc:docMk/>
            <pc:sldMk cId="1519659045" sldId="403"/>
            <ac:spMk id="137" creationId="{55C7D3AF-2ED1-4BDE-80CB-B41C2730E623}"/>
          </ac:spMkLst>
        </pc:spChg>
        <pc:spChg chg="del mod">
          <ac:chgData name="Louis HAROU" userId="0dfd38b74f323ed9" providerId="LiveId" clId="{BDDA4A1D-081D-46FF-8C73-E9B44C8834C0}" dt="2022-05-12T15:22:30.026" v="3315" actId="478"/>
          <ac:spMkLst>
            <pc:docMk/>
            <pc:sldMk cId="1519659045" sldId="403"/>
            <ac:spMk id="138" creationId="{DC580539-B63A-42BC-9FEC-0DC63BE5B063}"/>
          </ac:spMkLst>
        </pc:spChg>
        <pc:spChg chg="del mod">
          <ac:chgData name="Louis HAROU" userId="0dfd38b74f323ed9" providerId="LiveId" clId="{BDDA4A1D-081D-46FF-8C73-E9B44C8834C0}" dt="2022-05-12T15:22:27.432" v="3313" actId="478"/>
          <ac:spMkLst>
            <pc:docMk/>
            <pc:sldMk cId="1519659045" sldId="403"/>
            <ac:spMk id="139" creationId="{B79727EE-2FF5-4580-B158-CFF82FB9788C}"/>
          </ac:spMkLst>
        </pc:spChg>
        <pc:spChg chg="del mod">
          <ac:chgData name="Louis HAROU" userId="0dfd38b74f323ed9" providerId="LiveId" clId="{BDDA4A1D-081D-46FF-8C73-E9B44C8834C0}" dt="2022-05-12T15:22:27.432" v="3313" actId="478"/>
          <ac:spMkLst>
            <pc:docMk/>
            <pc:sldMk cId="1519659045" sldId="403"/>
            <ac:spMk id="140" creationId="{A49D323E-8528-4C6A-B2F0-574CEAFEE073}"/>
          </ac:spMkLst>
        </pc:spChg>
        <pc:spChg chg="del">
          <ac:chgData name="Louis HAROU" userId="0dfd38b74f323ed9" providerId="LiveId" clId="{BDDA4A1D-081D-46FF-8C73-E9B44C8834C0}" dt="2022-05-12T15:33:06.754" v="3502" actId="478"/>
          <ac:spMkLst>
            <pc:docMk/>
            <pc:sldMk cId="1519659045" sldId="403"/>
            <ac:spMk id="157" creationId="{DDACDBC1-3B08-55C6-B761-7A0D96FAE2EC}"/>
          </ac:spMkLst>
        </pc:spChg>
        <pc:spChg chg="del mod">
          <ac:chgData name="Louis HAROU" userId="0dfd38b74f323ed9" providerId="LiveId" clId="{BDDA4A1D-081D-46FF-8C73-E9B44C8834C0}" dt="2022-05-12T15:21:52.280" v="3303" actId="478"/>
          <ac:spMkLst>
            <pc:docMk/>
            <pc:sldMk cId="1519659045" sldId="403"/>
            <ac:spMk id="160" creationId="{97330292-2EFE-483F-B125-FB2B0AA63AE5}"/>
          </ac:spMkLst>
        </pc:spChg>
        <pc:spChg chg="del mod">
          <ac:chgData name="Louis HAROU" userId="0dfd38b74f323ed9" providerId="LiveId" clId="{BDDA4A1D-081D-46FF-8C73-E9B44C8834C0}" dt="2022-05-12T15:44:35.447" v="3527" actId="478"/>
          <ac:spMkLst>
            <pc:docMk/>
            <pc:sldMk cId="1519659045" sldId="403"/>
            <ac:spMk id="163" creationId="{FFAAC048-B67C-E56C-131C-730E4DD56B58}"/>
          </ac:spMkLst>
        </pc:spChg>
        <pc:spChg chg="del">
          <ac:chgData name="Louis HAROU" userId="0dfd38b74f323ed9" providerId="LiveId" clId="{BDDA4A1D-081D-46FF-8C73-E9B44C8834C0}" dt="2022-05-13T07:46:54.013" v="3846" actId="478"/>
          <ac:spMkLst>
            <pc:docMk/>
            <pc:sldMk cId="1519659045" sldId="403"/>
            <ac:spMk id="192" creationId="{50BE027D-9D2D-4484-BDD6-8B1CD6BF5867}"/>
          </ac:spMkLst>
        </pc:spChg>
        <pc:spChg chg="del mod">
          <ac:chgData name="Louis HAROU" userId="0dfd38b74f323ed9" providerId="LiveId" clId="{BDDA4A1D-081D-46FF-8C73-E9B44C8834C0}" dt="2022-05-13T07:47:14.020" v="3851" actId="478"/>
          <ac:spMkLst>
            <pc:docMk/>
            <pc:sldMk cId="1519659045" sldId="403"/>
            <ac:spMk id="193" creationId="{CFE71508-716F-4E1F-9A7A-5155CE88450E}"/>
          </ac:spMkLst>
        </pc:spChg>
        <pc:spChg chg="mod">
          <ac:chgData name="Louis HAROU" userId="0dfd38b74f323ed9" providerId="LiveId" clId="{BDDA4A1D-081D-46FF-8C73-E9B44C8834C0}" dt="2022-05-13T07:55:16.223" v="3916" actId="1076"/>
          <ac:spMkLst>
            <pc:docMk/>
            <pc:sldMk cId="1519659045" sldId="403"/>
            <ac:spMk id="194" creationId="{A4D9A632-AA9A-44F8-BEEE-167A7A7757B7}"/>
          </ac:spMkLst>
        </pc:spChg>
        <pc:spChg chg="mod">
          <ac:chgData name="Louis HAROU" userId="0dfd38b74f323ed9" providerId="LiveId" clId="{BDDA4A1D-081D-46FF-8C73-E9B44C8834C0}" dt="2022-05-13T07:55:21.462" v="3917" actId="1076"/>
          <ac:spMkLst>
            <pc:docMk/>
            <pc:sldMk cId="1519659045" sldId="403"/>
            <ac:spMk id="195" creationId="{01A1DACB-95B7-45F4-A419-5DA5C4AD081D}"/>
          </ac:spMkLst>
        </pc:spChg>
        <pc:grpChg chg="del mod">
          <ac:chgData name="Louis HAROU" userId="0dfd38b74f323ed9" providerId="LiveId" clId="{BDDA4A1D-081D-46FF-8C73-E9B44C8834C0}" dt="2022-05-12T14:55:27.421" v="2602" actId="478"/>
          <ac:grpSpMkLst>
            <pc:docMk/>
            <pc:sldMk cId="1519659045" sldId="403"/>
            <ac:grpSpMk id="3" creationId="{4A4CF939-F66D-F531-D4A4-E32543026497}"/>
          </ac:grpSpMkLst>
        </pc:grpChg>
        <pc:grpChg chg="del mod">
          <ac:chgData name="Louis HAROU" userId="0dfd38b74f323ed9" providerId="LiveId" clId="{BDDA4A1D-081D-46FF-8C73-E9B44C8834C0}" dt="2022-05-12T14:55:27.421" v="2602" actId="478"/>
          <ac:grpSpMkLst>
            <pc:docMk/>
            <pc:sldMk cId="1519659045" sldId="403"/>
            <ac:grpSpMk id="71" creationId="{0A5F033A-FAC7-DFD1-3567-EB430DD014D5}"/>
          </ac:grpSpMkLst>
        </pc:grpChg>
        <pc:grpChg chg="del mod">
          <ac:chgData name="Louis HAROU" userId="0dfd38b74f323ed9" providerId="LiveId" clId="{BDDA4A1D-081D-46FF-8C73-E9B44C8834C0}" dt="2022-05-12T14:55:29.717" v="2603" actId="478"/>
          <ac:grpSpMkLst>
            <pc:docMk/>
            <pc:sldMk cId="1519659045" sldId="403"/>
            <ac:grpSpMk id="74" creationId="{7AB12AB7-CDF0-ECCF-F9C6-FC284FF9B7AA}"/>
          </ac:grpSpMkLst>
        </pc:grpChg>
        <pc:grpChg chg="add del mod">
          <ac:chgData name="Louis HAROU" userId="0dfd38b74f323ed9" providerId="LiveId" clId="{BDDA4A1D-081D-46FF-8C73-E9B44C8834C0}" dt="2022-05-17T15:37:07.846" v="4008" actId="1076"/>
          <ac:grpSpMkLst>
            <pc:docMk/>
            <pc:sldMk cId="1519659045" sldId="403"/>
            <ac:grpSpMk id="81" creationId="{24E31EA4-6AAB-CEED-3644-12143D3C4716}"/>
          </ac:grpSpMkLst>
        </pc:grpChg>
      </pc:sldChg>
      <pc:sldChg chg="add del">
        <pc:chgData name="Louis HAROU" userId="0dfd38b74f323ed9" providerId="LiveId" clId="{BDDA4A1D-081D-46FF-8C73-E9B44C8834C0}" dt="2022-05-12T14:24:43.517" v="1887"/>
        <pc:sldMkLst>
          <pc:docMk/>
          <pc:sldMk cId="3021309244" sldId="403"/>
        </pc:sldMkLst>
      </pc:sldChg>
      <pc:sldChg chg="delSp modSp add mod">
        <pc:chgData name="Louis HAROU" userId="0dfd38b74f323ed9" providerId="LiveId" clId="{BDDA4A1D-081D-46FF-8C73-E9B44C8834C0}" dt="2022-05-12T16:12:29.600" v="3781" actId="1076"/>
        <pc:sldMkLst>
          <pc:docMk/>
          <pc:sldMk cId="1835970482" sldId="404"/>
        </pc:sldMkLst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7" creationId="{1BABF778-4C6B-4739-B622-BC252096FD6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29" creationId="{82B324EB-EBC4-4F3F-ADE1-1213B620F68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0" creationId="{F5207122-E504-40C0-9FD1-77FB9BB0554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1" creationId="{6BEE71B3-B8B1-4060-BCD4-61B583CB06F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2" creationId="{B68B0076-DADD-4F10-A5CB-44767F7A81EA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5" creationId="{66DEC931-8771-4948-8F87-4B95780679B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6" creationId="{0F6B0CB1-514C-4EFC-B20B-4BF12AC2B59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7" creationId="{0C628E42-912C-4AE5-9AA6-7743F8DFD1FD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8" creationId="{C650FD7D-2187-4AEF-885D-BEC731FCDEF5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39" creationId="{A3B59BF3-A8DE-4E6B-A70F-1D671B990632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67" creationId="{D1EA3AE5-498B-4713-8A45-5CE0D0BC263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68" creationId="{CB056677-834C-4D47-9037-624576166979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73" creationId="{F1A62ED8-D848-4508-B6E4-C7D7494E263B}"/>
          </ac:spMkLst>
        </pc:spChg>
        <pc:spChg chg="del">
          <ac:chgData name="Louis HAROU" userId="0dfd38b74f323ed9" providerId="LiveId" clId="{BDDA4A1D-081D-46FF-8C73-E9B44C8834C0}" dt="2022-05-12T15:30:55.041" v="3500" actId="478"/>
          <ac:spMkLst>
            <pc:docMk/>
            <pc:sldMk cId="1835970482" sldId="404"/>
            <ac:spMk id="74" creationId="{F5F9E39F-E3E9-48A0-913E-05E9A97AFF9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75" creationId="{A985ACC8-828B-4E08-8B3C-FE244253C512}"/>
          </ac:spMkLst>
        </pc:spChg>
        <pc:spChg chg="del">
          <ac:chgData name="Louis HAROU" userId="0dfd38b74f323ed9" providerId="LiveId" clId="{BDDA4A1D-081D-46FF-8C73-E9B44C8834C0}" dt="2022-05-12T15:30:24.121" v="3495" actId="478"/>
          <ac:spMkLst>
            <pc:docMk/>
            <pc:sldMk cId="1835970482" sldId="404"/>
            <ac:spMk id="76" creationId="{8FC126A9-96BB-4808-BE89-66588A8E4D25}"/>
          </ac:spMkLst>
        </pc:spChg>
        <pc:spChg chg="mod">
          <ac:chgData name="Louis HAROU" userId="0dfd38b74f323ed9" providerId="LiveId" clId="{BDDA4A1D-081D-46FF-8C73-E9B44C8834C0}" dt="2022-05-12T16:03:35.465" v="3778" actId="553"/>
          <ac:spMkLst>
            <pc:docMk/>
            <pc:sldMk cId="1835970482" sldId="404"/>
            <ac:spMk id="77" creationId="{AB4D171E-2C6B-4162-B88C-B8F9D52833EB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78" creationId="{55BD35EA-1A25-4DDB-8235-CEC2582ADEF2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79" creationId="{7D147696-97EC-4A22-A190-CD965FD7D91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0" creationId="{696731A8-4BA1-459F-A0BB-111F450EA88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2" creationId="{E34ED998-3B60-40E7-A0B5-B5026216EE8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3" creationId="{F80715C8-8A7F-4972-8A40-3426DA4FFE99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84" creationId="{D2C84773-E8B4-4DB1-BC40-D0451DF8DA9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4" creationId="{ABCDBCD1-F8FC-4ED7-85C4-A4EDD5F31B06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5" creationId="{60C05488-19C3-4FCE-93D3-468E74CC7585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6" creationId="{4563CA29-ED1A-4025-8A9D-E160052B8AE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7" creationId="{7D1D785F-D43F-4FA7-BC11-F464535ABEE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8" creationId="{0CAABC8E-5727-4DCE-8FA9-28369EC3B79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99" creationId="{F70FBB2B-B84B-40B9-93E5-64AA3A700669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06" creationId="{3E71E5F9-D81F-4100-9266-25A2A32ECDF9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07" creationId="{B6C77532-5FE0-4C24-9F12-2CA4794822E0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09" creationId="{73672459-548D-4EA3-9F84-C5023E779C33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10" creationId="{15DB3B7C-032A-499D-BA29-9D4C899FFEEA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2" creationId="{9CBF7A3E-ADA6-406B-8B38-8DB5A5422A0F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3" creationId="{7D15DF8E-DAD6-448E-AA2F-C5C9209073C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14" creationId="{9550B2D9-5888-47AA-B33C-BFFE8B95EEC2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15" creationId="{1295E501-8E5F-4D23-A659-E271D353A7B1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6" creationId="{D813B04E-328A-43DF-AFAE-06B13D540F23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7" creationId="{D5542260-752D-46A6-AE78-CADDE5DEAD13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8" creationId="{88D3607F-CE91-431B-8E13-6C51597AB691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19" creationId="{62B03C6F-2583-4D7F-B433-9280F9691D8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22" creationId="{807D7C2B-1161-495F-A7D9-DBCDB49DBA8E}"/>
          </ac:spMkLst>
        </pc:spChg>
        <pc:spChg chg="del">
          <ac:chgData name="Louis HAROU" userId="0dfd38b74f323ed9" providerId="LiveId" clId="{BDDA4A1D-081D-46FF-8C73-E9B44C8834C0}" dt="2022-05-12T15:30:29.178" v="3497" actId="478"/>
          <ac:spMkLst>
            <pc:docMk/>
            <pc:sldMk cId="1835970482" sldId="404"/>
            <ac:spMk id="123" creationId="{F59A2F3C-2789-4F4A-BC4C-5E7372BC2A5C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31" creationId="{296FAE94-D7B9-495C-B2ED-15D0697A8E82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2" creationId="{FB8A254B-CA21-4031-9752-D341E9476D94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3" creationId="{CAE820E2-2126-4109-A29B-6511CA4600A4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4" creationId="{B7F9462F-4509-4E35-8FFF-D9B5777B99E6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5" creationId="{607A72B7-A085-4D9E-8A1D-BB275D4F0CDF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6" creationId="{4D355FA1-BCDA-49FB-ADD8-6E6FD733E746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7" creationId="{55C7D3AF-2ED1-4BDE-80CB-B41C2730E62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8" creationId="{DC580539-B63A-42BC-9FEC-0DC63BE5B063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39" creationId="{B79727EE-2FF5-4580-B158-CFF82FB9788C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40" creationId="{A49D323E-8528-4C6A-B2F0-574CEAFEE073}"/>
          </ac:spMkLst>
        </pc:spChg>
        <pc:spChg chg="del">
          <ac:chgData name="Louis HAROU" userId="0dfd38b74f323ed9" providerId="LiveId" clId="{BDDA4A1D-081D-46FF-8C73-E9B44C8834C0}" dt="2022-05-12T15:30:22.134" v="3494" actId="478"/>
          <ac:spMkLst>
            <pc:docMk/>
            <pc:sldMk cId="1835970482" sldId="404"/>
            <ac:spMk id="141" creationId="{A7BB42A1-7E35-409B-A980-3F0D71EFE283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42" creationId="{66028537-65BA-49EC-8157-8A261E47A6CA}"/>
          </ac:spMkLst>
        </pc:spChg>
        <pc:spChg chg="mod">
          <ac:chgData name="Louis HAROU" userId="0dfd38b74f323ed9" providerId="LiveId" clId="{BDDA4A1D-081D-46FF-8C73-E9B44C8834C0}" dt="2022-05-12T16:02:29.230" v="3775" actId="14100"/>
          <ac:spMkLst>
            <pc:docMk/>
            <pc:sldMk cId="1835970482" sldId="404"/>
            <ac:spMk id="143" creationId="{7BA3154E-F766-43B2-9E83-EEC0FA10FE62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44" creationId="{5E5BDB60-7F0D-4034-A1E4-65932B26C765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45" creationId="{F246EE09-8DA0-4E23-B714-39095313F764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148" creationId="{C41571BB-5A04-4311-B9DB-15073F3EA5BA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149" creationId="{57D04D9E-394B-4172-91BB-40C2CC9EB54B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60" creationId="{97330292-2EFE-483F-B125-FB2B0AA63AE5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1" creationId="{0E63EF08-2260-4C4D-87CB-A801D4D5080E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162" creationId="{E196D8D5-C65A-45F8-90EE-3AC82BEFC902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4" creationId="{A1584243-618A-494C-8EBF-D41FE65B4D14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5" creationId="{E8BD369B-4795-4005-B7DF-300B7B81ED3A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166" creationId="{AF35422A-F059-4CD3-992C-F8FD8A061F0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67" creationId="{D2AFFA4B-1C4A-46BE-ADED-A780E8CBDEA9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68" creationId="{010D2D7A-9D6C-4A10-9030-EC50C75B3D4A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69" creationId="{0E82C166-8A7E-42B2-AA2E-4FDEDC50F7FD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0" creationId="{401753A7-1F0C-494F-B6CA-B4737FE6AC05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1" creationId="{6E46F347-D5AD-4B3F-A2A2-2D9724419B3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2" creationId="{87D7C83A-E2E0-4EDC-A0BD-4BF9BD6EC0B3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3" creationId="{26F99275-B2AF-422F-9909-DF604D7D7654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4" creationId="{FC43DB68-5D53-4027-913D-DF572B623529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5" creationId="{85720E0C-F5CA-4D71-9A87-E3E36A036FF2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6" creationId="{77F853A7-E350-421D-AEA5-C67A9C5B9EDE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7" creationId="{B3CDC403-0018-4818-8042-A3592D44C621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8" creationId="{6177A9A9-2479-44FF-9749-36FD3D04FD2B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79" creationId="{02C58124-5AB6-4581-8003-3360D9DC3399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80" creationId="{D8B0AA3B-81E7-4C61-8481-37FAB1193B01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81" creationId="{B98FDF41-92FF-4632-982E-797ACFA4329A}"/>
          </ac:spMkLst>
        </pc:spChg>
        <pc:spChg chg="del">
          <ac:chgData name="Louis HAROU" userId="0dfd38b74f323ed9" providerId="LiveId" clId="{BDDA4A1D-081D-46FF-8C73-E9B44C8834C0}" dt="2022-05-12T15:30:52.784" v="3499" actId="478"/>
          <ac:spMkLst>
            <pc:docMk/>
            <pc:sldMk cId="1835970482" sldId="404"/>
            <ac:spMk id="182" creationId="{87B38442-84F8-4E42-906C-34FC2E12201A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83" creationId="{39243495-AAAB-47EB-9E98-07F0DA14DE70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2" creationId="{50BE027D-9D2D-4484-BDD6-8B1CD6BF586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3" creationId="{CFE71508-716F-4E1F-9A7A-5155CE88450E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4" creationId="{A4D9A632-AA9A-44F8-BEEE-167A7A7757B7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5" creationId="{01A1DACB-95B7-45F4-A419-5DA5C4AD081D}"/>
          </ac:spMkLst>
        </pc:spChg>
        <pc:spChg chg="del">
          <ac:chgData name="Louis HAROU" userId="0dfd38b74f323ed9" providerId="LiveId" clId="{BDDA4A1D-081D-46FF-8C73-E9B44C8834C0}" dt="2022-05-12T16:01:25.708" v="3767" actId="478"/>
          <ac:spMkLst>
            <pc:docMk/>
            <pc:sldMk cId="1835970482" sldId="404"/>
            <ac:spMk id="196" creationId="{5F22B27D-F3E6-4B05-900E-ABA07F6056C5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202" creationId="{6C563234-8051-45C7-886B-482A5E45FA9C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205" creationId="{D65086EC-F46C-4B94-9A16-DA286060A658}"/>
          </ac:spMkLst>
        </pc:spChg>
        <pc:spChg chg="mod">
          <ac:chgData name="Louis HAROU" userId="0dfd38b74f323ed9" providerId="LiveId" clId="{BDDA4A1D-081D-46FF-8C73-E9B44C8834C0}" dt="2022-05-12T16:12:29.600" v="3781" actId="1076"/>
          <ac:spMkLst>
            <pc:docMk/>
            <pc:sldMk cId="1835970482" sldId="404"/>
            <ac:spMk id="206" creationId="{97A89F26-8F5E-457D-AC23-BEC3B97DCFCA}"/>
          </ac:spMkLst>
        </pc:spChg>
        <pc:spChg chg="del">
          <ac:chgData name="Louis HAROU" userId="0dfd38b74f323ed9" providerId="LiveId" clId="{BDDA4A1D-081D-46FF-8C73-E9B44C8834C0}" dt="2022-05-12T15:30:27.292" v="3496" actId="478"/>
          <ac:spMkLst>
            <pc:docMk/>
            <pc:sldMk cId="1835970482" sldId="404"/>
            <ac:spMk id="207" creationId="{7F80DA03-D1D6-467C-99B8-B2F2C286B20F}"/>
          </ac:spMkLst>
        </pc:spChg>
        <pc:spChg chg="mod">
          <ac:chgData name="Louis HAROU" userId="0dfd38b74f323ed9" providerId="LiveId" clId="{BDDA4A1D-081D-46FF-8C73-E9B44C8834C0}" dt="2022-05-12T16:02:02.562" v="3770" actId="14100"/>
          <ac:spMkLst>
            <pc:docMk/>
            <pc:sldMk cId="1835970482" sldId="404"/>
            <ac:spMk id="208" creationId="{B18BF267-61C4-46A1-85F8-79A5B0EA2E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178F2-66DC-49EE-9328-BD0785766949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A7D57-9764-4C90-8E1B-7B125E2D2C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9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1pPr>
    <a:lvl2pPr marL="210769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2pPr>
    <a:lvl3pPr marL="42153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3pPr>
    <a:lvl4pPr marL="632308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4pPr>
    <a:lvl5pPr marL="843077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5pPr>
    <a:lvl6pPr marL="1053846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6pPr>
    <a:lvl7pPr marL="1264615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7pPr>
    <a:lvl8pPr marL="147538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8pPr>
    <a:lvl9pPr marL="1686154" algn="l" defTabSz="421538" rtl="0" eaLnBrk="1" latinLnBrk="0" hangingPunct="1">
      <a:defRPr sz="5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A7D57-9764-4C90-8E1B-7B125E2D2CB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37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8C1D5F-E629-45A5-A79B-CA7A5674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19E7-9000-4956-B745-A155AD9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D009-38BE-443E-8EAD-B35C6C6F686B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0B56E-32E4-4956-8BA6-688F6B42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0163" y="9137343"/>
            <a:ext cx="2177674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B9A8C8-9A4F-41DE-BE44-96D31B131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358" y="1675127"/>
            <a:ext cx="6477828" cy="692442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68159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9650B-1F65-409A-AA28-C00D1E95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93621"/>
            <a:ext cx="5915025" cy="2910346"/>
          </a:xfrm>
        </p:spPr>
        <p:txBody>
          <a:bodyPr/>
          <a:lstStyle>
            <a:lvl1pPr marL="128588" indent="-12858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385763" indent="-128588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 marL="642938" indent="-128588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DE3FD-CE2C-4800-A097-ACA5AC5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004783"/>
            <a:ext cx="1543050" cy="527403"/>
          </a:xfrm>
        </p:spPr>
        <p:txBody>
          <a:bodyPr/>
          <a:lstStyle/>
          <a:p>
            <a:fld id="{B354D009-38BE-443E-8EAD-B35C6C6F686B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E7C4CC-DA2D-4CC5-97DB-EDCCD67D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8279" y="9004782"/>
            <a:ext cx="1741442" cy="60493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7A3EB-58E3-4530-AD00-99B98549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156" y="9263196"/>
            <a:ext cx="268809" cy="620632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570EE5-88B2-48EB-A9AD-6D136765739B}"/>
              </a:ext>
            </a:extLst>
          </p:cNvPr>
          <p:cNvSpPr/>
          <p:nvPr/>
        </p:nvSpPr>
        <p:spPr>
          <a:xfrm>
            <a:off x="1080134" y="6742697"/>
            <a:ext cx="3885321" cy="17242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1610170-2BA1-4344-ABE3-32690E3E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335492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75C35-466C-4DC3-82AE-66C05BD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A56C5B-0842-46E8-99D9-46DE1B46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E0B28-A87F-4CF0-8552-8472F5BD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C62B-AFD6-41B0-84FB-A3E4E5E7E612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D59A35-4C21-4E44-9B8A-421560F5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15493A-A1FB-41EF-A37E-BD9F30B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D569D1A-F776-4DBF-9B88-A664E39DA0A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sz="135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7818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A855D-5C35-4090-9EBF-93EE38F2E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46DE-B34E-4E57-836F-7FFD4032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7D37F9-F2B5-46A4-8A1F-71BAD44A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1D25-A731-4F82-B65F-874D15346B9B}" type="datetime1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28DDA-EB3C-4DA5-A368-AD29E939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E1267D-DAE2-48E2-9246-AC4F94CC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C066E-0C88-48AC-AB2E-B82B4603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73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572A1-3E3E-4A9E-8776-CEA4C8AA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5F7EAF-1D41-4C80-9A8B-6E398E80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E456C-A7E3-4249-9735-7A2755D6F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57709-2290-4A3B-BFFA-38EE6FA3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ADB5F4-DC5F-4602-9423-2599EF3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E58BC-32F8-4824-B4FB-CCAC741FB630}" type="datetime1">
              <a:rPr lang="fr-FR" smtClean="0"/>
              <a:t>26/04/2023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FD44D7-77E8-4B83-952D-7594C19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7060F-8EC4-44ED-8B38-45642FF6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EB2D2D0-8CAC-4E91-83DF-690E3DDC6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828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5C022-7711-42A1-AA1F-25C6B58F1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CCC230-F344-470F-878B-F49A42A8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6D54-9DE8-4908-A5BB-B0955A090E21}" type="datetime1">
              <a:rPr lang="fr-FR" smtClean="0"/>
              <a:t>26/04/2023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9F1BF9-ECF4-4E74-BC68-9CDBE6BBB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90FF897-24F1-42B6-82DF-F6CA0DA9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C9AAB5-F848-4033-973D-06DDE52D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1CF-4BB5-40B4-9E5B-2C0B6B166C66}" type="datetime1">
              <a:rPr lang="fr-FR" smtClean="0"/>
              <a:t>26/04/2023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72EDB-7847-4A24-8256-A07ADD1C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4DBA93-8A20-4D6A-8838-E0899516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17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0C635-5CC8-4E77-BC62-39E51BD7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5472D-E1D6-490C-95FE-0276BE8B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66B0C4-7B8B-4992-B840-F9794151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0AAD-A6FD-404F-AB28-0551255A0C6D}" type="datetime1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91DCE-B6EB-4C04-8A8E-57259E4D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74E413-55AB-4D73-A59E-26F63854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3A7F27-A60D-4658-AE92-86016309A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848894" cy="1207587"/>
          </a:xfrm>
          <a:prstGeom prst="rect">
            <a:avLst/>
          </a:prstGeom>
        </p:spPr>
        <p:txBody>
          <a:bodyPr anchor="b"/>
          <a:lstStyle>
            <a:lvl1pPr algn="ctr">
              <a:defRPr sz="1350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0934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8C9C9-C10F-474D-A26B-950DA70B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33CAEC-D415-4C3D-8995-6AFCD54D9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02CD0-9727-4A9E-892D-195BEA49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7E29F4-C26F-4AC8-993B-0F123334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BEC54-AE03-4E0E-A62D-945A57325854}" type="datetime1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3CBF62-86B1-4D8E-A5D9-B98D7F1C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EF2D34-F6B1-4FDA-871A-FB979442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2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3408D-DFBA-46E0-97E0-6B8BDFAD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328049-1559-4F25-A935-A1C04F1C4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218C8D-86DD-45CF-B48D-BBD63C33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4A80-7135-4805-81D7-8693DA42F275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46099-46E5-4EA6-87F8-422A42D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7AB51-6432-45A9-B01C-47C4EBD1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23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E39ECB-076B-40EE-85AD-B20700B3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D3297F-DFC7-4CEC-A4F4-DBE55327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09BB0-63A4-4275-BECD-8DFF5FD4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2D06-773E-4B06-A125-BF1BFEA1AE9C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FD5082-8046-4488-AFE7-27E7642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CD57C-3381-41C6-A4A7-362F95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4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2BADB-D8DC-420D-8E8F-6ED9C87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0807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2113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55181A-4B00-4FFB-B85B-0CC999E7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9856C-25A5-4786-BDBD-2E373F88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E553-7B70-43E1-9973-86D13E00C524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0EC14-39DF-40F2-9570-56B4B45F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CD047F7-BBFE-A249-B588-41057890C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71834" y="9275059"/>
            <a:ext cx="197937" cy="508281"/>
          </a:xfrm>
          <a:prstGeom prst="ellipse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ctr">
              <a:defRPr sz="1240" b="1">
                <a:solidFill>
                  <a:schemeClr val="tx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89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B994B5B5-BA1F-4771-81D3-371CEB3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Larme 8">
            <a:extLst>
              <a:ext uri="{FF2B5EF4-FFF2-40B4-BE49-F238E27FC236}">
                <a16:creationId xmlns:a16="http://schemas.microsoft.com/office/drawing/2014/main" id="{408351C6-EC3F-4D10-9A8C-E577FCDC955B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9816CEF-AF49-437B-B975-FA76FD8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178D8DE7-82FE-4600-B2C5-76F08D6C0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759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B503E-E0A7-47C1-9056-6410190A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549371-11A0-4971-842D-64F393E7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91C0F-B137-455E-8FB3-46DEB457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47BA3-41BA-4163-BF04-AAB8142B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FBAC6F-7108-415D-8F22-679CD7A83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27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6195D-F8E7-4484-868D-33DDE2A4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623986-67DC-48D9-AA88-A32C6D5F8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CE117A-241A-47AC-B15D-CE62AB9C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D552E-5CE4-4B14-A7B2-28B2D67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848B8-6C72-4DD7-B54A-65E0F0D3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2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E6AC7-24FA-4B71-AF4C-0D1D780F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9E004E-B4BD-4A78-95DA-33199B314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D53E36-0447-4D93-B8FD-2F60089D2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41C861-9127-4FD0-A4FF-3E3A8B7F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DC8628-3CE6-4B04-B272-231FBC0C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8E32F-6600-4349-AEE9-89097FB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68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1CE10-C6F3-4F7A-A8F3-1ED8BC32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30A320-8B2F-42CB-AA6F-162648AF0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B03B9-6748-4139-B30C-52AEE63B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799E2E-5515-4193-ABB3-D3ABBBC4D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3127E6-BEC1-4106-806E-1BEDECDDE3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442F9D-711B-44D0-AE1B-B0DD7D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BA9A0C-A217-4096-BF9E-70B01849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81677A-7D00-42FC-B77A-9F95A152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796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4FE48-D6A4-4688-AE32-F8FAD3F7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0872F5-8B2F-4131-B75F-4374CDF2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6065BE-3D13-413A-88E1-C2B69EE8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C67649-BF84-42FA-8879-638A09C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08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F35776-9618-46C5-B4D5-BCD968B9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04684D-1987-4341-9ECD-DDF6DDF0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AE96E8-CE65-4129-B8AC-70D859BC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00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532C6-AD51-483E-844A-8389D3A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10325-1F67-402C-8E6C-E8DEC485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D16ED2-E440-4807-9C78-43DFA13B8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0C4AEC-90C0-411A-AFB5-C015D8A9D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B22238-49F2-4554-AD6F-7E1AD669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BAE4A9-8074-4A6A-9F21-9FEAC7C8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471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71D92-E4B3-48F2-858C-D497B155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F513F4-7ABD-4E96-8F88-885B7F234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A66F41-871D-40EA-B115-2B3E3032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DBEE47-04BC-4C88-8EB1-F8230235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2CBD48-54A7-4EAB-A4E4-6F4E1EC0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7066C-8050-492C-A16E-FBB923F3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18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AAD29-9DD5-476D-8890-49E55487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806EF4-544B-48AE-82AC-C40CDA58E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39564" y="5656767"/>
            <a:ext cx="2378869" cy="8148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21E3A2-698B-4DDD-A3BD-726C5348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902A-CA78-4C30-B476-A83B611B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BE1654-0921-4CAB-8A5E-16473295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6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83E802-CA1E-4995-B59A-654061D31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E05658-62B4-4443-8A3A-43B047853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2BC73-D945-4CA3-9823-A2201E4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036C70A-4DEE-4ADE-9967-F3A3215924D2}" type="datetimeFigureOut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BFC25-1119-4796-BFD8-73FC7FE8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656F1-C2BA-48FD-A203-1E24753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/>
          <a:lstStyle/>
          <a:p>
            <a:fld id="{629ADDF5-BE0A-4F2D-9CD3-72E839204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7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rme 9">
            <a:extLst>
              <a:ext uri="{FF2B5EF4-FFF2-40B4-BE49-F238E27FC236}">
                <a16:creationId xmlns:a16="http://schemas.microsoft.com/office/drawing/2014/main" id="{5BA306B5-F17B-4A22-81D9-31AF2A06A945}"/>
              </a:ext>
            </a:extLst>
          </p:cNvPr>
          <p:cNvSpPr/>
          <p:nvPr/>
        </p:nvSpPr>
        <p:spPr>
          <a:xfrm rot="5400000">
            <a:off x="6216225" y="9267153"/>
            <a:ext cx="918288" cy="404745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67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DBEF5-3FBC-4A58-9B75-7BB5AE5E0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131" y="1739269"/>
            <a:ext cx="6472238" cy="5984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98DE7A-41F1-43CA-A8F7-EFF3C0F6F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098012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4D009-38BE-443E-8EAD-B35C6C6F686B}" type="datetime1">
              <a:rPr lang="fr-FR" smtClean="0"/>
              <a:t>26/04/2023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454B6-0421-45DE-BCDC-F63D284B3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34" y="8972592"/>
            <a:ext cx="268809" cy="604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b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36C8911F-0CEC-433E-9C0F-C6B14FB163CB}"/>
              </a:ext>
            </a:extLst>
          </p:cNvPr>
          <p:cNvSpPr/>
          <p:nvPr/>
        </p:nvSpPr>
        <p:spPr>
          <a:xfrm>
            <a:off x="-1" y="-13106"/>
            <a:ext cx="6272835" cy="1214511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12069C7-1DDA-4367-B6BA-698D02BC7FB2}"/>
              </a:ext>
            </a:extLst>
          </p:cNvPr>
          <p:cNvSpPr txBox="1">
            <a:spLocks/>
          </p:cNvSpPr>
          <p:nvPr/>
        </p:nvSpPr>
        <p:spPr>
          <a:xfrm>
            <a:off x="0" y="17171"/>
            <a:ext cx="6045591" cy="11539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DilleniaUPC" panose="020B0502040204020203" pitchFamily="18" charset="-34"/>
                <a:ea typeface="+mj-ea"/>
                <a:cs typeface="DilleniaUPC" panose="020B0502040204020203" pitchFamily="18" charset="-34"/>
              </a:defRPr>
            </a:lvl1pPr>
          </a:lstStyle>
          <a:p>
            <a:endParaRPr lang="fr-FR" sz="2475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374D047-9413-46D6-863D-A2D8D371784B}"/>
              </a:ext>
            </a:extLst>
          </p:cNvPr>
          <p:cNvSpPr txBox="1">
            <a:spLocks/>
          </p:cNvSpPr>
          <p:nvPr/>
        </p:nvSpPr>
        <p:spPr>
          <a:xfrm>
            <a:off x="1353136" y="6805575"/>
            <a:ext cx="3339318" cy="1724297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 Pro Light" panose="020B0604020202020204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lvl="1" indent="0">
              <a:buNone/>
            </a:pPr>
            <a:endParaRPr lang="fr-FR" sz="135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7B3654-85CC-4822-8122-F93D96EE38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33" y="1"/>
            <a:ext cx="532717" cy="1352940"/>
          </a:xfrm>
          <a:prstGeom prst="rect">
            <a:avLst/>
          </a:prstGeom>
        </p:spPr>
      </p:pic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C39D119D-1B6E-4BD1-965E-D4E76C92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169" y="9282626"/>
            <a:ext cx="251052" cy="527403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fld id="{3FC77F78-3436-4FCC-AFB2-422655AD95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6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Clr>
          <a:schemeClr val="accent3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1pPr>
      <a:lvl2pPr marL="514350" indent="-257175" algn="l" defTabSz="514350" rtl="0" eaLnBrk="1" latinLnBrk="0" hangingPunct="1">
        <a:lnSpc>
          <a:spcPct val="90000"/>
        </a:lnSpc>
        <a:spcBef>
          <a:spcPts val="281"/>
        </a:spcBef>
        <a:buClr>
          <a:schemeClr val="accent4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Clr>
          <a:schemeClr val="accent2"/>
        </a:buClr>
        <a:buSzPct val="70000"/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Segoe UI Light" panose="020B0502040204020203" pitchFamily="34" charset="0"/>
          <a:ea typeface="Segoe UI Black" panose="020B0A02040204020203" pitchFamily="34" charset="0"/>
          <a:cs typeface="Segoe UI Light" panose="020B0502040204020203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C7F8E9-54E6-49DE-80A8-05D8FE1CD455}"/>
              </a:ext>
            </a:extLst>
          </p:cNvPr>
          <p:cNvSpPr/>
          <p:nvPr/>
        </p:nvSpPr>
        <p:spPr>
          <a:xfrm>
            <a:off x="2239564" y="5577978"/>
            <a:ext cx="2378869" cy="81485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40DE5-DB43-4D01-813D-B1451A29F472}"/>
              </a:ext>
            </a:extLst>
          </p:cNvPr>
          <p:cNvSpPr/>
          <p:nvPr/>
        </p:nvSpPr>
        <p:spPr>
          <a:xfrm>
            <a:off x="-2" y="3221954"/>
            <a:ext cx="6858002" cy="19278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ED3837-9FCA-4679-8E5F-F01F74B3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22195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/>
          </a:p>
        </p:txBody>
      </p:sp>
      <p:sp>
        <p:nvSpPr>
          <p:cNvPr id="7" name="Larme 6">
            <a:extLst>
              <a:ext uri="{FF2B5EF4-FFF2-40B4-BE49-F238E27FC236}">
                <a16:creationId xmlns:a16="http://schemas.microsoft.com/office/drawing/2014/main" id="{DF0F1706-5D6D-44CF-8E6B-B5AAD36A32C8}"/>
              </a:ext>
            </a:extLst>
          </p:cNvPr>
          <p:cNvSpPr/>
          <p:nvPr/>
        </p:nvSpPr>
        <p:spPr>
          <a:xfrm rot="5400000">
            <a:off x="6054325" y="9087205"/>
            <a:ext cx="1135862" cy="471488"/>
          </a:xfrm>
          <a:prstGeom prst="teardrop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5F31AF-A21B-4021-9C0E-E8CFB360B2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21" y="1"/>
            <a:ext cx="753911" cy="1914705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BDE16643-F9B8-4067-BA5B-793A14BCB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3255" y="9020484"/>
            <a:ext cx="338001" cy="60493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fld id="{E68D63F3-0096-47C9-9189-84FD82E7C48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 : avec coin arrondi 9">
            <a:extLst>
              <a:ext uri="{FF2B5EF4-FFF2-40B4-BE49-F238E27FC236}">
                <a16:creationId xmlns:a16="http://schemas.microsoft.com/office/drawing/2014/main" id="{7DF5AA36-9E6B-47F4-B220-518FEF300F31}"/>
              </a:ext>
            </a:extLst>
          </p:cNvPr>
          <p:cNvSpPr/>
          <p:nvPr/>
        </p:nvSpPr>
        <p:spPr>
          <a:xfrm>
            <a:off x="-2" y="1"/>
            <a:ext cx="6045591" cy="192781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25" cap="small" baseline="0">
                <a:latin typeface="Segoe UI Semibold" panose="020B0702040204020203" pitchFamily="34" charset="0"/>
                <a:cs typeface="Segoe UI Semibold" panose="020B0702040204020203" pitchFamily="34" charset="0"/>
              </a:rPr>
              <a:t>Expérimentation Thérapies Orales</a:t>
            </a:r>
            <a:endParaRPr lang="fr-FR" sz="2025" cap="small" baseline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7">
            <a:extLst>
              <a:ext uri="{FF2B5EF4-FFF2-40B4-BE49-F238E27FC236}">
                <a16:creationId xmlns:a16="http://schemas.microsoft.com/office/drawing/2014/main" id="{1F775B0E-84FA-4D10-9BE2-A913412B7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8609" y="14845984"/>
            <a:ext cx="410067" cy="609026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fld id="{3FC77F78-3436-4FCC-AFB2-422655AD958A}" type="slidenum">
              <a:rPr lang="fr-FR" smtClean="0"/>
              <a:t>1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BAC5B8-B2F7-4EA3-A8CE-8202E85C70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17"/>
          <a:stretch/>
        </p:blipFill>
        <p:spPr>
          <a:xfrm>
            <a:off x="156875" y="0"/>
            <a:ext cx="1712691" cy="1046935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4D430D3-27B9-4C49-9B33-706FB312C924}"/>
              </a:ext>
            </a:extLst>
          </p:cNvPr>
          <p:cNvSpPr/>
          <p:nvPr/>
        </p:nvSpPr>
        <p:spPr>
          <a:xfrm>
            <a:off x="273077" y="1717433"/>
            <a:ext cx="6096196" cy="521860"/>
          </a:xfrm>
          <a:prstGeom prst="roundRect">
            <a:avLst/>
          </a:prstGeom>
          <a:noFill/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et prénom du patient :</a:t>
            </a:r>
          </a:p>
          <a:p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N° Inclusion :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B324EB-EBC4-4F3F-ADE1-1213B620F680}"/>
              </a:ext>
            </a:extLst>
          </p:cNvPr>
          <p:cNvSpPr/>
          <p:nvPr/>
        </p:nvSpPr>
        <p:spPr>
          <a:xfrm>
            <a:off x="289552" y="8632459"/>
            <a:ext cx="2932258" cy="99649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207122-E504-40C0-9FD1-77FB9BB05547}"/>
              </a:ext>
            </a:extLst>
          </p:cNvPr>
          <p:cNvSpPr/>
          <p:nvPr/>
        </p:nvSpPr>
        <p:spPr>
          <a:xfrm>
            <a:off x="3616161" y="8632458"/>
            <a:ext cx="3086166" cy="996493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BEE71B3-B8B1-4060-BCD4-61B583CB06FF}"/>
              </a:ext>
            </a:extLst>
          </p:cNvPr>
          <p:cNvSpPr txBox="1"/>
          <p:nvPr/>
        </p:nvSpPr>
        <p:spPr>
          <a:xfrm>
            <a:off x="881751" y="8487127"/>
            <a:ext cx="2126997" cy="1555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9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Equipe hospitalière (obligatoire)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68B0076-DADD-4F10-A5CB-44767F7A81EA}"/>
              </a:ext>
            </a:extLst>
          </p:cNvPr>
          <p:cNvSpPr txBox="1"/>
          <p:nvPr/>
        </p:nvSpPr>
        <p:spPr>
          <a:xfrm>
            <a:off x="4380050" y="8469446"/>
            <a:ext cx="1776127" cy="15689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9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Pharmacie</a:t>
            </a:r>
            <a:r>
              <a:rPr lang="fr-FR" sz="1000" b="1" cap="small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(obligatoire)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3B59BF3-A8DE-4E6B-A70F-1D671B990632}"/>
              </a:ext>
            </a:extLst>
          </p:cNvPr>
          <p:cNvSpPr txBox="1"/>
          <p:nvPr/>
        </p:nvSpPr>
        <p:spPr>
          <a:xfrm>
            <a:off x="3592358" y="8683868"/>
            <a:ext cx="1208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Tampon de l’officine ou contact : 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744F51B-F17D-4045-AA23-C0C0A2DCC543}"/>
              </a:ext>
            </a:extLst>
          </p:cNvPr>
          <p:cNvSpPr/>
          <p:nvPr/>
        </p:nvSpPr>
        <p:spPr>
          <a:xfrm>
            <a:off x="3848385" y="277049"/>
            <a:ext cx="2647664" cy="65603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1</a:t>
            </a:r>
            <a:r>
              <a:rPr lang="fr-FR" sz="1400" cap="small" baseline="30000">
                <a:latin typeface="Segoe UI Semibold" panose="020B0702040204020203" pitchFamily="34" charset="0"/>
                <a:cs typeface="Segoe UI Semibold" panose="020B0702040204020203" pitchFamily="34" charset="0"/>
              </a:rPr>
              <a:t>er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 entretien avec le patient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9550B2D9-5888-47AA-B33C-BFFE8B95EEC2}"/>
              </a:ext>
            </a:extLst>
          </p:cNvPr>
          <p:cNvSpPr txBox="1"/>
          <p:nvPr/>
        </p:nvSpPr>
        <p:spPr>
          <a:xfrm>
            <a:off x="314173" y="9169630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Contact :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1EA3AE5-498B-4713-8A45-5CE0D0BC2633}"/>
              </a:ext>
            </a:extLst>
          </p:cNvPr>
          <p:cNvSpPr/>
          <p:nvPr/>
        </p:nvSpPr>
        <p:spPr>
          <a:xfrm>
            <a:off x="230425" y="2398858"/>
            <a:ext cx="3253161" cy="807336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B056677-834C-4D47-9037-624576166979}"/>
              </a:ext>
            </a:extLst>
          </p:cNvPr>
          <p:cNvSpPr/>
          <p:nvPr/>
        </p:nvSpPr>
        <p:spPr>
          <a:xfrm>
            <a:off x="3485434" y="2361530"/>
            <a:ext cx="3236624" cy="845418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55BD35EA-1A25-4DDB-8235-CEC2582ADEF2}"/>
              </a:ext>
            </a:extLst>
          </p:cNvPr>
          <p:cNvSpPr txBox="1"/>
          <p:nvPr/>
        </p:nvSpPr>
        <p:spPr>
          <a:xfrm>
            <a:off x="226009" y="2384382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Nom du traitement anticancéreux 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7D147696-97EC-4A22-A190-CD965FD7D910}"/>
              </a:ext>
            </a:extLst>
          </p:cNvPr>
          <p:cNvSpPr txBox="1"/>
          <p:nvPr/>
        </p:nvSpPr>
        <p:spPr>
          <a:xfrm>
            <a:off x="230426" y="2539099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Date de début de traitement :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96731A8-4BA1-459F-A0BB-111F450EA883}"/>
              </a:ext>
            </a:extLst>
          </p:cNvPr>
          <p:cNvSpPr txBox="1"/>
          <p:nvPr/>
        </p:nvSpPr>
        <p:spPr>
          <a:xfrm>
            <a:off x="226009" y="2719989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Date de la dispensation (obligatoire) 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E34ED998-3B60-40E7-A0B5-B5026216EE80}"/>
              </a:ext>
            </a:extLst>
          </p:cNvPr>
          <p:cNvSpPr txBox="1"/>
          <p:nvPr/>
        </p:nvSpPr>
        <p:spPr>
          <a:xfrm>
            <a:off x="3521660" y="2758649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Modalité de l’entretien pharmaceutique (obligatoire) </a:t>
            </a:r>
            <a:r>
              <a:rPr lang="fr-FR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80715C8-8A7F-4972-8A40-3426DA4FFE99}"/>
              </a:ext>
            </a:extLst>
          </p:cNvPr>
          <p:cNvSpPr txBox="1"/>
          <p:nvPr/>
        </p:nvSpPr>
        <p:spPr>
          <a:xfrm>
            <a:off x="215652" y="2893915"/>
            <a:ext cx="306493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800" b="1" dirty="0">
                <a:latin typeface="Segoe UI Light"/>
                <a:cs typeface="Segoe UI Light"/>
              </a:rPr>
              <a:t>Dispensation à : </a:t>
            </a:r>
            <a:endParaRPr lang="fr-FR" sz="8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016BE2-45B3-FEC5-2153-5A2D5616F110}"/>
              </a:ext>
            </a:extLst>
          </p:cNvPr>
          <p:cNvGrpSpPr/>
          <p:nvPr/>
        </p:nvGrpSpPr>
        <p:grpSpPr>
          <a:xfrm>
            <a:off x="1052321" y="2904097"/>
            <a:ext cx="761985" cy="215444"/>
            <a:chOff x="1042397" y="3353293"/>
            <a:chExt cx="761985" cy="215444"/>
          </a:xfrm>
          <a:solidFill>
            <a:schemeClr val="bg1"/>
          </a:solidFill>
        </p:grpSpPr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55C7D3AF-2ED1-4BDE-80CB-B41C2730E623}"/>
                </a:ext>
              </a:extLst>
            </p:cNvPr>
            <p:cNvSpPr txBox="1"/>
            <p:nvPr/>
          </p:nvSpPr>
          <p:spPr>
            <a:xfrm>
              <a:off x="1165083" y="3353293"/>
              <a:ext cx="639299" cy="2154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Patient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79727EE-2FF5-4580-B158-CFF82FB9788C}"/>
                </a:ext>
              </a:extLst>
            </p:cNvPr>
            <p:cNvSpPr/>
            <p:nvPr/>
          </p:nvSpPr>
          <p:spPr>
            <a:xfrm>
              <a:off x="1042397" y="3398541"/>
              <a:ext cx="163629" cy="140336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A057D1B-B3AE-74E0-F027-DFAFD0BB8979}"/>
              </a:ext>
            </a:extLst>
          </p:cNvPr>
          <p:cNvGrpSpPr/>
          <p:nvPr/>
        </p:nvGrpSpPr>
        <p:grpSpPr>
          <a:xfrm>
            <a:off x="1648829" y="2899305"/>
            <a:ext cx="756173" cy="215444"/>
            <a:chOff x="1853969" y="3353293"/>
            <a:chExt cx="756173" cy="215444"/>
          </a:xfrm>
          <a:solidFill>
            <a:schemeClr val="bg1"/>
          </a:solidFill>
        </p:grpSpPr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DC580539-B63A-42BC-9FEC-0DC63BE5B063}"/>
                </a:ext>
              </a:extLst>
            </p:cNvPr>
            <p:cNvSpPr txBox="1"/>
            <p:nvPr/>
          </p:nvSpPr>
          <p:spPr>
            <a:xfrm>
              <a:off x="1976655" y="3353293"/>
              <a:ext cx="633487" cy="2154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Aidant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49D323E-8528-4C6A-B2F0-574CEAFEE073}"/>
                </a:ext>
              </a:extLst>
            </p:cNvPr>
            <p:cNvSpPr/>
            <p:nvPr/>
          </p:nvSpPr>
          <p:spPr>
            <a:xfrm>
              <a:off x="1853969" y="3398541"/>
              <a:ext cx="163629" cy="140336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94" name="ZoneTexte 93">
            <a:extLst>
              <a:ext uri="{FF2B5EF4-FFF2-40B4-BE49-F238E27FC236}">
                <a16:creationId xmlns:a16="http://schemas.microsoft.com/office/drawing/2014/main" id="{ABCDBCD1-F8FC-4ED7-85C4-A4EDD5F31B06}"/>
              </a:ext>
            </a:extLst>
          </p:cNvPr>
          <p:cNvSpPr txBox="1"/>
          <p:nvPr/>
        </p:nvSpPr>
        <p:spPr>
          <a:xfrm>
            <a:off x="4713693" y="2969703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Téléphone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60C05488-19C3-4FCE-93D3-468E74CC7585}"/>
              </a:ext>
            </a:extLst>
          </p:cNvPr>
          <p:cNvSpPr txBox="1"/>
          <p:nvPr/>
        </p:nvSpPr>
        <p:spPr>
          <a:xfrm>
            <a:off x="5525265" y="2969703"/>
            <a:ext cx="633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Visio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563CA29-ED1A-4025-8A9D-E160052B8AE7}"/>
              </a:ext>
            </a:extLst>
          </p:cNvPr>
          <p:cNvSpPr/>
          <p:nvPr/>
        </p:nvSpPr>
        <p:spPr>
          <a:xfrm>
            <a:off x="4591007" y="3014951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1D785F-D43F-4FA7-BC11-F464535ABEEE}"/>
              </a:ext>
            </a:extLst>
          </p:cNvPr>
          <p:cNvSpPr/>
          <p:nvPr/>
        </p:nvSpPr>
        <p:spPr>
          <a:xfrm>
            <a:off x="5402579" y="3014951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0CAABC8E-5727-4DCE-8FA9-28369EC3B79E}"/>
              </a:ext>
            </a:extLst>
          </p:cNvPr>
          <p:cNvSpPr txBox="1"/>
          <p:nvPr/>
        </p:nvSpPr>
        <p:spPr>
          <a:xfrm>
            <a:off x="3828675" y="2967426"/>
            <a:ext cx="712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>
                <a:latin typeface="Segoe UI Light" panose="020B0502040204020203" pitchFamily="34" charset="0"/>
                <a:cs typeface="Segoe UI Light" panose="020B0502040204020203" pitchFamily="34" charset="0"/>
              </a:rPr>
              <a:t>Présentiel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70FBB2B-B84B-40B9-93E5-64AA3A700669}"/>
              </a:ext>
            </a:extLst>
          </p:cNvPr>
          <p:cNvSpPr/>
          <p:nvPr/>
        </p:nvSpPr>
        <p:spPr>
          <a:xfrm>
            <a:off x="3705989" y="3012674"/>
            <a:ext cx="163629" cy="140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97330292-2EFE-483F-B125-FB2B0AA63AE5}"/>
              </a:ext>
            </a:extLst>
          </p:cNvPr>
          <p:cNvSpPr/>
          <p:nvPr/>
        </p:nvSpPr>
        <p:spPr>
          <a:xfrm>
            <a:off x="1969429" y="2752819"/>
            <a:ext cx="777752" cy="156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39243495-AAAB-47EB-9E98-07F0DA14DE70}"/>
              </a:ext>
            </a:extLst>
          </p:cNvPr>
          <p:cNvSpPr txBox="1"/>
          <p:nvPr/>
        </p:nvSpPr>
        <p:spPr>
          <a:xfrm>
            <a:off x="314173" y="8683868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Établissement :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985ACC8-828B-4E08-8B3C-FE244253C512}"/>
              </a:ext>
            </a:extLst>
          </p:cNvPr>
          <p:cNvSpPr txBox="1"/>
          <p:nvPr/>
        </p:nvSpPr>
        <p:spPr>
          <a:xfrm>
            <a:off x="2439551" y="2309855"/>
            <a:ext cx="2067559" cy="16706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900" b="1" cap="small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Informations générales (obligatoire)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50BE027D-9D2D-4484-BDD6-8B1CD6BF5867}"/>
              </a:ext>
            </a:extLst>
          </p:cNvPr>
          <p:cNvSpPr txBox="1"/>
          <p:nvPr/>
        </p:nvSpPr>
        <p:spPr>
          <a:xfrm>
            <a:off x="3521660" y="2483770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Date de l’entretien pharmaceutique :   </a:t>
            </a:r>
          </a:p>
        </p:txBody>
      </p:sp>
      <p:sp>
        <p:nvSpPr>
          <p:cNvPr id="197" name="Rectangle : coins arrondis 196">
            <a:extLst>
              <a:ext uri="{FF2B5EF4-FFF2-40B4-BE49-F238E27FC236}">
                <a16:creationId xmlns:a16="http://schemas.microsoft.com/office/drawing/2014/main" id="{C100820F-A3FF-4DAA-A0E4-17D65FB822D2}"/>
              </a:ext>
            </a:extLst>
          </p:cNvPr>
          <p:cNvSpPr/>
          <p:nvPr/>
        </p:nvSpPr>
        <p:spPr>
          <a:xfrm>
            <a:off x="1862249" y="277049"/>
            <a:ext cx="1592819" cy="6560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fr-FR" sz="1000" b="1" cap="small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logo du site: 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0C91F8C0-FE6B-B242-689A-532557295FFD}"/>
              </a:ext>
            </a:extLst>
          </p:cNvPr>
          <p:cNvSpPr/>
          <p:nvPr/>
        </p:nvSpPr>
        <p:spPr>
          <a:xfrm>
            <a:off x="238813" y="3458695"/>
            <a:ext cx="6496049" cy="1706147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Une présentation des modalités spécifiques liées au traitement </a:t>
            </a: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(</a:t>
            </a:r>
            <a:r>
              <a:rPr kumimoji="0" lang="fr-CA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indication, posologie, effets indésirables et risques</a:t>
            </a: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) du patient a-elle été faite et sont-elles bien comprises?             </a:t>
            </a: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CA" sz="800">
              <a:solidFill>
                <a:prstClr val="black"/>
              </a:solidFill>
              <a:latin typeface="Segoe UI Light"/>
              <a:cs typeface="Segoe UI Light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Quelles sont les incompréhensions ou les questions que le patient a</a:t>
            </a:r>
            <a:r>
              <a:rPr lang="fr-CA" sz="800">
                <a:solidFill>
                  <a:prstClr val="black"/>
                </a:solidFill>
                <a:latin typeface="Segoe UI Light"/>
                <a:cs typeface="Segoe UI Light"/>
              </a:rPr>
              <a:t> vis-à-vis de son traitement ?</a:t>
            </a:r>
            <a:endParaRPr kumimoji="0" lang="fr-C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8304EF9-2EE8-FA54-BE51-B51A246E2C09}"/>
              </a:ext>
            </a:extLst>
          </p:cNvPr>
          <p:cNvSpPr txBox="1"/>
          <p:nvPr/>
        </p:nvSpPr>
        <p:spPr>
          <a:xfrm>
            <a:off x="2411380" y="3329135"/>
            <a:ext cx="2013581" cy="1501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Compréhension du traitement </a:t>
            </a:r>
            <a:endParaRPr kumimoji="0" lang="fr-FR" sz="900" b="1" i="0" u="none" strike="noStrike" kern="1200" cap="sm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A267F13-E58C-2FB9-1225-C44FAAD9A6F6}"/>
              </a:ext>
            </a:extLst>
          </p:cNvPr>
          <p:cNvSpPr txBox="1"/>
          <p:nvPr/>
        </p:nvSpPr>
        <p:spPr>
          <a:xfrm>
            <a:off x="1812323" y="3749764"/>
            <a:ext cx="6392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Acquis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BD44A12-3049-7BA5-5307-B45159AEFECA}"/>
              </a:ext>
            </a:extLst>
          </p:cNvPr>
          <p:cNvSpPr/>
          <p:nvPr/>
        </p:nvSpPr>
        <p:spPr>
          <a:xfrm>
            <a:off x="1689637" y="3786234"/>
            <a:ext cx="163629" cy="14033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9BAF23F-A7FF-90C3-649C-F63E58BF5812}"/>
              </a:ext>
            </a:extLst>
          </p:cNvPr>
          <p:cNvGrpSpPr/>
          <p:nvPr/>
        </p:nvGrpSpPr>
        <p:grpSpPr>
          <a:xfrm>
            <a:off x="2576381" y="3749764"/>
            <a:ext cx="1362363" cy="215444"/>
            <a:chOff x="2608301" y="3768162"/>
            <a:chExt cx="1362363" cy="215444"/>
          </a:xfrm>
        </p:grpSpPr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09F07894-41D6-1E87-5B92-FECE0967BCC6}"/>
                </a:ext>
              </a:extLst>
            </p:cNvPr>
            <p:cNvSpPr txBox="1"/>
            <p:nvPr/>
          </p:nvSpPr>
          <p:spPr>
            <a:xfrm>
              <a:off x="2751458" y="3768162"/>
              <a:ext cx="12192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Partiellement acquis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511ED6A-96DB-0548-D6F8-37C7FD387BEF}"/>
                </a:ext>
              </a:extLst>
            </p:cNvPr>
            <p:cNvSpPr/>
            <p:nvPr/>
          </p:nvSpPr>
          <p:spPr>
            <a:xfrm>
              <a:off x="2608301" y="3792559"/>
              <a:ext cx="163629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F86508A-EBEC-16A4-925B-39F483A5A2D9}"/>
              </a:ext>
            </a:extLst>
          </p:cNvPr>
          <p:cNvGrpSpPr/>
          <p:nvPr/>
        </p:nvGrpSpPr>
        <p:grpSpPr>
          <a:xfrm>
            <a:off x="3786638" y="3749764"/>
            <a:ext cx="1106758" cy="215444"/>
            <a:chOff x="3970664" y="3768162"/>
            <a:chExt cx="761985" cy="215444"/>
          </a:xfrm>
        </p:grpSpPr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EBA727B1-F5C1-2F51-5E85-062237CE80C7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Non acquis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32A922C-71EE-B958-3848-A372DE134998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D0F7EF4A-539A-D1B3-4CCF-8186B575B6B0}"/>
              </a:ext>
            </a:extLst>
          </p:cNvPr>
          <p:cNvSpPr/>
          <p:nvPr/>
        </p:nvSpPr>
        <p:spPr>
          <a:xfrm>
            <a:off x="289552" y="1082401"/>
            <a:ext cx="3928287" cy="586106"/>
          </a:xfrm>
          <a:prstGeom prst="roundRect">
            <a:avLst>
              <a:gd name="adj" fmla="val 5099"/>
            </a:avLst>
          </a:prstGeom>
          <a:solidFill>
            <a:srgbClr val="EAF8F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t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Initier</a:t>
            </a:r>
            <a:r>
              <a:rPr lang="fr-CA" sz="800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le début de l’expérimentation du patient après son passage à l’officine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Renseigner</a:t>
            </a:r>
            <a:r>
              <a:rPr lang="fr-CA" sz="800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les premiers échanges entre le pharmacien d’officine et le patient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CA" sz="800" b="1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Établir</a:t>
            </a:r>
            <a:r>
              <a:rPr lang="fr-CA" sz="800" i="1" dirty="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une relation de confiance et un premier contact avec le patient sur le début de sa prise en charge</a:t>
            </a:r>
          </a:p>
          <a:p>
            <a:pPr algn="just"/>
            <a:endParaRPr lang="fr-CA" sz="800" i="1" dirty="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4" name="Rectangle : coins arrondis 83">
            <a:extLst>
              <a:ext uri="{FF2B5EF4-FFF2-40B4-BE49-F238E27FC236}">
                <a16:creationId xmlns:a16="http://schemas.microsoft.com/office/drawing/2014/main" id="{3FD147DA-68B5-7E26-E8F0-CE2A0572E02F}"/>
              </a:ext>
            </a:extLst>
          </p:cNvPr>
          <p:cNvSpPr/>
          <p:nvPr/>
        </p:nvSpPr>
        <p:spPr>
          <a:xfrm>
            <a:off x="4610652" y="168293"/>
            <a:ext cx="1123130" cy="270212"/>
          </a:xfrm>
          <a:prstGeom prst="roundRect">
            <a:avLst/>
          </a:prstGeom>
          <a:solidFill>
            <a:schemeClr val="tx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cap="small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sequence</a:t>
            </a:r>
            <a:r>
              <a:rPr lang="fr-FR" sz="1400" cap="small">
                <a:latin typeface="Segoe UI Semibold" panose="020B0702040204020203" pitchFamily="34" charset="0"/>
                <a:cs typeface="Segoe UI Semibold" panose="020B0702040204020203" pitchFamily="34" charset="0"/>
              </a:rPr>
              <a:t>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1801D1D-D2C2-F4A6-A52F-8B59229780BA}"/>
              </a:ext>
            </a:extLst>
          </p:cNvPr>
          <p:cNvSpPr txBox="1"/>
          <p:nvPr/>
        </p:nvSpPr>
        <p:spPr>
          <a:xfrm>
            <a:off x="2805199" y="1759952"/>
            <a:ext cx="2278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Pré-rempli </a:t>
            </a:r>
            <a:r>
              <a:rPr lang="fr-FR" sz="10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par l’établissement de santé </a:t>
            </a:r>
            <a:endParaRPr lang="fr-FR" sz="10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8540CA6C-E5EC-3B79-B3B9-95FE50DDA922}"/>
              </a:ext>
            </a:extLst>
          </p:cNvPr>
          <p:cNvSpPr/>
          <p:nvPr/>
        </p:nvSpPr>
        <p:spPr>
          <a:xfrm>
            <a:off x="213189" y="5434315"/>
            <a:ext cx="6496049" cy="1690927"/>
          </a:xfrm>
          <a:prstGeom prst="roundRect">
            <a:avLst>
              <a:gd name="adj" fmla="val 4667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   </a:t>
            </a:r>
            <a:endParaRPr lang="fr-CA" sz="8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7313" marR="0" lvl="0" indent="-87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Y a-t-il des difficultés vécues ou pressenties par le patient au début de son traitement qui doivent être signalées </a:t>
            </a:r>
            <a:r>
              <a:rPr lang="fr-CA" sz="800">
                <a:solidFill>
                  <a:prstClr val="black"/>
                </a:solidFill>
                <a:latin typeface="Segoe UI Light"/>
                <a:cs typeface="Segoe UI Light"/>
              </a:rPr>
              <a:t>(</a:t>
            </a:r>
            <a:r>
              <a:rPr lang="fr-CA" sz="800" b="1">
                <a:solidFill>
                  <a:prstClr val="black"/>
                </a:solidFill>
                <a:latin typeface="Segoe UI Light"/>
                <a:cs typeface="Segoe UI Light"/>
              </a:rPr>
              <a:t>prise en charge, manque d’aide hospitalière, incompatibilités d’horaires pour la prise du traitement, </a:t>
            </a:r>
            <a:r>
              <a:rPr kumimoji="0" lang="fr-CA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Segoe UI Light"/>
              </a:rPr>
              <a:t>…)? Lesquelles ?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C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Segoe UI Light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20C971D9-1AB0-962B-1E44-803B31A0DE4B}"/>
              </a:ext>
            </a:extLst>
          </p:cNvPr>
          <p:cNvSpPr txBox="1"/>
          <p:nvPr/>
        </p:nvSpPr>
        <p:spPr>
          <a:xfrm>
            <a:off x="2411380" y="5337417"/>
            <a:ext cx="2013581" cy="15016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Expérience du patient</a:t>
            </a:r>
            <a:endParaRPr kumimoji="0" lang="fr-FR" sz="900" b="1" i="0" u="none" strike="noStrike" kern="1200" cap="sm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498511-4E87-D126-9F8E-8855301C6152}"/>
              </a:ext>
            </a:extLst>
          </p:cNvPr>
          <p:cNvSpPr/>
          <p:nvPr/>
        </p:nvSpPr>
        <p:spPr>
          <a:xfrm>
            <a:off x="269742" y="7322424"/>
            <a:ext cx="6432584" cy="96752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FFC0639-4CF1-1B7E-961B-132A2CF56D5D}"/>
              </a:ext>
            </a:extLst>
          </p:cNvPr>
          <p:cNvSpPr/>
          <p:nvPr/>
        </p:nvSpPr>
        <p:spPr>
          <a:xfrm>
            <a:off x="422713" y="6027023"/>
            <a:ext cx="6035968" cy="1010842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D4F4BF3-B355-3AB4-9B9F-3EB1DEFC5E87}"/>
              </a:ext>
            </a:extLst>
          </p:cNvPr>
          <p:cNvSpPr/>
          <p:nvPr/>
        </p:nvSpPr>
        <p:spPr>
          <a:xfrm>
            <a:off x="406359" y="4150703"/>
            <a:ext cx="6133942" cy="948005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D83B4BAE-7B96-BEF1-28E6-3932A4EADB33}"/>
              </a:ext>
            </a:extLst>
          </p:cNvPr>
          <p:cNvSpPr txBox="1"/>
          <p:nvPr/>
        </p:nvSpPr>
        <p:spPr>
          <a:xfrm>
            <a:off x="3626777" y="9194372"/>
            <a:ext cx="3064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Contact MSSanté : 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A67223AB-7B3B-FEF1-FBA4-E5252E547536}"/>
              </a:ext>
            </a:extLst>
          </p:cNvPr>
          <p:cNvSpPr/>
          <p:nvPr/>
        </p:nvSpPr>
        <p:spPr>
          <a:xfrm>
            <a:off x="4668854" y="9238835"/>
            <a:ext cx="1594014" cy="3011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02A243CE-5A73-87CB-F700-543ED048F607}"/>
              </a:ext>
            </a:extLst>
          </p:cNvPr>
          <p:cNvGrpSpPr/>
          <p:nvPr/>
        </p:nvGrpSpPr>
        <p:grpSpPr>
          <a:xfrm>
            <a:off x="594740" y="6723685"/>
            <a:ext cx="1106758" cy="215444"/>
            <a:chOff x="3970664" y="3768162"/>
            <a:chExt cx="761985" cy="215444"/>
          </a:xfrm>
        </p:grpSpPr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57D6F44D-BCF8-44FA-C2BD-2BC1E199F008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17DC6B-91E8-E5C1-7B52-A55B1302FF40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6A44DBE3-D4B2-EF5B-8C7E-3A3EFC382EFB}"/>
              </a:ext>
            </a:extLst>
          </p:cNvPr>
          <p:cNvSpPr txBox="1"/>
          <p:nvPr/>
        </p:nvSpPr>
        <p:spPr>
          <a:xfrm>
            <a:off x="498357" y="7380011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</a:t>
            </a: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1C5A328-1093-0111-68EF-68289C6AB053}"/>
              </a:ext>
            </a:extLst>
          </p:cNvPr>
          <p:cNvGrpSpPr/>
          <p:nvPr/>
        </p:nvGrpSpPr>
        <p:grpSpPr>
          <a:xfrm>
            <a:off x="582879" y="8027806"/>
            <a:ext cx="1106758" cy="215444"/>
            <a:chOff x="3970664" y="3768162"/>
            <a:chExt cx="761985" cy="215444"/>
          </a:xfrm>
        </p:grpSpPr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18BF2AC5-1258-CF2B-4DB7-CE99380EEFBB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1C80519D-2A07-0F54-4CFF-3C98421279C3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85B33875-5270-008B-39F1-2E3478888BFF}"/>
              </a:ext>
            </a:extLst>
          </p:cNvPr>
          <p:cNvSpPr txBox="1"/>
          <p:nvPr/>
        </p:nvSpPr>
        <p:spPr>
          <a:xfrm>
            <a:off x="498357" y="6089439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 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A8A75877-063F-57FE-EBFD-39480AACEA68}"/>
              </a:ext>
            </a:extLst>
          </p:cNvPr>
          <p:cNvGrpSpPr/>
          <p:nvPr/>
        </p:nvGrpSpPr>
        <p:grpSpPr>
          <a:xfrm>
            <a:off x="593747" y="4777723"/>
            <a:ext cx="1106758" cy="215444"/>
            <a:chOff x="3970664" y="3768162"/>
            <a:chExt cx="761985" cy="215444"/>
          </a:xfrm>
        </p:grpSpPr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45119DAD-07C0-B281-64A2-B8D4B6C59A38}"/>
                </a:ext>
              </a:extLst>
            </p:cNvPr>
            <p:cNvSpPr txBox="1"/>
            <p:nvPr/>
          </p:nvSpPr>
          <p:spPr>
            <a:xfrm>
              <a:off x="4093350" y="3768162"/>
              <a:ext cx="6392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>
                  <a:latin typeface="Segoe UI Light" panose="020B0502040204020203" pitchFamily="34" charset="0"/>
                  <a:cs typeface="Segoe UI Light" panose="020B0502040204020203" pitchFamily="34" charset="0"/>
                </a:rPr>
                <a:t>Rien à signaler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A61B414-94E3-8E92-6B24-97B1D24F6CEF}"/>
                </a:ext>
              </a:extLst>
            </p:cNvPr>
            <p:cNvSpPr/>
            <p:nvPr/>
          </p:nvSpPr>
          <p:spPr>
            <a:xfrm>
              <a:off x="3970664" y="3813410"/>
              <a:ext cx="112656" cy="14033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</p:grpSp>
      <p:sp>
        <p:nvSpPr>
          <p:cNvPr id="93" name="ZoneTexte 92">
            <a:extLst>
              <a:ext uri="{FF2B5EF4-FFF2-40B4-BE49-F238E27FC236}">
                <a16:creationId xmlns:a16="http://schemas.microsoft.com/office/drawing/2014/main" id="{12E7F004-D683-15A8-6AFF-AD560E939C2D}"/>
              </a:ext>
            </a:extLst>
          </p:cNvPr>
          <p:cNvSpPr txBox="1"/>
          <p:nvPr/>
        </p:nvSpPr>
        <p:spPr>
          <a:xfrm>
            <a:off x="498357" y="4199073"/>
            <a:ext cx="928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>
                <a:latin typeface="Segoe UI Light" panose="020B0502040204020203" pitchFamily="34" charset="0"/>
                <a:cs typeface="Segoe UI Light" panose="020B0502040204020203" pitchFamily="34" charset="0"/>
              </a:rPr>
              <a:t>Commentaires : </a:t>
            </a: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DDACDBC1-3B08-55C6-B761-7A0D96FAE2EC}"/>
              </a:ext>
            </a:extLst>
          </p:cNvPr>
          <p:cNvSpPr txBox="1"/>
          <p:nvPr/>
        </p:nvSpPr>
        <p:spPr>
          <a:xfrm>
            <a:off x="2596024" y="7210785"/>
            <a:ext cx="1600455" cy="15549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cap="small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fr-FR" sz="900"/>
              <a:t>Commentaires libres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5A12340-3813-569E-639B-B7BC8726B6DF}"/>
              </a:ext>
            </a:extLst>
          </p:cNvPr>
          <p:cNvSpPr/>
          <p:nvPr/>
        </p:nvSpPr>
        <p:spPr>
          <a:xfrm>
            <a:off x="1075933" y="8711832"/>
            <a:ext cx="2024649" cy="351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  <a:t>Pharmacie CRLCC Henri BECQUEREL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/>
              </a:rPr>
              <a:t>Rue d’Amiens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</a:rPr>
              <a:t>76038 ROUEN Cedex 01</a:t>
            </a:r>
            <a:endParaRPr kumimoji="0" lang="fr-FR" sz="8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23D2462-DF50-E83F-A6F7-B0D9CCB3F688}"/>
              </a:ext>
            </a:extLst>
          </p:cNvPr>
          <p:cNvSpPr/>
          <p:nvPr/>
        </p:nvSpPr>
        <p:spPr>
          <a:xfrm>
            <a:off x="1063297" y="9253052"/>
            <a:ext cx="2026518" cy="331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i="0" u="none" strike="noStrike" kern="120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oncolink@chb.unicancer.fr</a:t>
            </a:r>
            <a:endParaRPr kumimoji="0" lang="fr-FR" sz="800" i="0" u="none" strike="noStrike" kern="120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AF7CC38-9856-50E3-424B-08686F47C4D4}"/>
              </a:ext>
            </a:extLst>
          </p:cNvPr>
          <p:cNvSpPr/>
          <p:nvPr/>
        </p:nvSpPr>
        <p:spPr>
          <a:xfrm>
            <a:off x="4424961" y="1454898"/>
            <a:ext cx="1916068" cy="196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BFC31C44-F76A-2A5C-B35B-F7F164EFE454}"/>
              </a:ext>
            </a:extLst>
          </p:cNvPr>
          <p:cNvSpPr txBox="1"/>
          <p:nvPr/>
        </p:nvSpPr>
        <p:spPr>
          <a:xfrm>
            <a:off x="4585988" y="1188558"/>
            <a:ext cx="15940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N° AM Pharmacien 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5093C37-5D17-67BD-D239-4842A16CB0D0}"/>
              </a:ext>
            </a:extLst>
          </p:cNvPr>
          <p:cNvSpPr/>
          <p:nvPr/>
        </p:nvSpPr>
        <p:spPr>
          <a:xfrm>
            <a:off x="5268113" y="2508034"/>
            <a:ext cx="1423598" cy="165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0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978" y="90233"/>
            <a:ext cx="1229608" cy="8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43994"/>
      </p:ext>
    </p:extLst>
  </p:cSld>
  <p:clrMapOvr>
    <a:masterClrMapping/>
  </p:clrMapOvr>
</p:sld>
</file>

<file path=ppt/theme/theme1.xml><?xml version="1.0" encoding="utf-8"?>
<a:theme xmlns:a="http://schemas.openxmlformats.org/drawingml/2006/main" name="Govhe art 51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vhe art 51" id="{3AAABEBD-FFB9-41BD-9439-E3AB86E38A1D}" vid="{5BB240E9-23B6-408A-971E-EC7C9D7BC5C7}"/>
    </a:ext>
  </a:extLst>
</a:theme>
</file>

<file path=ppt/theme/theme2.xml><?xml version="1.0" encoding="utf-8"?>
<a:theme xmlns:a="http://schemas.openxmlformats.org/drawingml/2006/main" name="2_Titres">
  <a:themeElements>
    <a:clrScheme name="Article 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6414"/>
      </a:accent1>
      <a:accent2>
        <a:srgbClr val="2FACBC"/>
      </a:accent2>
      <a:accent3>
        <a:srgbClr val="246C94"/>
      </a:accent3>
      <a:accent4>
        <a:srgbClr val="3493AB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Govhe art 51</Template>
  <TotalTime>63</TotalTime>
  <Words>281</Words>
  <Application>Microsoft Office PowerPoint</Application>
  <PresentationFormat>Format A4 (210 x 297 mm)</PresentationFormat>
  <Paragraphs>52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Arial</vt:lpstr>
      <vt:lpstr>Calibri</vt:lpstr>
      <vt:lpstr>Calibri Light</vt:lpstr>
      <vt:lpstr>Segoe UI</vt:lpstr>
      <vt:lpstr>Segoe UI Black</vt:lpstr>
      <vt:lpstr>Segoe UI Light</vt:lpstr>
      <vt:lpstr>Segoe UI Semibold</vt:lpstr>
      <vt:lpstr>Wingdings</vt:lpstr>
      <vt:lpstr>Govhe art 51</vt:lpstr>
      <vt:lpstr>2_Titres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Félix</dc:creator>
  <cp:lastModifiedBy>GRONGNET Marie-hélène</cp:lastModifiedBy>
  <cp:revision>5</cp:revision>
  <cp:lastPrinted>2023-02-07T13:13:08Z</cp:lastPrinted>
  <dcterms:created xsi:type="dcterms:W3CDTF">2019-01-10T14:40:37Z</dcterms:created>
  <dcterms:modified xsi:type="dcterms:W3CDTF">2023-04-26T08:18:00Z</dcterms:modified>
</cp:coreProperties>
</file>