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2" r:id="rId2"/>
  </p:sldMasterIdLst>
  <p:notesMasterIdLst>
    <p:notesMasterId r:id="rId4"/>
  </p:notesMasterIdLst>
  <p:sldIdLst>
    <p:sldId id="399" r:id="rId3"/>
  </p:sldIdLst>
  <p:sldSz cx="6858000" cy="9906000" type="A4"/>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ierry Chanet" initials="TC" lastIdx="2" clrIdx="0">
    <p:extLst>
      <p:ext uri="{19B8F6BF-5375-455C-9EA6-DF929625EA0E}">
        <p15:presenceInfo xmlns:p15="http://schemas.microsoft.com/office/powerpoint/2012/main" userId="13e9b4bf70967e35" providerId="Windows Live"/>
      </p:ext>
    </p:extLst>
  </p:cmAuthor>
  <p:cmAuthor id="2" name="CELINE BRUELLE" initials="CB" lastIdx="18" clrIdx="1">
    <p:extLst>
      <p:ext uri="{19B8F6BF-5375-455C-9EA6-DF929625EA0E}">
        <p15:presenceInfo xmlns:p15="http://schemas.microsoft.com/office/powerpoint/2012/main" userId="75d133438cc983d5" providerId="Windows Live"/>
      </p:ext>
    </p:extLst>
  </p:cmAuthor>
  <p:cmAuthor id="3" name="Marianne Haddad" initials="MH" lastIdx="3" clrIdx="2">
    <p:extLst>
      <p:ext uri="{19B8F6BF-5375-455C-9EA6-DF929625EA0E}">
        <p15:presenceInfo xmlns:p15="http://schemas.microsoft.com/office/powerpoint/2012/main" userId="818231a81fced73f" providerId="Windows Live"/>
      </p:ext>
    </p:extLst>
  </p:cmAuthor>
  <p:cmAuthor id="4" name="Nathalie CREGUT" initials="NC" lastIdx="1" clrIdx="3">
    <p:extLst>
      <p:ext uri="{19B8F6BF-5375-455C-9EA6-DF929625EA0E}">
        <p15:presenceInfo xmlns:p15="http://schemas.microsoft.com/office/powerpoint/2012/main" userId="136a10c6e2da593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8FA"/>
    <a:srgbClr val="D3F0F4"/>
    <a:srgbClr val="324A5E"/>
    <a:srgbClr val="86A917"/>
    <a:srgbClr val="F6BA92"/>
    <a:srgbClr val="FFEEEA"/>
    <a:srgbClr val="622D09"/>
    <a:srgbClr val="805E3C"/>
    <a:srgbClr val="E2F0D9"/>
    <a:srgbClr val="9000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9300FA-F8F9-4BDA-B170-615206D90860}" v="46" dt="2021-07-30T13:26:47.154"/>
    <p1510:client id="{61326B46-71C9-44C8-9AF5-9F0007CB86CB}" v="23" dt="2021-07-30T09:04:48.395"/>
    <p1510:client id="{714DD81B-DC8D-4CAE-9375-DE084180C34F}" v="147" dt="2021-07-30T09:08:16.11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6" d="100"/>
          <a:sy n="46" d="100"/>
        </p:scale>
        <p:origin x="2322"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10" Type="http://schemas.microsoft.com/office/2015/10/relationships/revisionInfo" Target="revisionInfo.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3178F2-66DC-49EE-9328-BD0785766949}" type="datetimeFigureOut">
              <a:rPr lang="fr-FR" smtClean="0"/>
              <a:t>07/10/2021</a:t>
            </a:fld>
            <a:endParaRPr lang="fr-FR"/>
          </a:p>
        </p:txBody>
      </p:sp>
      <p:sp>
        <p:nvSpPr>
          <p:cNvPr id="4" name="Espace réservé de l'image des diapositives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A7D57-9764-4C90-8E1B-7B125E2D2CB7}" type="slidenum">
              <a:rPr lang="fr-FR" smtClean="0"/>
              <a:t>‹N°›</a:t>
            </a:fld>
            <a:endParaRPr lang="fr-FR"/>
          </a:p>
        </p:txBody>
      </p:sp>
    </p:spTree>
    <p:extLst>
      <p:ext uri="{BB962C8B-B14F-4D97-AF65-F5344CB8AC3E}">
        <p14:creationId xmlns:p14="http://schemas.microsoft.com/office/powerpoint/2010/main" val="2606393896"/>
      </p:ext>
    </p:extLst>
  </p:cSld>
  <p:clrMap bg1="lt1" tx1="dk1" bg2="lt2" tx2="dk2" accent1="accent1" accent2="accent2" accent3="accent3" accent4="accent4" accent5="accent5" accent6="accent6" hlink="hlink" folHlink="folHlink"/>
  <p:notesStyle>
    <a:lvl1pPr marL="0" algn="l" defTabSz="421538" rtl="0" eaLnBrk="1" latinLnBrk="0" hangingPunct="1">
      <a:defRPr sz="553" kern="1200">
        <a:solidFill>
          <a:schemeClr val="tx1"/>
        </a:solidFill>
        <a:latin typeface="+mn-lt"/>
        <a:ea typeface="+mn-ea"/>
        <a:cs typeface="+mn-cs"/>
      </a:defRPr>
    </a:lvl1pPr>
    <a:lvl2pPr marL="210769" algn="l" defTabSz="421538" rtl="0" eaLnBrk="1" latinLnBrk="0" hangingPunct="1">
      <a:defRPr sz="553" kern="1200">
        <a:solidFill>
          <a:schemeClr val="tx1"/>
        </a:solidFill>
        <a:latin typeface="+mn-lt"/>
        <a:ea typeface="+mn-ea"/>
        <a:cs typeface="+mn-cs"/>
      </a:defRPr>
    </a:lvl2pPr>
    <a:lvl3pPr marL="421538" algn="l" defTabSz="421538" rtl="0" eaLnBrk="1" latinLnBrk="0" hangingPunct="1">
      <a:defRPr sz="553" kern="1200">
        <a:solidFill>
          <a:schemeClr val="tx1"/>
        </a:solidFill>
        <a:latin typeface="+mn-lt"/>
        <a:ea typeface="+mn-ea"/>
        <a:cs typeface="+mn-cs"/>
      </a:defRPr>
    </a:lvl3pPr>
    <a:lvl4pPr marL="632308" algn="l" defTabSz="421538" rtl="0" eaLnBrk="1" latinLnBrk="0" hangingPunct="1">
      <a:defRPr sz="553" kern="1200">
        <a:solidFill>
          <a:schemeClr val="tx1"/>
        </a:solidFill>
        <a:latin typeface="+mn-lt"/>
        <a:ea typeface="+mn-ea"/>
        <a:cs typeface="+mn-cs"/>
      </a:defRPr>
    </a:lvl4pPr>
    <a:lvl5pPr marL="843077" algn="l" defTabSz="421538" rtl="0" eaLnBrk="1" latinLnBrk="0" hangingPunct="1">
      <a:defRPr sz="553" kern="1200">
        <a:solidFill>
          <a:schemeClr val="tx1"/>
        </a:solidFill>
        <a:latin typeface="+mn-lt"/>
        <a:ea typeface="+mn-ea"/>
        <a:cs typeface="+mn-cs"/>
      </a:defRPr>
    </a:lvl5pPr>
    <a:lvl6pPr marL="1053846" algn="l" defTabSz="421538" rtl="0" eaLnBrk="1" latinLnBrk="0" hangingPunct="1">
      <a:defRPr sz="553" kern="1200">
        <a:solidFill>
          <a:schemeClr val="tx1"/>
        </a:solidFill>
        <a:latin typeface="+mn-lt"/>
        <a:ea typeface="+mn-ea"/>
        <a:cs typeface="+mn-cs"/>
      </a:defRPr>
    </a:lvl6pPr>
    <a:lvl7pPr marL="1264615" algn="l" defTabSz="421538" rtl="0" eaLnBrk="1" latinLnBrk="0" hangingPunct="1">
      <a:defRPr sz="553" kern="1200">
        <a:solidFill>
          <a:schemeClr val="tx1"/>
        </a:solidFill>
        <a:latin typeface="+mn-lt"/>
        <a:ea typeface="+mn-ea"/>
        <a:cs typeface="+mn-cs"/>
      </a:defRPr>
    </a:lvl7pPr>
    <a:lvl8pPr marL="1475384" algn="l" defTabSz="421538" rtl="0" eaLnBrk="1" latinLnBrk="0" hangingPunct="1">
      <a:defRPr sz="553" kern="1200">
        <a:solidFill>
          <a:schemeClr val="tx1"/>
        </a:solidFill>
        <a:latin typeface="+mn-lt"/>
        <a:ea typeface="+mn-ea"/>
        <a:cs typeface="+mn-cs"/>
      </a:defRPr>
    </a:lvl8pPr>
    <a:lvl9pPr marL="1686154" algn="l" defTabSz="421538" rtl="0" eaLnBrk="1" latinLnBrk="0" hangingPunct="1">
      <a:defRPr sz="55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74A7D57-9764-4C90-8E1B-7B125E2D2CB7}" type="slidenum">
              <a:rPr lang="fr-FR" smtClean="0"/>
              <a:t>1</a:t>
            </a:fld>
            <a:endParaRPr lang="fr-FR"/>
          </a:p>
        </p:txBody>
      </p:sp>
    </p:spTree>
    <p:extLst>
      <p:ext uri="{BB962C8B-B14F-4D97-AF65-F5344CB8AC3E}">
        <p14:creationId xmlns:p14="http://schemas.microsoft.com/office/powerpoint/2010/main" val="2949814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8C1D5F-E629-45A5-A79B-CA7A5674350F}"/>
              </a:ext>
            </a:extLst>
          </p:cNvPr>
          <p:cNvSpPr>
            <a:spLocks noGrp="1"/>
          </p:cNvSpPr>
          <p:nvPr>
            <p:ph type="ctrTitle"/>
          </p:nvPr>
        </p:nvSpPr>
        <p:spPr>
          <a:xfrm>
            <a:off x="0" y="0"/>
            <a:ext cx="5848894" cy="1207587"/>
          </a:xfrm>
          <a:prstGeom prst="rect">
            <a:avLst/>
          </a:prstGeom>
        </p:spPr>
        <p:txBody>
          <a:bodyPr anchor="b"/>
          <a:lstStyle>
            <a:lvl1pPr algn="ctr">
              <a:defRPr sz="1350" b="1">
                <a:solidFill>
                  <a:schemeClr val="bg1"/>
                </a:solidFill>
                <a:latin typeface="Segoe UI Light" panose="020B0502040204020203" pitchFamily="34" charset="0"/>
                <a:cs typeface="Segoe UI Light" panose="020B0502040204020203" pitchFamily="34" charset="0"/>
              </a:defRPr>
            </a:lvl1pPr>
          </a:lstStyle>
          <a:p>
            <a:r>
              <a:rPr lang="fr-FR"/>
              <a:t>Modifiez le style du titre</a:t>
            </a:r>
          </a:p>
        </p:txBody>
      </p:sp>
      <p:sp>
        <p:nvSpPr>
          <p:cNvPr id="4" name="Espace réservé de la date 3">
            <a:extLst>
              <a:ext uri="{FF2B5EF4-FFF2-40B4-BE49-F238E27FC236}">
                <a16:creationId xmlns:a16="http://schemas.microsoft.com/office/drawing/2014/main" id="{FC6419E7-9000-4956-B745-A155AD910B1F}"/>
              </a:ext>
            </a:extLst>
          </p:cNvPr>
          <p:cNvSpPr>
            <a:spLocks noGrp="1"/>
          </p:cNvSpPr>
          <p:nvPr>
            <p:ph type="dt" sz="half" idx="10"/>
          </p:nvPr>
        </p:nvSpPr>
        <p:spPr/>
        <p:txBody>
          <a:bodyPr/>
          <a:lstStyle/>
          <a:p>
            <a:fld id="{B354D009-38BE-443E-8EAD-B35C6C6F686B}" type="datetime1">
              <a:rPr lang="fr-FR" smtClean="0"/>
              <a:t>07/10/2021</a:t>
            </a:fld>
            <a:endParaRPr lang="fr-FR"/>
          </a:p>
        </p:txBody>
      </p:sp>
      <p:sp>
        <p:nvSpPr>
          <p:cNvPr id="5" name="Espace réservé du pied de page 4">
            <a:extLst>
              <a:ext uri="{FF2B5EF4-FFF2-40B4-BE49-F238E27FC236}">
                <a16:creationId xmlns:a16="http://schemas.microsoft.com/office/drawing/2014/main" id="{8530B56E-32E4-4956-8BA6-688F6B42DC0F}"/>
              </a:ext>
            </a:extLst>
          </p:cNvPr>
          <p:cNvSpPr>
            <a:spLocks noGrp="1"/>
          </p:cNvSpPr>
          <p:nvPr>
            <p:ph type="ftr" sz="quarter" idx="11"/>
          </p:nvPr>
        </p:nvSpPr>
        <p:spPr>
          <a:xfrm>
            <a:off x="2340163" y="9137343"/>
            <a:ext cx="2177674" cy="604930"/>
          </a:xfrm>
        </p:spPr>
        <p:txBody>
          <a:bodyPr/>
          <a:lstStyle/>
          <a:p>
            <a:endParaRPr lang="fr-FR"/>
          </a:p>
        </p:txBody>
      </p:sp>
      <p:sp>
        <p:nvSpPr>
          <p:cNvPr id="6" name="Espace réservé du numéro de diapositive 5">
            <a:extLst>
              <a:ext uri="{FF2B5EF4-FFF2-40B4-BE49-F238E27FC236}">
                <a16:creationId xmlns:a16="http://schemas.microsoft.com/office/drawing/2014/main" id="{1BD2BADB-D8DC-420D-8E8F-6ED9C87D79A0}"/>
              </a:ext>
            </a:extLst>
          </p:cNvPr>
          <p:cNvSpPr>
            <a:spLocks noGrp="1"/>
          </p:cNvSpPr>
          <p:nvPr>
            <p:ph type="sldNum" sz="quarter" idx="12"/>
          </p:nvPr>
        </p:nvSpPr>
        <p:spPr>
          <a:xfrm>
            <a:off x="6530807" y="9282626"/>
            <a:ext cx="251052" cy="527403"/>
          </a:xfrm>
          <a:prstGeom prst="rect">
            <a:avLst/>
          </a:prstGeom>
        </p:spPr>
        <p:txBody>
          <a:bodyPr/>
          <a:lstStyle>
            <a:lvl1pPr>
              <a:defRPr sz="675">
                <a:solidFill>
                  <a:schemeClr val="bg1"/>
                </a:solidFill>
              </a:defRPr>
            </a:lvl1pPr>
          </a:lstStyle>
          <a:p>
            <a:fld id="{3FC77F78-3436-4FCC-AFB2-422655AD958A}" type="slidenum">
              <a:rPr lang="fr-FR" smtClean="0"/>
              <a:t>‹N°›</a:t>
            </a:fld>
            <a:endParaRPr lang="fr-FR"/>
          </a:p>
        </p:txBody>
      </p:sp>
      <p:sp>
        <p:nvSpPr>
          <p:cNvPr id="7" name="Espace réservé du contenu 2">
            <a:extLst>
              <a:ext uri="{FF2B5EF4-FFF2-40B4-BE49-F238E27FC236}">
                <a16:creationId xmlns:a16="http://schemas.microsoft.com/office/drawing/2014/main" id="{B9B9A8C8-9A4F-41DE-BE44-96D31B131BE4}"/>
              </a:ext>
            </a:extLst>
          </p:cNvPr>
          <p:cNvSpPr>
            <a:spLocks noGrp="1"/>
          </p:cNvSpPr>
          <p:nvPr>
            <p:ph sz="half" idx="1"/>
          </p:nvPr>
        </p:nvSpPr>
        <p:spPr>
          <a:xfrm>
            <a:off x="186358" y="1675127"/>
            <a:ext cx="6477828" cy="6924428"/>
          </a:xfrm>
        </p:spPr>
        <p:txBody>
          <a:bodyPr>
            <a:normAutofit/>
          </a:bodyPr>
          <a:lstStyle>
            <a:lvl1pPr>
              <a:defRPr sz="1013"/>
            </a:lvl1pPr>
            <a:lvl2pPr>
              <a:defRPr sz="1013"/>
            </a:lvl2pPr>
            <a:lvl3pPr>
              <a:defRPr sz="1013"/>
            </a:lvl3pPr>
            <a:lvl4pPr>
              <a:defRPr sz="1013"/>
            </a:lvl4pPr>
            <a:lvl5pPr>
              <a:defRPr sz="1013"/>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89681598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979650B-1F65-409A-AA28-C00D1E952CE6}"/>
              </a:ext>
            </a:extLst>
          </p:cNvPr>
          <p:cNvSpPr>
            <a:spLocks noGrp="1"/>
          </p:cNvSpPr>
          <p:nvPr>
            <p:ph idx="1"/>
          </p:nvPr>
        </p:nvSpPr>
        <p:spPr>
          <a:xfrm>
            <a:off x="471488" y="2693621"/>
            <a:ext cx="5915025" cy="2910346"/>
          </a:xfrm>
        </p:spPr>
        <p:txBody>
          <a:bodyPr/>
          <a:lstStyle>
            <a:lvl1pPr marL="128588" indent="-128588">
              <a:buClr>
                <a:schemeClr val="accent3"/>
              </a:buClr>
              <a:buFont typeface="Wingdings" panose="05000000000000000000" pitchFamily="2" charset="2"/>
              <a:buChar char="§"/>
              <a:defRPr/>
            </a:lvl1pPr>
            <a:lvl2pPr marL="385763" indent="-128588">
              <a:buClr>
                <a:schemeClr val="accent4"/>
              </a:buClr>
              <a:buFont typeface="Arial" panose="020B0604020202020204" pitchFamily="34" charset="0"/>
              <a:buChar char="•"/>
              <a:defRPr/>
            </a:lvl2pPr>
            <a:lvl3pPr marL="642938" indent="-128588">
              <a:buClr>
                <a:schemeClr val="accent2"/>
              </a:buClr>
              <a:buFont typeface="Wingdings" panose="05000000000000000000" pitchFamily="2" charset="2"/>
              <a:buChar char="Ø"/>
              <a:defRPr/>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EDDE3FD-CE2C-4800-A097-ACA5AC53BA64}"/>
              </a:ext>
            </a:extLst>
          </p:cNvPr>
          <p:cNvSpPr>
            <a:spLocks noGrp="1"/>
          </p:cNvSpPr>
          <p:nvPr>
            <p:ph type="dt" sz="half" idx="10"/>
          </p:nvPr>
        </p:nvSpPr>
        <p:spPr>
          <a:xfrm>
            <a:off x="471488" y="9004783"/>
            <a:ext cx="1543050" cy="527403"/>
          </a:xfrm>
        </p:spPr>
        <p:txBody>
          <a:bodyPr/>
          <a:lstStyle/>
          <a:p>
            <a:fld id="{B354D009-38BE-443E-8EAD-B35C6C6F686B}" type="datetime1">
              <a:rPr lang="fr-FR" smtClean="0"/>
              <a:t>07/10/2021</a:t>
            </a:fld>
            <a:endParaRPr lang="fr-FR"/>
          </a:p>
        </p:txBody>
      </p:sp>
      <p:sp>
        <p:nvSpPr>
          <p:cNvPr id="5" name="Espace réservé du pied de page 4">
            <a:extLst>
              <a:ext uri="{FF2B5EF4-FFF2-40B4-BE49-F238E27FC236}">
                <a16:creationId xmlns:a16="http://schemas.microsoft.com/office/drawing/2014/main" id="{E1E7C4CC-DA2D-4CC5-97DB-EDCCD67DF794}"/>
              </a:ext>
            </a:extLst>
          </p:cNvPr>
          <p:cNvSpPr>
            <a:spLocks noGrp="1"/>
          </p:cNvSpPr>
          <p:nvPr>
            <p:ph type="ftr" sz="quarter" idx="11"/>
          </p:nvPr>
        </p:nvSpPr>
        <p:spPr>
          <a:xfrm>
            <a:off x="2558279" y="9004782"/>
            <a:ext cx="1741442" cy="604930"/>
          </a:xfrm>
        </p:spPr>
        <p:txBody>
          <a:bodyPr/>
          <a:lstStyle/>
          <a:p>
            <a:endParaRPr lang="fr-FR"/>
          </a:p>
        </p:txBody>
      </p:sp>
      <p:sp>
        <p:nvSpPr>
          <p:cNvPr id="6" name="Espace réservé du numéro de diapositive 5">
            <a:extLst>
              <a:ext uri="{FF2B5EF4-FFF2-40B4-BE49-F238E27FC236}">
                <a16:creationId xmlns:a16="http://schemas.microsoft.com/office/drawing/2014/main" id="{BFC7A3EB-58E3-4530-AD00-99B985493DCC}"/>
              </a:ext>
            </a:extLst>
          </p:cNvPr>
          <p:cNvSpPr>
            <a:spLocks noGrp="1"/>
          </p:cNvSpPr>
          <p:nvPr>
            <p:ph type="sldNum" sz="quarter" idx="12"/>
          </p:nvPr>
        </p:nvSpPr>
        <p:spPr>
          <a:xfrm>
            <a:off x="6561156" y="9263196"/>
            <a:ext cx="268809" cy="620632"/>
          </a:xfrm>
          <a:prstGeom prst="rect">
            <a:avLst/>
          </a:prstGeom>
        </p:spPr>
        <p:txBody>
          <a:bodyPr/>
          <a:lstStyle/>
          <a:p>
            <a:fld id="{3FC77F78-3436-4FCC-AFB2-422655AD958A}" type="slidenum">
              <a:rPr lang="fr-FR" smtClean="0"/>
              <a:t>‹N°›</a:t>
            </a:fld>
            <a:endParaRPr lang="fr-FR"/>
          </a:p>
        </p:txBody>
      </p:sp>
      <p:sp>
        <p:nvSpPr>
          <p:cNvPr id="7" name="Rectangle : coins arrondis 6">
            <a:extLst>
              <a:ext uri="{FF2B5EF4-FFF2-40B4-BE49-F238E27FC236}">
                <a16:creationId xmlns:a16="http://schemas.microsoft.com/office/drawing/2014/main" id="{7E570EE5-88B2-48EB-A9AD-6D136765739B}"/>
              </a:ext>
            </a:extLst>
          </p:cNvPr>
          <p:cNvSpPr/>
          <p:nvPr/>
        </p:nvSpPr>
        <p:spPr>
          <a:xfrm>
            <a:off x="1080134" y="6742697"/>
            <a:ext cx="3885321" cy="1724297"/>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67">
              <a:latin typeface="Segoe UI Light" panose="020B0502040204020203" pitchFamily="34" charset="0"/>
              <a:cs typeface="Segoe UI Light" panose="020B0502040204020203" pitchFamily="34" charset="0"/>
            </a:endParaRPr>
          </a:p>
        </p:txBody>
      </p:sp>
      <p:sp>
        <p:nvSpPr>
          <p:cNvPr id="8" name="Titre 1">
            <a:extLst>
              <a:ext uri="{FF2B5EF4-FFF2-40B4-BE49-F238E27FC236}">
                <a16:creationId xmlns:a16="http://schemas.microsoft.com/office/drawing/2014/main" id="{31610170-2BA1-4344-ABE3-32690E3E15EA}"/>
              </a:ext>
            </a:extLst>
          </p:cNvPr>
          <p:cNvSpPr>
            <a:spLocks noGrp="1"/>
          </p:cNvSpPr>
          <p:nvPr>
            <p:ph type="ctrTitle"/>
          </p:nvPr>
        </p:nvSpPr>
        <p:spPr>
          <a:xfrm>
            <a:off x="0" y="0"/>
            <a:ext cx="5848894" cy="1207587"/>
          </a:xfrm>
          <a:prstGeom prst="rect">
            <a:avLst/>
          </a:prstGeom>
        </p:spPr>
        <p:txBody>
          <a:bodyPr anchor="b"/>
          <a:lstStyle>
            <a:lvl1pPr algn="ctr">
              <a:defRPr sz="1350" b="1">
                <a:solidFill>
                  <a:schemeClr val="bg1"/>
                </a:solidFill>
                <a:latin typeface="Segoe UI Light" panose="020B0502040204020203" pitchFamily="34" charset="0"/>
                <a:cs typeface="Segoe UI Light" panose="020B0502040204020203" pitchFamily="34" charset="0"/>
              </a:defRPr>
            </a:lvl1pPr>
          </a:lstStyle>
          <a:p>
            <a:r>
              <a:rPr lang="fr-FR"/>
              <a:t>Modifiez le style du titre</a:t>
            </a:r>
          </a:p>
        </p:txBody>
      </p:sp>
    </p:spTree>
    <p:extLst>
      <p:ext uri="{BB962C8B-B14F-4D97-AF65-F5344CB8AC3E}">
        <p14:creationId xmlns:p14="http://schemas.microsoft.com/office/powerpoint/2010/main" val="43354923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C75C35-466C-4DC3-82AE-66C05BD766C8}"/>
              </a:ext>
            </a:extLst>
          </p:cNvPr>
          <p:cNvSpPr>
            <a:spLocks noGrp="1"/>
          </p:cNvSpPr>
          <p:nvPr>
            <p:ph type="title"/>
          </p:nvPr>
        </p:nvSpPr>
        <p:spPr>
          <a:xfrm>
            <a:off x="467916" y="2469622"/>
            <a:ext cx="5915025" cy="4120620"/>
          </a:xfrm>
          <a:prstGeom prst="rect">
            <a:avLst/>
          </a:prstGeom>
        </p:spPr>
        <p:txBody>
          <a:bodyPr anchor="b"/>
          <a:lstStyle>
            <a:lvl1pPr>
              <a:defRPr sz="3375"/>
            </a:lvl1pPr>
          </a:lstStyle>
          <a:p>
            <a:r>
              <a:rPr lang="fr-FR"/>
              <a:t>Modifiez le style du titre</a:t>
            </a:r>
          </a:p>
        </p:txBody>
      </p:sp>
      <p:sp>
        <p:nvSpPr>
          <p:cNvPr id="3" name="Espace réservé du texte 2">
            <a:extLst>
              <a:ext uri="{FF2B5EF4-FFF2-40B4-BE49-F238E27FC236}">
                <a16:creationId xmlns:a16="http://schemas.microsoft.com/office/drawing/2014/main" id="{B9A56C5B-0842-46E8-99D9-46DE1B466FA6}"/>
              </a:ext>
            </a:extLst>
          </p:cNvPr>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B8E0B28-A87F-4CF0-8552-8472F5BD1B3A}"/>
              </a:ext>
            </a:extLst>
          </p:cNvPr>
          <p:cNvSpPr>
            <a:spLocks noGrp="1"/>
          </p:cNvSpPr>
          <p:nvPr>
            <p:ph type="dt" sz="half" idx="10"/>
          </p:nvPr>
        </p:nvSpPr>
        <p:spPr/>
        <p:txBody>
          <a:bodyPr/>
          <a:lstStyle/>
          <a:p>
            <a:fld id="{7B92C62B-AFD6-41B0-84FB-A3E4E5E7E612}" type="datetime1">
              <a:rPr lang="fr-FR" smtClean="0"/>
              <a:t>07/10/2021</a:t>
            </a:fld>
            <a:endParaRPr lang="fr-FR"/>
          </a:p>
        </p:txBody>
      </p:sp>
      <p:sp>
        <p:nvSpPr>
          <p:cNvPr id="5" name="Espace réservé du pied de page 4">
            <a:extLst>
              <a:ext uri="{FF2B5EF4-FFF2-40B4-BE49-F238E27FC236}">
                <a16:creationId xmlns:a16="http://schemas.microsoft.com/office/drawing/2014/main" id="{BCD59A35-4C21-4E44-9B8A-421560F522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A15493A-A1FB-41EF-A37E-BD9F30B26A78}"/>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
        <p:nvSpPr>
          <p:cNvPr id="7" name="Titre 1">
            <a:extLst>
              <a:ext uri="{FF2B5EF4-FFF2-40B4-BE49-F238E27FC236}">
                <a16:creationId xmlns:a16="http://schemas.microsoft.com/office/drawing/2014/main" id="{6D569D1A-F776-4DBF-9B88-A664E39DA0AC}"/>
              </a:ext>
            </a:extLst>
          </p:cNvPr>
          <p:cNvSpPr txBox="1">
            <a:spLocks/>
          </p:cNvSpPr>
          <p:nvPr/>
        </p:nvSpPr>
        <p:spPr>
          <a:xfrm>
            <a:off x="0" y="0"/>
            <a:ext cx="5848894" cy="1207587"/>
          </a:xfrm>
          <a:prstGeom prst="rect">
            <a:avLst/>
          </a:prstGeom>
        </p:spPr>
        <p:txBody>
          <a:bodyPr anchor="b"/>
          <a:lstStyle>
            <a:lvl1pPr algn="ctr" defTabSz="914400" rtl="0" eaLnBrk="1" latinLnBrk="0" hangingPunct="1">
              <a:lnSpc>
                <a:spcPct val="90000"/>
              </a:lnSpc>
              <a:spcBef>
                <a:spcPct val="0"/>
              </a:spcBef>
              <a:buNone/>
              <a:defRPr sz="2400" b="1" kern="1200">
                <a:solidFill>
                  <a:schemeClr val="bg1"/>
                </a:solidFill>
                <a:latin typeface="Segoe UI Light" panose="020B0502040204020203" pitchFamily="34" charset="0"/>
                <a:ea typeface="+mj-ea"/>
                <a:cs typeface="Segoe UI Light" panose="020B0502040204020203" pitchFamily="34" charset="0"/>
              </a:defRPr>
            </a:lvl1pPr>
          </a:lstStyle>
          <a:p>
            <a:r>
              <a:rPr lang="fr-FR" sz="1350"/>
              <a:t>Modifiez le style du titre</a:t>
            </a:r>
          </a:p>
        </p:txBody>
      </p:sp>
    </p:spTree>
    <p:extLst>
      <p:ext uri="{BB962C8B-B14F-4D97-AF65-F5344CB8AC3E}">
        <p14:creationId xmlns:p14="http://schemas.microsoft.com/office/powerpoint/2010/main" val="397818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CCA855D-5C35-4090-9EBF-93EE38F2EBE7}"/>
              </a:ext>
            </a:extLst>
          </p:cNvPr>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F6E46DE-B34E-4E57-836F-7FFD4032FCC4}"/>
              </a:ext>
            </a:extLst>
          </p:cNvPr>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B7D37F9-F2B5-46A4-8A1F-71BAD44A9ABB}"/>
              </a:ext>
            </a:extLst>
          </p:cNvPr>
          <p:cNvSpPr>
            <a:spLocks noGrp="1"/>
          </p:cNvSpPr>
          <p:nvPr>
            <p:ph type="dt" sz="half" idx="10"/>
          </p:nvPr>
        </p:nvSpPr>
        <p:spPr/>
        <p:txBody>
          <a:bodyPr/>
          <a:lstStyle/>
          <a:p>
            <a:fld id="{45311D25-A731-4F82-B65F-874D15346B9B}" type="datetime1">
              <a:rPr lang="fr-FR" smtClean="0"/>
              <a:t>07/10/2021</a:t>
            </a:fld>
            <a:endParaRPr lang="fr-FR"/>
          </a:p>
        </p:txBody>
      </p:sp>
      <p:sp>
        <p:nvSpPr>
          <p:cNvPr id="6" name="Espace réservé du pied de page 5">
            <a:extLst>
              <a:ext uri="{FF2B5EF4-FFF2-40B4-BE49-F238E27FC236}">
                <a16:creationId xmlns:a16="http://schemas.microsoft.com/office/drawing/2014/main" id="{5E428DDA-EB3C-4DA5-A368-AD29E939BD5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8E1267D-DAE2-48E2-9246-AC4F94CCC79E}"/>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
        <p:nvSpPr>
          <p:cNvPr id="8" name="Titre 1">
            <a:extLst>
              <a:ext uri="{FF2B5EF4-FFF2-40B4-BE49-F238E27FC236}">
                <a16:creationId xmlns:a16="http://schemas.microsoft.com/office/drawing/2014/main" id="{9A9C066E-0C88-48AC-AB2E-B82B4603EAD3}"/>
              </a:ext>
            </a:extLst>
          </p:cNvPr>
          <p:cNvSpPr>
            <a:spLocks noGrp="1"/>
          </p:cNvSpPr>
          <p:nvPr>
            <p:ph type="ctrTitle"/>
          </p:nvPr>
        </p:nvSpPr>
        <p:spPr>
          <a:xfrm>
            <a:off x="0" y="0"/>
            <a:ext cx="5848894" cy="1207587"/>
          </a:xfrm>
          <a:prstGeom prst="rect">
            <a:avLst/>
          </a:prstGeom>
        </p:spPr>
        <p:txBody>
          <a:bodyPr anchor="b"/>
          <a:lstStyle>
            <a:lvl1pPr algn="ctr">
              <a:defRPr sz="1350" b="1">
                <a:solidFill>
                  <a:schemeClr val="bg1"/>
                </a:solidFill>
                <a:latin typeface="Segoe UI Light" panose="020B0502040204020203" pitchFamily="34" charset="0"/>
                <a:cs typeface="Segoe UI Light" panose="020B0502040204020203" pitchFamily="34" charset="0"/>
              </a:defRPr>
            </a:lvl1pPr>
          </a:lstStyle>
          <a:p>
            <a:r>
              <a:rPr lang="fr-FR"/>
              <a:t>Modifiez le style du titre</a:t>
            </a:r>
          </a:p>
        </p:txBody>
      </p:sp>
    </p:spTree>
    <p:extLst>
      <p:ext uri="{BB962C8B-B14F-4D97-AF65-F5344CB8AC3E}">
        <p14:creationId xmlns:p14="http://schemas.microsoft.com/office/powerpoint/2010/main" val="187367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D572A1-3E3E-4A9E-8776-CEA4C8AAC585}"/>
              </a:ext>
            </a:extLst>
          </p:cNvPr>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85F7EAF-1D41-4C80-9A8B-6E398E805358}"/>
              </a:ext>
            </a:extLst>
          </p:cNvPr>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DDE456C-A7E3-4249-9735-7A2755D6F2A9}"/>
              </a:ext>
            </a:extLst>
          </p:cNvPr>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B857709-2290-4A3B-BFFA-38EE6FA3E064}"/>
              </a:ext>
            </a:extLst>
          </p:cNvPr>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6ADB5F4-DC5F-4602-9423-2599EF351A29}"/>
              </a:ext>
            </a:extLst>
          </p:cNvPr>
          <p:cNvSpPr>
            <a:spLocks noGrp="1"/>
          </p:cNvSpPr>
          <p:nvPr>
            <p:ph type="dt" sz="half" idx="10"/>
          </p:nvPr>
        </p:nvSpPr>
        <p:spPr/>
        <p:txBody>
          <a:bodyPr/>
          <a:lstStyle/>
          <a:p>
            <a:fld id="{7FAE58BC-32F8-4824-B4FB-CCAC741FB630}" type="datetime1">
              <a:rPr lang="fr-FR" smtClean="0"/>
              <a:t>07/10/2021</a:t>
            </a:fld>
            <a:endParaRPr lang="fr-FR"/>
          </a:p>
        </p:txBody>
      </p:sp>
      <p:sp>
        <p:nvSpPr>
          <p:cNvPr id="8" name="Espace réservé du pied de page 7">
            <a:extLst>
              <a:ext uri="{FF2B5EF4-FFF2-40B4-BE49-F238E27FC236}">
                <a16:creationId xmlns:a16="http://schemas.microsoft.com/office/drawing/2014/main" id="{35FD44D7-77E8-4B83-952D-7594C19059B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197060F-8EC4-44ED-8B38-45642FF6986E}"/>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
        <p:nvSpPr>
          <p:cNvPr id="10" name="Titre 1">
            <a:extLst>
              <a:ext uri="{FF2B5EF4-FFF2-40B4-BE49-F238E27FC236}">
                <a16:creationId xmlns:a16="http://schemas.microsoft.com/office/drawing/2014/main" id="{5EB2D2D0-8CAC-4E91-83DF-690E3DDC6046}"/>
              </a:ext>
            </a:extLst>
          </p:cNvPr>
          <p:cNvSpPr>
            <a:spLocks noGrp="1"/>
          </p:cNvSpPr>
          <p:nvPr>
            <p:ph type="ctrTitle"/>
          </p:nvPr>
        </p:nvSpPr>
        <p:spPr>
          <a:xfrm>
            <a:off x="0" y="0"/>
            <a:ext cx="5848894" cy="1207587"/>
          </a:xfrm>
          <a:prstGeom prst="rect">
            <a:avLst/>
          </a:prstGeom>
        </p:spPr>
        <p:txBody>
          <a:bodyPr anchor="b"/>
          <a:lstStyle>
            <a:lvl1pPr algn="ctr">
              <a:defRPr sz="1350" b="1">
                <a:solidFill>
                  <a:schemeClr val="bg1"/>
                </a:solidFill>
                <a:latin typeface="Segoe UI Light" panose="020B0502040204020203" pitchFamily="34" charset="0"/>
                <a:cs typeface="Segoe UI Light" panose="020B0502040204020203" pitchFamily="34" charset="0"/>
              </a:defRPr>
            </a:lvl1pPr>
          </a:lstStyle>
          <a:p>
            <a:r>
              <a:rPr lang="fr-FR"/>
              <a:t>Modifiez le style du titre</a:t>
            </a:r>
          </a:p>
        </p:txBody>
      </p:sp>
    </p:spTree>
    <p:extLst>
      <p:ext uri="{BB962C8B-B14F-4D97-AF65-F5344CB8AC3E}">
        <p14:creationId xmlns:p14="http://schemas.microsoft.com/office/powerpoint/2010/main" val="482801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35C022-7711-42A1-AA1F-25C6B58F12F6}"/>
              </a:ext>
            </a:extLst>
          </p:cNvPr>
          <p:cNvSpPr>
            <a:spLocks noGrp="1"/>
          </p:cNvSpPr>
          <p:nvPr>
            <p:ph type="title"/>
          </p:nvPr>
        </p:nvSpPr>
        <p:spPr>
          <a:xfrm>
            <a:off x="471488" y="527404"/>
            <a:ext cx="5915025" cy="1914702"/>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15CCC230-F344-470F-878B-F49A42A87F98}"/>
              </a:ext>
            </a:extLst>
          </p:cNvPr>
          <p:cNvSpPr>
            <a:spLocks noGrp="1"/>
          </p:cNvSpPr>
          <p:nvPr>
            <p:ph type="dt" sz="half" idx="10"/>
          </p:nvPr>
        </p:nvSpPr>
        <p:spPr/>
        <p:txBody>
          <a:bodyPr/>
          <a:lstStyle/>
          <a:p>
            <a:fld id="{EA856D54-9DE8-4908-A5BB-B0955A090E21}" type="datetime1">
              <a:rPr lang="fr-FR" smtClean="0"/>
              <a:t>07/10/2021</a:t>
            </a:fld>
            <a:endParaRPr lang="fr-FR"/>
          </a:p>
        </p:txBody>
      </p:sp>
      <p:sp>
        <p:nvSpPr>
          <p:cNvPr id="4" name="Espace réservé du pied de page 3">
            <a:extLst>
              <a:ext uri="{FF2B5EF4-FFF2-40B4-BE49-F238E27FC236}">
                <a16:creationId xmlns:a16="http://schemas.microsoft.com/office/drawing/2014/main" id="{419F1BF9-ECF4-4E74-BC68-9CDBE6BBB76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90FF897-24F1-42B6-82DF-F6CA0DA96AFB}"/>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Tree>
    <p:extLst>
      <p:ext uri="{BB962C8B-B14F-4D97-AF65-F5344CB8AC3E}">
        <p14:creationId xmlns:p14="http://schemas.microsoft.com/office/powerpoint/2010/main" val="35000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7C9AAB5-F848-4033-973D-06DDE52DB024}"/>
              </a:ext>
            </a:extLst>
          </p:cNvPr>
          <p:cNvSpPr>
            <a:spLocks noGrp="1"/>
          </p:cNvSpPr>
          <p:nvPr>
            <p:ph type="dt" sz="half" idx="10"/>
          </p:nvPr>
        </p:nvSpPr>
        <p:spPr/>
        <p:txBody>
          <a:bodyPr/>
          <a:lstStyle/>
          <a:p>
            <a:fld id="{C7C921CF-4BB5-40B4-9E5B-2C0B6B166C66}" type="datetime1">
              <a:rPr lang="fr-FR" smtClean="0"/>
              <a:t>07/10/2021</a:t>
            </a:fld>
            <a:endParaRPr lang="fr-FR"/>
          </a:p>
        </p:txBody>
      </p:sp>
      <p:sp>
        <p:nvSpPr>
          <p:cNvPr id="3" name="Espace réservé du pied de page 2">
            <a:extLst>
              <a:ext uri="{FF2B5EF4-FFF2-40B4-BE49-F238E27FC236}">
                <a16:creationId xmlns:a16="http://schemas.microsoft.com/office/drawing/2014/main" id="{13D72EDB-7847-4A24-8256-A07ADD1CEB4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74DBA93-8A20-4D6A-8838-E0899516841B}"/>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Tree>
    <p:extLst>
      <p:ext uri="{BB962C8B-B14F-4D97-AF65-F5344CB8AC3E}">
        <p14:creationId xmlns:p14="http://schemas.microsoft.com/office/powerpoint/2010/main" val="3015170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u avec légende">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3C0C635-5CC8-4E77-BC62-39E51BD75C7F}"/>
              </a:ext>
            </a:extLst>
          </p:cNvPr>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D55472D-E1D6-490C-95FE-0276BE8B9CA9}"/>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366B0C4-7B8B-4992-B840-F9794151DB57}"/>
              </a:ext>
            </a:extLst>
          </p:cNvPr>
          <p:cNvSpPr>
            <a:spLocks noGrp="1"/>
          </p:cNvSpPr>
          <p:nvPr>
            <p:ph type="dt" sz="half" idx="10"/>
          </p:nvPr>
        </p:nvSpPr>
        <p:spPr/>
        <p:txBody>
          <a:bodyPr/>
          <a:lstStyle/>
          <a:p>
            <a:fld id="{E72F0AAD-A6FD-404F-AB28-0551255A0C6D}" type="datetime1">
              <a:rPr lang="fr-FR" smtClean="0"/>
              <a:t>07/10/2021</a:t>
            </a:fld>
            <a:endParaRPr lang="fr-FR"/>
          </a:p>
        </p:txBody>
      </p:sp>
      <p:sp>
        <p:nvSpPr>
          <p:cNvPr id="6" name="Espace réservé du pied de page 5">
            <a:extLst>
              <a:ext uri="{FF2B5EF4-FFF2-40B4-BE49-F238E27FC236}">
                <a16:creationId xmlns:a16="http://schemas.microsoft.com/office/drawing/2014/main" id="{F6391DCE-B6EB-4C04-8A8E-57259E4D5C9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A74E413-55AB-4D73-A59E-26F63854E711}"/>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
        <p:nvSpPr>
          <p:cNvPr id="8" name="Titre 1">
            <a:extLst>
              <a:ext uri="{FF2B5EF4-FFF2-40B4-BE49-F238E27FC236}">
                <a16:creationId xmlns:a16="http://schemas.microsoft.com/office/drawing/2014/main" id="{DF3A7F27-A60D-4658-AE92-86016309A6D4}"/>
              </a:ext>
            </a:extLst>
          </p:cNvPr>
          <p:cNvSpPr>
            <a:spLocks noGrp="1"/>
          </p:cNvSpPr>
          <p:nvPr>
            <p:ph type="ctrTitle"/>
          </p:nvPr>
        </p:nvSpPr>
        <p:spPr>
          <a:xfrm>
            <a:off x="0" y="0"/>
            <a:ext cx="5848894" cy="1207587"/>
          </a:xfrm>
          <a:prstGeom prst="rect">
            <a:avLst/>
          </a:prstGeom>
        </p:spPr>
        <p:txBody>
          <a:bodyPr anchor="b"/>
          <a:lstStyle>
            <a:lvl1pPr algn="ctr">
              <a:defRPr sz="1350" b="1">
                <a:solidFill>
                  <a:schemeClr val="bg1"/>
                </a:solidFill>
                <a:latin typeface="Segoe UI Light" panose="020B0502040204020203" pitchFamily="34" charset="0"/>
                <a:cs typeface="Segoe UI Light" panose="020B0502040204020203" pitchFamily="34" charset="0"/>
              </a:defRPr>
            </a:lvl1pPr>
          </a:lstStyle>
          <a:p>
            <a:r>
              <a:rPr lang="fr-FR"/>
              <a:t>Modifiez le style du titre</a:t>
            </a:r>
          </a:p>
        </p:txBody>
      </p:sp>
    </p:spTree>
    <p:extLst>
      <p:ext uri="{BB962C8B-B14F-4D97-AF65-F5344CB8AC3E}">
        <p14:creationId xmlns:p14="http://schemas.microsoft.com/office/powerpoint/2010/main" val="2509348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08C9C9-C10F-474D-A26B-950DA70BA4A9}"/>
              </a:ext>
            </a:extLst>
          </p:cNvPr>
          <p:cNvSpPr>
            <a:spLocks noGrp="1"/>
          </p:cNvSpPr>
          <p:nvPr>
            <p:ph type="title"/>
          </p:nvPr>
        </p:nvSpPr>
        <p:spPr>
          <a:xfrm>
            <a:off x="472381" y="660400"/>
            <a:ext cx="2211883" cy="2311400"/>
          </a:xfrm>
          <a:prstGeom prst="rect">
            <a:avLst/>
          </a:prstGeom>
        </p:spPr>
        <p:txBody>
          <a:bodyPr anchor="b"/>
          <a:lstStyle>
            <a:lvl1pPr>
              <a:defRPr sz="1800"/>
            </a:lvl1pPr>
          </a:lstStyle>
          <a:p>
            <a:r>
              <a:rPr lang="fr-FR"/>
              <a:t>Modifiez le style du titre</a:t>
            </a:r>
          </a:p>
        </p:txBody>
      </p:sp>
      <p:sp>
        <p:nvSpPr>
          <p:cNvPr id="3" name="Espace réservé pour une image  2">
            <a:extLst>
              <a:ext uri="{FF2B5EF4-FFF2-40B4-BE49-F238E27FC236}">
                <a16:creationId xmlns:a16="http://schemas.microsoft.com/office/drawing/2014/main" id="{CE33CAEC-D415-4C3D-8995-6AFCD54D9555}"/>
              </a:ext>
            </a:extLst>
          </p:cNvPr>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fr-FR"/>
              <a:t>Cliquez sur l'icône pour ajouter une image</a:t>
            </a:r>
          </a:p>
        </p:txBody>
      </p:sp>
      <p:sp>
        <p:nvSpPr>
          <p:cNvPr id="4" name="Espace réservé du texte 3">
            <a:extLst>
              <a:ext uri="{FF2B5EF4-FFF2-40B4-BE49-F238E27FC236}">
                <a16:creationId xmlns:a16="http://schemas.microsoft.com/office/drawing/2014/main" id="{FDF02CD0-9727-4A9E-892D-195BEA4901A8}"/>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07E29F4-C26F-4AC8-993B-0F123334E9E1}"/>
              </a:ext>
            </a:extLst>
          </p:cNvPr>
          <p:cNvSpPr>
            <a:spLocks noGrp="1"/>
          </p:cNvSpPr>
          <p:nvPr>
            <p:ph type="dt" sz="half" idx="10"/>
          </p:nvPr>
        </p:nvSpPr>
        <p:spPr/>
        <p:txBody>
          <a:bodyPr/>
          <a:lstStyle/>
          <a:p>
            <a:fld id="{721BEC54-AE03-4E0E-A62D-945A57325854}" type="datetime1">
              <a:rPr lang="fr-FR" smtClean="0"/>
              <a:t>07/10/2021</a:t>
            </a:fld>
            <a:endParaRPr lang="fr-FR"/>
          </a:p>
        </p:txBody>
      </p:sp>
      <p:sp>
        <p:nvSpPr>
          <p:cNvPr id="6" name="Espace réservé du pied de page 5">
            <a:extLst>
              <a:ext uri="{FF2B5EF4-FFF2-40B4-BE49-F238E27FC236}">
                <a16:creationId xmlns:a16="http://schemas.microsoft.com/office/drawing/2014/main" id="{0A3CBF62-86B1-4D8E-A5D9-B98D7F1C679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FEF2D34-F6B1-4FDA-871A-FB9794429C5B}"/>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Tree>
    <p:extLst>
      <p:ext uri="{BB962C8B-B14F-4D97-AF65-F5344CB8AC3E}">
        <p14:creationId xmlns:p14="http://schemas.microsoft.com/office/powerpoint/2010/main" val="2587211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93408D-DFBA-46E0-97E0-6B8BDFAD4738}"/>
              </a:ext>
            </a:extLst>
          </p:cNvPr>
          <p:cNvSpPr>
            <a:spLocks noGrp="1"/>
          </p:cNvSpPr>
          <p:nvPr>
            <p:ph type="title"/>
          </p:nvPr>
        </p:nvSpPr>
        <p:spPr>
          <a:xfrm>
            <a:off x="471488" y="527404"/>
            <a:ext cx="5915025" cy="1914702"/>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3328049-1559-4F25-A935-A1C04F1C47E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B218C8D-86DD-45CF-B48D-BBD63C3388C8}"/>
              </a:ext>
            </a:extLst>
          </p:cNvPr>
          <p:cNvSpPr>
            <a:spLocks noGrp="1"/>
          </p:cNvSpPr>
          <p:nvPr>
            <p:ph type="dt" sz="half" idx="10"/>
          </p:nvPr>
        </p:nvSpPr>
        <p:spPr/>
        <p:txBody>
          <a:bodyPr/>
          <a:lstStyle/>
          <a:p>
            <a:fld id="{4A6D4A80-7135-4805-81D7-8693DA42F275}" type="datetime1">
              <a:rPr lang="fr-FR" smtClean="0"/>
              <a:t>07/10/2021</a:t>
            </a:fld>
            <a:endParaRPr lang="fr-FR"/>
          </a:p>
        </p:txBody>
      </p:sp>
      <p:sp>
        <p:nvSpPr>
          <p:cNvPr id="5" name="Espace réservé du pied de page 4">
            <a:extLst>
              <a:ext uri="{FF2B5EF4-FFF2-40B4-BE49-F238E27FC236}">
                <a16:creationId xmlns:a16="http://schemas.microsoft.com/office/drawing/2014/main" id="{0F046099-46E5-4EA6-87F8-422A42DF0F7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667AB51-6432-45A9-B01C-47C4EBD1998D}"/>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Tree>
    <p:extLst>
      <p:ext uri="{BB962C8B-B14F-4D97-AF65-F5344CB8AC3E}">
        <p14:creationId xmlns:p14="http://schemas.microsoft.com/office/powerpoint/2010/main" val="3430230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7E39ECB-076B-40EE-85AD-B20700B38EA2}"/>
              </a:ext>
            </a:extLst>
          </p:cNvPr>
          <p:cNvSpPr>
            <a:spLocks noGrp="1"/>
          </p:cNvSpPr>
          <p:nvPr>
            <p:ph type="title" orient="vert"/>
          </p:nvPr>
        </p:nvSpPr>
        <p:spPr>
          <a:xfrm>
            <a:off x="4907756" y="527403"/>
            <a:ext cx="1478756" cy="8394877"/>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5D3297F-DFC7-4CEC-A4F4-DBE55327B687}"/>
              </a:ext>
            </a:extLst>
          </p:cNvPr>
          <p:cNvSpPr>
            <a:spLocks noGrp="1"/>
          </p:cNvSpPr>
          <p:nvPr>
            <p:ph type="body" orient="vert" idx="1"/>
          </p:nvPr>
        </p:nvSpPr>
        <p:spPr>
          <a:xfrm>
            <a:off x="471487"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2009BB0-63A4-4275-BECD-8DFF5FD49B3E}"/>
              </a:ext>
            </a:extLst>
          </p:cNvPr>
          <p:cNvSpPr>
            <a:spLocks noGrp="1"/>
          </p:cNvSpPr>
          <p:nvPr>
            <p:ph type="dt" sz="half" idx="10"/>
          </p:nvPr>
        </p:nvSpPr>
        <p:spPr/>
        <p:txBody>
          <a:bodyPr/>
          <a:lstStyle/>
          <a:p>
            <a:fld id="{66532D06-773E-4B06-A125-BF1BFEA1AE9C}" type="datetime1">
              <a:rPr lang="fr-FR" smtClean="0"/>
              <a:t>07/10/2021</a:t>
            </a:fld>
            <a:endParaRPr lang="fr-FR"/>
          </a:p>
        </p:txBody>
      </p:sp>
      <p:sp>
        <p:nvSpPr>
          <p:cNvPr id="5" name="Espace réservé du pied de page 4">
            <a:extLst>
              <a:ext uri="{FF2B5EF4-FFF2-40B4-BE49-F238E27FC236}">
                <a16:creationId xmlns:a16="http://schemas.microsoft.com/office/drawing/2014/main" id="{B6FD5082-8046-4488-AFE7-27E76423D36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4CD57C-3381-41C6-A4A7-362F955FDCD3}"/>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Tree>
    <p:extLst>
      <p:ext uri="{BB962C8B-B14F-4D97-AF65-F5344CB8AC3E}">
        <p14:creationId xmlns:p14="http://schemas.microsoft.com/office/powerpoint/2010/main" val="1186644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Diapositive de titre">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1BD2BADB-D8DC-420D-8E8F-6ED9C87D79A0}"/>
              </a:ext>
            </a:extLst>
          </p:cNvPr>
          <p:cNvSpPr>
            <a:spLocks noGrp="1"/>
          </p:cNvSpPr>
          <p:nvPr>
            <p:ph type="sldNum" sz="quarter" idx="12"/>
          </p:nvPr>
        </p:nvSpPr>
        <p:spPr>
          <a:xfrm>
            <a:off x="6530807" y="9282626"/>
            <a:ext cx="251052" cy="527403"/>
          </a:xfrm>
          <a:prstGeom prst="rect">
            <a:avLst/>
          </a:prstGeom>
        </p:spPr>
        <p:txBody>
          <a:bodyPr/>
          <a:lstStyle>
            <a:lvl1pPr>
              <a:defRPr sz="900">
                <a:solidFill>
                  <a:schemeClr val="bg1"/>
                </a:solidFill>
              </a:defRPr>
            </a:lvl1pPr>
          </a:lstStyle>
          <a:p>
            <a:fld id="{3FC77F78-3436-4FCC-AFB2-422655AD958A}" type="slidenum">
              <a:rPr lang="fr-FR" smtClean="0"/>
              <a:t>‹N°›</a:t>
            </a:fld>
            <a:endParaRPr lang="fr-FR"/>
          </a:p>
        </p:txBody>
      </p:sp>
    </p:spTree>
    <p:extLst>
      <p:ext uri="{BB962C8B-B14F-4D97-AF65-F5344CB8AC3E}">
        <p14:creationId xmlns:p14="http://schemas.microsoft.com/office/powerpoint/2010/main" val="62821139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55181A-4B00-4FFB-B85B-0CC999E7605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879856C-25A5-4786-BDBD-2E373F881857}"/>
              </a:ext>
            </a:extLst>
          </p:cNvPr>
          <p:cNvSpPr>
            <a:spLocks noGrp="1"/>
          </p:cNvSpPr>
          <p:nvPr>
            <p:ph type="dt" sz="half" idx="10"/>
          </p:nvPr>
        </p:nvSpPr>
        <p:spPr/>
        <p:txBody>
          <a:bodyPr/>
          <a:lstStyle/>
          <a:p>
            <a:fld id="{6565E553-7B70-43E1-9973-86D13E00C524}" type="datetime1">
              <a:rPr lang="fr-FR" smtClean="0"/>
              <a:t>07/10/2021</a:t>
            </a:fld>
            <a:endParaRPr lang="fr-FR"/>
          </a:p>
        </p:txBody>
      </p:sp>
      <p:sp>
        <p:nvSpPr>
          <p:cNvPr id="5" name="Espace réservé du pied de page 4">
            <a:extLst>
              <a:ext uri="{FF2B5EF4-FFF2-40B4-BE49-F238E27FC236}">
                <a16:creationId xmlns:a16="http://schemas.microsoft.com/office/drawing/2014/main" id="{1570EC14-39DF-40F2-9570-56B4B45F2336}"/>
              </a:ext>
            </a:extLst>
          </p:cNvPr>
          <p:cNvSpPr>
            <a:spLocks noGrp="1"/>
          </p:cNvSpPr>
          <p:nvPr>
            <p:ph type="ftr" sz="quarter" idx="11"/>
          </p:nvPr>
        </p:nvSpPr>
        <p:spPr/>
        <p:txBody>
          <a:bodyPr/>
          <a:lstStyle/>
          <a:p>
            <a:endParaRPr lang="fr-FR"/>
          </a:p>
        </p:txBody>
      </p:sp>
      <p:sp>
        <p:nvSpPr>
          <p:cNvPr id="8" name="Espace réservé du numéro de diapositive 5">
            <a:extLst>
              <a:ext uri="{FF2B5EF4-FFF2-40B4-BE49-F238E27FC236}">
                <a16:creationId xmlns:a16="http://schemas.microsoft.com/office/drawing/2014/main" id="{ACD047F7-BBFE-A249-B588-41057890C926}"/>
              </a:ext>
            </a:extLst>
          </p:cNvPr>
          <p:cNvSpPr>
            <a:spLocks noGrp="1"/>
          </p:cNvSpPr>
          <p:nvPr>
            <p:ph type="sldNum" sz="quarter" idx="4"/>
          </p:nvPr>
        </p:nvSpPr>
        <p:spPr>
          <a:xfrm>
            <a:off x="6571834" y="9275059"/>
            <a:ext cx="197937" cy="508281"/>
          </a:xfrm>
          <a:prstGeom prst="ellipse">
            <a:avLst/>
          </a:prstGeom>
          <a:solidFill>
            <a:schemeClr val="bg1"/>
          </a:solidFill>
        </p:spPr>
        <p:txBody>
          <a:bodyPr vert="horz" lIns="0" tIns="0" rIns="0" bIns="0" rtlCol="0" anchor="ctr"/>
          <a:lstStyle>
            <a:lvl1pPr algn="ctr">
              <a:defRPr sz="1240" b="1">
                <a:solidFill>
                  <a:schemeClr val="tx1"/>
                </a:solidFill>
              </a:defRPr>
            </a:lvl1pPr>
          </a:lstStyle>
          <a:p>
            <a:fld id="{3FC77F78-3436-4FCC-AFB2-422655AD958A}" type="slidenum">
              <a:rPr lang="fr-FR" smtClean="0"/>
              <a:t>‹N°›</a:t>
            </a:fld>
            <a:endParaRPr lang="fr-FR"/>
          </a:p>
        </p:txBody>
      </p:sp>
    </p:spTree>
    <p:extLst>
      <p:ext uri="{BB962C8B-B14F-4D97-AF65-F5344CB8AC3E}">
        <p14:creationId xmlns:p14="http://schemas.microsoft.com/office/powerpoint/2010/main" val="1975989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re">
    <p:spTree>
      <p:nvGrpSpPr>
        <p:cNvPr id="1" name=""/>
        <p:cNvGrpSpPr/>
        <p:nvPr/>
      </p:nvGrpSpPr>
      <p:grpSpPr>
        <a:xfrm>
          <a:off x="0" y="0"/>
          <a:ext cx="0" cy="0"/>
          <a:chOff x="0" y="0"/>
          <a:chExt cx="0" cy="0"/>
        </a:xfrm>
      </p:grpSpPr>
      <p:sp>
        <p:nvSpPr>
          <p:cNvPr id="7" name="Espace réservé du titre 1">
            <a:extLst>
              <a:ext uri="{FF2B5EF4-FFF2-40B4-BE49-F238E27FC236}">
                <a16:creationId xmlns:a16="http://schemas.microsoft.com/office/drawing/2014/main" id="{B994B5B5-BA1F-4771-81D3-371CEB32A5ED}"/>
              </a:ext>
            </a:extLst>
          </p:cNvPr>
          <p:cNvSpPr>
            <a:spLocks noGrp="1"/>
          </p:cNvSpPr>
          <p:nvPr>
            <p:ph type="title"/>
          </p:nvPr>
        </p:nvSpPr>
        <p:spPr>
          <a:xfrm>
            <a:off x="471488" y="3221954"/>
            <a:ext cx="5915025" cy="1914702"/>
          </a:xfrm>
          <a:prstGeom prst="rect">
            <a:avLst/>
          </a:prstGeom>
        </p:spPr>
        <p:txBody>
          <a:bodyPr vert="horz" lIns="91440" tIns="45720" rIns="91440" bIns="45720" rtlCol="0" anchor="ctr">
            <a:normAutofit/>
          </a:bodyPr>
          <a:lstStyle/>
          <a:p>
            <a:r>
              <a:rPr lang="fr-FR"/>
              <a:t>Modifiez le style du titre</a:t>
            </a:r>
          </a:p>
        </p:txBody>
      </p:sp>
      <p:sp>
        <p:nvSpPr>
          <p:cNvPr id="9" name="Larme 8">
            <a:extLst>
              <a:ext uri="{FF2B5EF4-FFF2-40B4-BE49-F238E27FC236}">
                <a16:creationId xmlns:a16="http://schemas.microsoft.com/office/drawing/2014/main" id="{408351C6-EC3F-4D10-9A8C-E577FCDC955B}"/>
              </a:ext>
            </a:extLst>
          </p:cNvPr>
          <p:cNvSpPr/>
          <p:nvPr/>
        </p:nvSpPr>
        <p:spPr>
          <a:xfrm rot="5400000">
            <a:off x="6054325" y="9087205"/>
            <a:ext cx="1135862" cy="471488"/>
          </a:xfrm>
          <a:prstGeom prst="teardrop">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14" name="Espace réservé du texte 2">
            <a:extLst>
              <a:ext uri="{FF2B5EF4-FFF2-40B4-BE49-F238E27FC236}">
                <a16:creationId xmlns:a16="http://schemas.microsoft.com/office/drawing/2014/main" id="{89816CEF-AF49-437B-B975-FA76FD854F72}"/>
              </a:ext>
            </a:extLst>
          </p:cNvPr>
          <p:cNvSpPr>
            <a:spLocks noGrp="1"/>
          </p:cNvSpPr>
          <p:nvPr>
            <p:ph idx="1"/>
          </p:nvPr>
        </p:nvSpPr>
        <p:spPr>
          <a:xfrm>
            <a:off x="2239564" y="5656767"/>
            <a:ext cx="2378869" cy="814854"/>
          </a:xfrm>
          <a:prstGeom prst="rect">
            <a:avLst/>
          </a:prstGeom>
        </p:spPr>
        <p:txBody>
          <a:bodyPr vert="horz" lIns="91440" tIns="45720" rIns="91440" bIns="45720" rtlCol="0">
            <a:normAutofit/>
          </a:bodyPr>
          <a:lstStyle/>
          <a:p>
            <a:pPr lvl="0"/>
            <a:r>
              <a:rPr lang="fr-FR"/>
              <a:t>Cliquez pour modifier les styles du texte du masque</a:t>
            </a:r>
          </a:p>
        </p:txBody>
      </p:sp>
      <p:sp>
        <p:nvSpPr>
          <p:cNvPr id="15" name="Espace réservé du numéro de diapositive 5">
            <a:extLst>
              <a:ext uri="{FF2B5EF4-FFF2-40B4-BE49-F238E27FC236}">
                <a16:creationId xmlns:a16="http://schemas.microsoft.com/office/drawing/2014/main" id="{178D8DE7-82FE-4600-B2C5-76F08D6C0BE3}"/>
              </a:ext>
            </a:extLst>
          </p:cNvPr>
          <p:cNvSpPr>
            <a:spLocks noGrp="1"/>
          </p:cNvSpPr>
          <p:nvPr>
            <p:ph type="sldNum" sz="quarter" idx="4"/>
          </p:nvPr>
        </p:nvSpPr>
        <p:spPr>
          <a:xfrm>
            <a:off x="6453255" y="9020484"/>
            <a:ext cx="338001" cy="604930"/>
          </a:xfrm>
          <a:prstGeom prst="rect">
            <a:avLst/>
          </a:prstGeom>
        </p:spPr>
        <p:txBody>
          <a:bodyPr/>
          <a:lstStyle>
            <a:lvl1pPr>
              <a:defRPr sz="788">
                <a:latin typeface="Segoe UI Light" panose="020B0502040204020203" pitchFamily="34" charset="0"/>
                <a:cs typeface="Segoe UI Light" panose="020B0502040204020203" pitchFamily="34" charset="0"/>
              </a:defRPr>
            </a:lvl1pPr>
          </a:lstStyle>
          <a:p>
            <a:fld id="{E68D63F3-0096-47C9-9189-84FD82E7C48C}" type="slidenum">
              <a:rPr lang="fr-FR" smtClean="0"/>
              <a:pPr/>
              <a:t>‹N°›</a:t>
            </a:fld>
            <a:endParaRPr lang="fr-FR"/>
          </a:p>
        </p:txBody>
      </p:sp>
    </p:spTree>
    <p:extLst>
      <p:ext uri="{BB962C8B-B14F-4D97-AF65-F5344CB8AC3E}">
        <p14:creationId xmlns:p14="http://schemas.microsoft.com/office/powerpoint/2010/main" val="4012759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7B503E-E0A7-47C1-9056-6410190A94F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F549371-11A0-4971-842D-64F393E76982}"/>
              </a:ext>
            </a:extLst>
          </p:cNvPr>
          <p:cNvSpPr>
            <a:spLocks noGrp="1"/>
          </p:cNvSpPr>
          <p:nvPr>
            <p:ph idx="1"/>
          </p:nvPr>
        </p:nvSpPr>
        <p:spPr>
          <a:xfrm>
            <a:off x="2239564" y="5656767"/>
            <a:ext cx="2378869" cy="81485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191C0F-B137-455E-8FB3-46DEB457EDF2}"/>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5" name="Espace réservé du pied de page 4">
            <a:extLst>
              <a:ext uri="{FF2B5EF4-FFF2-40B4-BE49-F238E27FC236}">
                <a16:creationId xmlns:a16="http://schemas.microsoft.com/office/drawing/2014/main" id="{60047BA3-41BA-4163-BF04-AAB8142B91A1}"/>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0DFBAC6F-7108-415D-8F22-679CD7A83041}"/>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3544271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D6195D-F8E7-4484-868D-33DDE2A41DB0}"/>
              </a:ext>
            </a:extLst>
          </p:cNvPr>
          <p:cNvSpPr>
            <a:spLocks noGrp="1"/>
          </p:cNvSpPr>
          <p:nvPr>
            <p:ph type="title"/>
          </p:nvPr>
        </p:nvSpPr>
        <p:spPr>
          <a:xfrm>
            <a:off x="467916" y="2469622"/>
            <a:ext cx="5915025" cy="4120620"/>
          </a:xfrm>
        </p:spPr>
        <p:txBody>
          <a:bodyPr anchor="b"/>
          <a:lstStyle>
            <a:lvl1pPr>
              <a:defRPr sz="3375"/>
            </a:lvl1pPr>
          </a:lstStyle>
          <a:p>
            <a:r>
              <a:rPr lang="fr-FR"/>
              <a:t>Modifiez le style du titre</a:t>
            </a:r>
          </a:p>
        </p:txBody>
      </p:sp>
      <p:sp>
        <p:nvSpPr>
          <p:cNvPr id="3" name="Espace réservé du texte 2">
            <a:extLst>
              <a:ext uri="{FF2B5EF4-FFF2-40B4-BE49-F238E27FC236}">
                <a16:creationId xmlns:a16="http://schemas.microsoft.com/office/drawing/2014/main" id="{01623986-67DC-48D9-AA88-A32C6D5F8D8A}"/>
              </a:ext>
            </a:extLst>
          </p:cNvPr>
          <p:cNvSpPr>
            <a:spLocks noGrp="1"/>
          </p:cNvSpPr>
          <p:nvPr>
            <p:ph type="body" idx="1"/>
          </p:nvPr>
        </p:nvSpPr>
        <p:spPr>
          <a:xfrm>
            <a:off x="467916" y="6629225"/>
            <a:ext cx="5915025" cy="2166937"/>
          </a:xfrm>
          <a:prstGeom prst="rect">
            <a:avLst/>
          </a:prstGeo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3CE117A-241A-47AC-B15D-CE62AB9C4B14}"/>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5" name="Espace réservé du pied de page 4">
            <a:extLst>
              <a:ext uri="{FF2B5EF4-FFF2-40B4-BE49-F238E27FC236}">
                <a16:creationId xmlns:a16="http://schemas.microsoft.com/office/drawing/2014/main" id="{344D552E-5CE4-4B14-A7B2-28B2D673372B}"/>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A0A848B8-6C72-4DD7-B54A-65E0F0D3A76F}"/>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456121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9E6AC7-24FA-4B71-AF4C-0D1D780FBAC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49E004E-B4BD-4A78-95DA-33199B314613}"/>
              </a:ext>
            </a:extLst>
          </p:cNvPr>
          <p:cNvSpPr>
            <a:spLocks noGrp="1"/>
          </p:cNvSpPr>
          <p:nvPr>
            <p:ph sz="half" idx="1"/>
          </p:nvPr>
        </p:nvSpPr>
        <p:spPr>
          <a:xfrm>
            <a:off x="471488" y="2637014"/>
            <a:ext cx="2914650" cy="6285266"/>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9D53E36-0447-4D93-B8FD-2F60089D25BF}"/>
              </a:ext>
            </a:extLst>
          </p:cNvPr>
          <p:cNvSpPr>
            <a:spLocks noGrp="1"/>
          </p:cNvSpPr>
          <p:nvPr>
            <p:ph sz="half" idx="2"/>
          </p:nvPr>
        </p:nvSpPr>
        <p:spPr>
          <a:xfrm>
            <a:off x="3471863" y="2637014"/>
            <a:ext cx="2914650" cy="6285266"/>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F41C861-9127-4FD0-A4FF-3E3A8B7FD878}"/>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6" name="Espace réservé du pied de page 5">
            <a:extLst>
              <a:ext uri="{FF2B5EF4-FFF2-40B4-BE49-F238E27FC236}">
                <a16:creationId xmlns:a16="http://schemas.microsoft.com/office/drawing/2014/main" id="{5BDC8628-3CE6-4B04-B272-231FBC0C2954}"/>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80F8E32F-6600-4349-AEE9-89097FBD8B5A}"/>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9312685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C1CE10-C6F3-4F7A-A8F3-1ED8BC32006D}"/>
              </a:ext>
            </a:extLst>
          </p:cNvPr>
          <p:cNvSpPr>
            <a:spLocks noGrp="1"/>
          </p:cNvSpPr>
          <p:nvPr>
            <p:ph type="title"/>
          </p:nvPr>
        </p:nvSpPr>
        <p:spPr>
          <a:xfrm>
            <a:off x="472381" y="527404"/>
            <a:ext cx="5915025" cy="1914702"/>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930A320-8B2F-42CB-AA6F-162648AF0472}"/>
              </a:ext>
            </a:extLst>
          </p:cNvPr>
          <p:cNvSpPr>
            <a:spLocks noGrp="1"/>
          </p:cNvSpPr>
          <p:nvPr>
            <p:ph type="body" idx="1"/>
          </p:nvPr>
        </p:nvSpPr>
        <p:spPr>
          <a:xfrm>
            <a:off x="472381" y="2428347"/>
            <a:ext cx="2901255" cy="1190095"/>
          </a:xfrm>
          <a:prstGeom prst="rect">
            <a:avLst/>
          </a:prstGeo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F0B03B9-6748-4139-B30C-52AEE63BD70F}"/>
              </a:ext>
            </a:extLst>
          </p:cNvPr>
          <p:cNvSpPr>
            <a:spLocks noGrp="1"/>
          </p:cNvSpPr>
          <p:nvPr>
            <p:ph sz="half" idx="2"/>
          </p:nvPr>
        </p:nvSpPr>
        <p:spPr>
          <a:xfrm>
            <a:off x="472381" y="3618442"/>
            <a:ext cx="2901255" cy="532218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0799E2E-5515-4193-ABB3-D3ABBBC4D5ED}"/>
              </a:ext>
            </a:extLst>
          </p:cNvPr>
          <p:cNvSpPr>
            <a:spLocks noGrp="1"/>
          </p:cNvSpPr>
          <p:nvPr>
            <p:ph type="body" sz="quarter" idx="3"/>
          </p:nvPr>
        </p:nvSpPr>
        <p:spPr>
          <a:xfrm>
            <a:off x="3471863" y="2428347"/>
            <a:ext cx="2915543" cy="1190095"/>
          </a:xfrm>
          <a:prstGeom prst="rect">
            <a:avLst/>
          </a:prstGeo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13127E6-BEC1-4106-806E-1BEDECDDE3D8}"/>
              </a:ext>
            </a:extLst>
          </p:cNvPr>
          <p:cNvSpPr>
            <a:spLocks noGrp="1"/>
          </p:cNvSpPr>
          <p:nvPr>
            <p:ph sz="quarter" idx="4"/>
          </p:nvPr>
        </p:nvSpPr>
        <p:spPr>
          <a:xfrm>
            <a:off x="3471863" y="3618442"/>
            <a:ext cx="2915543" cy="532218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0442F9D-711B-44D0-AE1B-B0DD7DCD9A33}"/>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8" name="Espace réservé du pied de page 7">
            <a:extLst>
              <a:ext uri="{FF2B5EF4-FFF2-40B4-BE49-F238E27FC236}">
                <a16:creationId xmlns:a16="http://schemas.microsoft.com/office/drawing/2014/main" id="{84BA9A0C-A217-4096-BF9E-70B018493980}"/>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1681677A-7D00-42FC-B77A-9F95A152D986}"/>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3354796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64FE48-D6A4-4688-AE32-F8FAD3F75A5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80872F5-8B2F-4131-B75F-4374CDF2662E}"/>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4" name="Espace réservé du pied de page 3">
            <a:extLst>
              <a:ext uri="{FF2B5EF4-FFF2-40B4-BE49-F238E27FC236}">
                <a16:creationId xmlns:a16="http://schemas.microsoft.com/office/drawing/2014/main" id="{E16065BE-3D13-413A-88E1-C2B69EE8AA12}"/>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02C67649-BF84-42FA-8879-638A09C40C08}"/>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2129086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5F35776-9618-46C5-B4D5-BCD968B96067}"/>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3" name="Espace réservé du pied de page 2">
            <a:extLst>
              <a:ext uri="{FF2B5EF4-FFF2-40B4-BE49-F238E27FC236}">
                <a16:creationId xmlns:a16="http://schemas.microsoft.com/office/drawing/2014/main" id="{5404684D-1987-4341-9ECD-DDF6DDF02DCD}"/>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A5AE96E8-CE65-4129-B8AC-70D859BC43EA}"/>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1875002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5532C6-AD51-483E-844A-8389D3A40993}"/>
              </a:ext>
            </a:extLst>
          </p:cNvPr>
          <p:cNvSpPr>
            <a:spLocks noGrp="1"/>
          </p:cNvSpPr>
          <p:nvPr>
            <p:ph type="title"/>
          </p:nvPr>
        </p:nvSpPr>
        <p:spPr>
          <a:xfrm>
            <a:off x="472381" y="660400"/>
            <a:ext cx="2211883" cy="2311400"/>
          </a:xfrm>
        </p:spPr>
        <p:txBody>
          <a:bodyPr anchor="b"/>
          <a:lstStyle>
            <a:lvl1pPr>
              <a:defRPr sz="1800"/>
            </a:lvl1pPr>
          </a:lstStyle>
          <a:p>
            <a:r>
              <a:rPr lang="fr-FR"/>
              <a:t>Modifiez le style du titre</a:t>
            </a:r>
          </a:p>
        </p:txBody>
      </p:sp>
      <p:sp>
        <p:nvSpPr>
          <p:cNvPr id="3" name="Espace réservé du contenu 2">
            <a:extLst>
              <a:ext uri="{FF2B5EF4-FFF2-40B4-BE49-F238E27FC236}">
                <a16:creationId xmlns:a16="http://schemas.microsoft.com/office/drawing/2014/main" id="{93510325-1F67-402C-8E6C-E8DEC4854CC9}"/>
              </a:ext>
            </a:extLst>
          </p:cNvPr>
          <p:cNvSpPr>
            <a:spLocks noGrp="1"/>
          </p:cNvSpPr>
          <p:nvPr>
            <p:ph idx="1"/>
          </p:nvPr>
        </p:nvSpPr>
        <p:spPr>
          <a:xfrm>
            <a:off x="2915543" y="1426281"/>
            <a:ext cx="3471863" cy="7039681"/>
          </a:xfrm>
          <a:prstGeom prst="rect">
            <a:avLst/>
          </a:prstGeo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D16ED2-E440-4807-9C78-43DFA13B892E}"/>
              </a:ext>
            </a:extLst>
          </p:cNvPr>
          <p:cNvSpPr>
            <a:spLocks noGrp="1"/>
          </p:cNvSpPr>
          <p:nvPr>
            <p:ph type="body" sz="half" idx="2"/>
          </p:nvPr>
        </p:nvSpPr>
        <p:spPr>
          <a:xfrm>
            <a:off x="472381" y="2971800"/>
            <a:ext cx="2211883" cy="5505627"/>
          </a:xfrm>
          <a:prstGeom prst="rect">
            <a:avLst/>
          </a:prstGeo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B0C4AEC-90C0-411A-AFB5-C015D8A9DD65}"/>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6" name="Espace réservé du pied de page 5">
            <a:extLst>
              <a:ext uri="{FF2B5EF4-FFF2-40B4-BE49-F238E27FC236}">
                <a16:creationId xmlns:a16="http://schemas.microsoft.com/office/drawing/2014/main" id="{0FB22238-49F2-4554-AD6F-7E1AD669CB1A}"/>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C0BAE4A9-8074-4A6A-9F21-9FEAC7C8DBE5}"/>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2661471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471D92-E4B3-48F2-858C-D497B15556CA}"/>
              </a:ext>
            </a:extLst>
          </p:cNvPr>
          <p:cNvSpPr>
            <a:spLocks noGrp="1"/>
          </p:cNvSpPr>
          <p:nvPr>
            <p:ph type="title"/>
          </p:nvPr>
        </p:nvSpPr>
        <p:spPr>
          <a:xfrm>
            <a:off x="472381" y="660400"/>
            <a:ext cx="2211883" cy="2311400"/>
          </a:xfrm>
        </p:spPr>
        <p:txBody>
          <a:bodyPr anchor="b"/>
          <a:lstStyle>
            <a:lvl1pPr>
              <a:defRPr sz="1800"/>
            </a:lvl1pPr>
          </a:lstStyle>
          <a:p>
            <a:r>
              <a:rPr lang="fr-FR"/>
              <a:t>Modifiez le style du titre</a:t>
            </a:r>
          </a:p>
        </p:txBody>
      </p:sp>
      <p:sp>
        <p:nvSpPr>
          <p:cNvPr id="3" name="Espace réservé pour une image  2">
            <a:extLst>
              <a:ext uri="{FF2B5EF4-FFF2-40B4-BE49-F238E27FC236}">
                <a16:creationId xmlns:a16="http://schemas.microsoft.com/office/drawing/2014/main" id="{D9F513F4-7ABD-4E96-8F88-885B7F234298}"/>
              </a:ext>
            </a:extLst>
          </p:cNvPr>
          <p:cNvSpPr>
            <a:spLocks noGrp="1"/>
          </p:cNvSpPr>
          <p:nvPr>
            <p:ph type="pic" idx="1"/>
          </p:nvPr>
        </p:nvSpPr>
        <p:spPr>
          <a:xfrm>
            <a:off x="2915543" y="1426281"/>
            <a:ext cx="3471863" cy="7039681"/>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fr-FR"/>
              <a:t>Cliquez sur l'icône pour ajouter une image</a:t>
            </a:r>
          </a:p>
        </p:txBody>
      </p:sp>
      <p:sp>
        <p:nvSpPr>
          <p:cNvPr id="4" name="Espace réservé du texte 3">
            <a:extLst>
              <a:ext uri="{FF2B5EF4-FFF2-40B4-BE49-F238E27FC236}">
                <a16:creationId xmlns:a16="http://schemas.microsoft.com/office/drawing/2014/main" id="{ABA66F41-871D-40EA-B115-2B3E30321B91}"/>
              </a:ext>
            </a:extLst>
          </p:cNvPr>
          <p:cNvSpPr>
            <a:spLocks noGrp="1"/>
          </p:cNvSpPr>
          <p:nvPr>
            <p:ph type="body" sz="half" idx="2"/>
          </p:nvPr>
        </p:nvSpPr>
        <p:spPr>
          <a:xfrm>
            <a:off x="472381" y="2971800"/>
            <a:ext cx="2211883" cy="5505627"/>
          </a:xfrm>
          <a:prstGeom prst="rect">
            <a:avLst/>
          </a:prstGeo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0DBEE47-04BC-4C88-8EB1-F8230235C9C3}"/>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6" name="Espace réservé du pied de page 5">
            <a:extLst>
              <a:ext uri="{FF2B5EF4-FFF2-40B4-BE49-F238E27FC236}">
                <a16:creationId xmlns:a16="http://schemas.microsoft.com/office/drawing/2014/main" id="{1A2CBD48-54A7-4EAB-A4E4-6F4E1EC0577E}"/>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F337066C-8050-492C-A16E-FBB923F37A3C}"/>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6025182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6AAD29-9DD5-476D-8890-49E55487146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1806EF4-544B-48AE-82AC-C40CDA58EDD4}"/>
              </a:ext>
            </a:extLst>
          </p:cNvPr>
          <p:cNvSpPr>
            <a:spLocks noGrp="1"/>
          </p:cNvSpPr>
          <p:nvPr>
            <p:ph type="body" orient="vert" idx="1"/>
          </p:nvPr>
        </p:nvSpPr>
        <p:spPr>
          <a:xfrm>
            <a:off x="2239564" y="5656767"/>
            <a:ext cx="2378869" cy="814854"/>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F21E3A2-698B-4DDD-A3BD-726C5348DCCE}"/>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5" name="Espace réservé du pied de page 4">
            <a:extLst>
              <a:ext uri="{FF2B5EF4-FFF2-40B4-BE49-F238E27FC236}">
                <a16:creationId xmlns:a16="http://schemas.microsoft.com/office/drawing/2014/main" id="{67D0902A-CA78-4C30-B476-A83B611B6505}"/>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41BE1654-0921-4CAB-8A5E-164732954097}"/>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2796163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483E802-CA1E-4995-B59A-654061D316BE}"/>
              </a:ext>
            </a:extLst>
          </p:cNvPr>
          <p:cNvSpPr>
            <a:spLocks noGrp="1"/>
          </p:cNvSpPr>
          <p:nvPr>
            <p:ph type="title" orient="vert"/>
          </p:nvPr>
        </p:nvSpPr>
        <p:spPr>
          <a:xfrm>
            <a:off x="4907756" y="527403"/>
            <a:ext cx="1478756" cy="8394877"/>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7E05658-62B4-4443-8A3A-43B047853FB0}"/>
              </a:ext>
            </a:extLst>
          </p:cNvPr>
          <p:cNvSpPr>
            <a:spLocks noGrp="1"/>
          </p:cNvSpPr>
          <p:nvPr>
            <p:ph type="body" orient="vert" idx="1"/>
          </p:nvPr>
        </p:nvSpPr>
        <p:spPr>
          <a:xfrm>
            <a:off x="471487" y="527403"/>
            <a:ext cx="4350544" cy="8394877"/>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CB2BC73-D945-4CA3-9823-A2201E436748}"/>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5" name="Espace réservé du pied de page 4">
            <a:extLst>
              <a:ext uri="{FF2B5EF4-FFF2-40B4-BE49-F238E27FC236}">
                <a16:creationId xmlns:a16="http://schemas.microsoft.com/office/drawing/2014/main" id="{157BFC25-1119-4796-BFD8-73FC7FE8D88C}"/>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9C3656F1-C2BA-48FD-A203-1E24753C208C}"/>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3770795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Larme 9">
            <a:extLst>
              <a:ext uri="{FF2B5EF4-FFF2-40B4-BE49-F238E27FC236}">
                <a16:creationId xmlns:a16="http://schemas.microsoft.com/office/drawing/2014/main" id="{5BA306B5-F17B-4A22-81D9-31AF2A06A945}"/>
              </a:ext>
            </a:extLst>
          </p:cNvPr>
          <p:cNvSpPr/>
          <p:nvPr/>
        </p:nvSpPr>
        <p:spPr>
          <a:xfrm rot="5400000">
            <a:off x="6216225" y="9267153"/>
            <a:ext cx="918288" cy="404745"/>
          </a:xfrm>
          <a:prstGeom prst="teardrop">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67"/>
          </a:p>
        </p:txBody>
      </p:sp>
      <p:sp>
        <p:nvSpPr>
          <p:cNvPr id="3" name="Espace réservé du texte 2">
            <a:extLst>
              <a:ext uri="{FF2B5EF4-FFF2-40B4-BE49-F238E27FC236}">
                <a16:creationId xmlns:a16="http://schemas.microsoft.com/office/drawing/2014/main" id="{F64DBEF5-3FBC-4A58-9B75-7BB5AE5E0339}"/>
              </a:ext>
            </a:extLst>
          </p:cNvPr>
          <p:cNvSpPr>
            <a:spLocks noGrp="1"/>
          </p:cNvSpPr>
          <p:nvPr>
            <p:ph type="body" idx="1"/>
          </p:nvPr>
        </p:nvSpPr>
        <p:spPr>
          <a:xfrm>
            <a:off x="203131" y="1739269"/>
            <a:ext cx="6472238" cy="5984540"/>
          </a:xfrm>
          <a:prstGeom prst="rect">
            <a:avLst/>
          </a:prstGeom>
        </p:spPr>
        <p:txBody>
          <a:bodyPr vert="horz" lIns="91440" tIns="45720" rIns="91440" bIns="45720" rtlCol="0">
            <a:normAutofit/>
          </a:bodyPr>
          <a:lstStyle/>
          <a:p>
            <a:pPr lvl="0"/>
            <a:endParaRPr lang="fr-FR"/>
          </a:p>
        </p:txBody>
      </p:sp>
      <p:sp>
        <p:nvSpPr>
          <p:cNvPr id="4" name="Espace réservé de la date 3">
            <a:extLst>
              <a:ext uri="{FF2B5EF4-FFF2-40B4-BE49-F238E27FC236}">
                <a16:creationId xmlns:a16="http://schemas.microsoft.com/office/drawing/2014/main" id="{DC98DE7A-41F1-43CA-A8F7-EFF3C0F6FCD5}"/>
              </a:ext>
            </a:extLst>
          </p:cNvPr>
          <p:cNvSpPr>
            <a:spLocks noGrp="1"/>
          </p:cNvSpPr>
          <p:nvPr>
            <p:ph type="dt" sz="half" idx="2"/>
          </p:nvPr>
        </p:nvSpPr>
        <p:spPr>
          <a:xfrm>
            <a:off x="471488" y="9098012"/>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B354D009-38BE-443E-8EAD-B35C6C6F686B}" type="datetime1">
              <a:rPr lang="fr-FR" smtClean="0"/>
              <a:t>07/10/2021</a:t>
            </a:fld>
            <a:endParaRPr lang="fr-FR"/>
          </a:p>
        </p:txBody>
      </p:sp>
      <p:sp>
        <p:nvSpPr>
          <p:cNvPr id="5" name="Espace réservé du pied de page 4">
            <a:extLst>
              <a:ext uri="{FF2B5EF4-FFF2-40B4-BE49-F238E27FC236}">
                <a16:creationId xmlns:a16="http://schemas.microsoft.com/office/drawing/2014/main" id="{648454B6-0421-45DE-BCDC-F63D284B32C8}"/>
              </a:ext>
            </a:extLst>
          </p:cNvPr>
          <p:cNvSpPr>
            <a:spLocks noGrp="1"/>
          </p:cNvSpPr>
          <p:nvPr>
            <p:ph type="ftr" sz="quarter" idx="3"/>
          </p:nvPr>
        </p:nvSpPr>
        <p:spPr>
          <a:xfrm>
            <a:off x="3124134" y="8972592"/>
            <a:ext cx="268809" cy="604930"/>
          </a:xfrm>
          <a:prstGeom prst="rect">
            <a:avLst/>
          </a:prstGeom>
        </p:spPr>
        <p:txBody>
          <a:bodyPr vert="horz" lIns="91440" tIns="45720" rIns="91440" bIns="45720" rtlCol="0" anchor="ctr"/>
          <a:lstStyle>
            <a:lvl1pPr algn="ctr">
              <a:defRPr sz="675" b="1">
                <a:solidFill>
                  <a:schemeClr val="bg1"/>
                </a:solidFill>
                <a:latin typeface="Segoe UI Light" panose="020B0502040204020203" pitchFamily="34" charset="0"/>
                <a:cs typeface="Segoe UI Light" panose="020B0502040204020203" pitchFamily="34" charset="0"/>
              </a:defRPr>
            </a:lvl1pPr>
          </a:lstStyle>
          <a:p>
            <a:endParaRPr lang="fr-FR"/>
          </a:p>
        </p:txBody>
      </p:sp>
      <p:sp>
        <p:nvSpPr>
          <p:cNvPr id="7" name="Rectangle : avec coin arrondi 6">
            <a:extLst>
              <a:ext uri="{FF2B5EF4-FFF2-40B4-BE49-F238E27FC236}">
                <a16:creationId xmlns:a16="http://schemas.microsoft.com/office/drawing/2014/main" id="{36C8911F-0CEC-433E-9C0F-C6B14FB163CB}"/>
              </a:ext>
            </a:extLst>
          </p:cNvPr>
          <p:cNvSpPr/>
          <p:nvPr/>
        </p:nvSpPr>
        <p:spPr>
          <a:xfrm>
            <a:off x="-1" y="-13106"/>
            <a:ext cx="6272835" cy="1214511"/>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8" name="Titre 1">
            <a:extLst>
              <a:ext uri="{FF2B5EF4-FFF2-40B4-BE49-F238E27FC236}">
                <a16:creationId xmlns:a16="http://schemas.microsoft.com/office/drawing/2014/main" id="{C12069C7-1DDA-4367-B6BA-698D02BC7FB2}"/>
              </a:ext>
            </a:extLst>
          </p:cNvPr>
          <p:cNvSpPr txBox="1">
            <a:spLocks/>
          </p:cNvSpPr>
          <p:nvPr/>
        </p:nvSpPr>
        <p:spPr>
          <a:xfrm>
            <a:off x="0" y="17171"/>
            <a:ext cx="6045591" cy="1153959"/>
          </a:xfrm>
          <a:prstGeom prst="rect">
            <a:avLst/>
          </a:prstGeom>
        </p:spPr>
        <p:txBody>
          <a:bodyPr/>
          <a:lstStyle>
            <a:lvl1pPr algn="ctr" defTabSz="914400" rtl="0" eaLnBrk="1" latinLnBrk="0" hangingPunct="1">
              <a:lnSpc>
                <a:spcPct val="90000"/>
              </a:lnSpc>
              <a:spcBef>
                <a:spcPct val="0"/>
              </a:spcBef>
              <a:buNone/>
              <a:defRPr sz="4400" kern="1200">
                <a:solidFill>
                  <a:schemeClr val="bg1"/>
                </a:solidFill>
                <a:latin typeface="DilleniaUPC" panose="020B0502040204020203" pitchFamily="18" charset="-34"/>
                <a:ea typeface="+mj-ea"/>
                <a:cs typeface="DilleniaUPC" panose="020B0502040204020203" pitchFamily="18" charset="-34"/>
              </a:defRPr>
            </a:lvl1pPr>
          </a:lstStyle>
          <a:p>
            <a:endParaRPr lang="fr-FR" sz="2475">
              <a:latin typeface="Segoe UI" panose="020B0502040204020203" pitchFamily="34" charset="0"/>
              <a:cs typeface="Segoe UI" panose="020B0502040204020203" pitchFamily="34" charset="0"/>
            </a:endParaRPr>
          </a:p>
        </p:txBody>
      </p:sp>
      <p:sp>
        <p:nvSpPr>
          <p:cNvPr id="14" name="Espace réservé du texte 2">
            <a:extLst>
              <a:ext uri="{FF2B5EF4-FFF2-40B4-BE49-F238E27FC236}">
                <a16:creationId xmlns:a16="http://schemas.microsoft.com/office/drawing/2014/main" id="{3374D047-9413-46D6-863D-A2D8D371784B}"/>
              </a:ext>
            </a:extLst>
          </p:cNvPr>
          <p:cNvSpPr txBox="1">
            <a:spLocks/>
          </p:cNvSpPr>
          <p:nvPr/>
        </p:nvSpPr>
        <p:spPr>
          <a:xfrm>
            <a:off x="1353136" y="6805575"/>
            <a:ext cx="3339318" cy="1724297"/>
          </a:xfrm>
          <a:prstGeom prst="rect">
            <a:avLst/>
          </a:prstGeom>
        </p:spPr>
        <p:txBody>
          <a:bodyPr vert="horz" lIns="51435" tIns="25718" rIns="51435" bIns="25718" rtlCol="0">
            <a:normAutofit/>
          </a:bodyPr>
          <a:lst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sz="2800" kern="1200">
                <a:solidFill>
                  <a:schemeClr val="tx1"/>
                </a:solidFill>
                <a:latin typeface="Quire Sans Pro Light" panose="020B0604020202020204" pitchFamily="34" charset="0"/>
                <a:ea typeface="Segoe UI Black" panose="020B0A02040204020203" pitchFamily="34" charset="0"/>
                <a:cs typeface="Segoe UI" panose="020B0502040204020203" pitchFamily="34" charset="0"/>
              </a:defRPr>
            </a:lvl1pPr>
            <a:lvl2pPr marL="914400" indent="-4572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solidFill>
                <a:latin typeface="Quire Sans Pro Light" panose="020B0604020202020204" pitchFamily="34" charset="0"/>
                <a:ea typeface="Segoe UI Black" panose="020B0A02040204020203" pitchFamily="34" charset="0"/>
                <a:cs typeface="Segoe UI" panose="020B0502040204020203" pitchFamily="34" charset="0"/>
              </a:defRPr>
            </a:lvl2pPr>
            <a:lvl3pPr marL="1143000" indent="-228600" algn="l" defTabSz="914400" rtl="0" eaLnBrk="1" latinLnBrk="0" hangingPunct="1">
              <a:lnSpc>
                <a:spcPct val="90000"/>
              </a:lnSpc>
              <a:spcBef>
                <a:spcPts val="500"/>
              </a:spcBef>
              <a:buClr>
                <a:schemeClr val="accent2"/>
              </a:buClr>
              <a:buSzPct val="70000"/>
              <a:buFont typeface="Wingdings" panose="05000000000000000000" pitchFamily="2" charset="2"/>
              <a:buChar char="Ø"/>
              <a:defRPr sz="2000" kern="1200">
                <a:solidFill>
                  <a:schemeClr val="tx1"/>
                </a:solidFill>
                <a:latin typeface="Quire Sans Pro Light" panose="020B0604020202020204" pitchFamily="34" charset="0"/>
                <a:ea typeface="Segoe UI Black" panose="020B0A02040204020203" pitchFamily="34" charset="0"/>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Quire Sans Pro Light" panose="020B0604020202020204" pitchFamily="34" charset="0"/>
                <a:ea typeface="Segoe UI Black" panose="020B0A02040204020203" pitchFamily="34" charset="0"/>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Quire Sans Pro Light" panose="020B0604020202020204" pitchFamily="34" charset="0"/>
                <a:ea typeface="Segoe UI Black" panose="020B0A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lvl="1" indent="0">
              <a:buNone/>
            </a:pPr>
            <a:endParaRPr lang="fr-FR" sz="1350">
              <a:solidFill>
                <a:schemeClr val="bg1"/>
              </a:solidFill>
              <a:latin typeface="Segoe UI Light" panose="020B0502040204020203" pitchFamily="34" charset="0"/>
              <a:cs typeface="Segoe UI Light" panose="020B0502040204020203" pitchFamily="34" charset="0"/>
            </a:endParaRPr>
          </a:p>
        </p:txBody>
      </p:sp>
      <p:pic>
        <p:nvPicPr>
          <p:cNvPr id="16" name="Image 15">
            <a:extLst>
              <a:ext uri="{FF2B5EF4-FFF2-40B4-BE49-F238E27FC236}">
                <a16:creationId xmlns:a16="http://schemas.microsoft.com/office/drawing/2014/main" id="{E27B3654-85CC-4822-8122-F93D96EE388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334333" y="1"/>
            <a:ext cx="532717" cy="1352940"/>
          </a:xfrm>
          <a:prstGeom prst="rect">
            <a:avLst/>
          </a:prstGeom>
        </p:spPr>
      </p:pic>
      <p:sp>
        <p:nvSpPr>
          <p:cNvPr id="15" name="Espace réservé du numéro de diapositive 5">
            <a:extLst>
              <a:ext uri="{FF2B5EF4-FFF2-40B4-BE49-F238E27FC236}">
                <a16:creationId xmlns:a16="http://schemas.microsoft.com/office/drawing/2014/main" id="{C39D119D-1B6E-4BD1-965E-D4E76C923D2A}"/>
              </a:ext>
            </a:extLst>
          </p:cNvPr>
          <p:cNvSpPr>
            <a:spLocks noGrp="1"/>
          </p:cNvSpPr>
          <p:nvPr>
            <p:ph type="sldNum" sz="quarter" idx="4"/>
          </p:nvPr>
        </p:nvSpPr>
        <p:spPr>
          <a:xfrm>
            <a:off x="6553169" y="9282626"/>
            <a:ext cx="251052" cy="527403"/>
          </a:xfrm>
          <a:prstGeom prst="rect">
            <a:avLst/>
          </a:prstGeom>
        </p:spPr>
        <p:txBody>
          <a:bodyPr/>
          <a:lstStyle>
            <a:lvl1pPr>
              <a:defRPr sz="675">
                <a:solidFill>
                  <a:schemeClr val="bg1"/>
                </a:solidFill>
              </a:defRPr>
            </a:lvl1pPr>
          </a:lstStyle>
          <a:p>
            <a:fld id="{3FC77F78-3436-4FCC-AFB2-422655AD958A}" type="slidenum">
              <a:rPr lang="fr-FR" smtClean="0"/>
              <a:t>‹N°›</a:t>
            </a:fld>
            <a:endParaRPr lang="fr-FR"/>
          </a:p>
        </p:txBody>
      </p:sp>
    </p:spTree>
    <p:extLst>
      <p:ext uri="{BB962C8B-B14F-4D97-AF65-F5344CB8AC3E}">
        <p14:creationId xmlns:p14="http://schemas.microsoft.com/office/powerpoint/2010/main" val="184266071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Clr>
          <a:schemeClr val="accent3"/>
        </a:buClr>
        <a:buFont typeface="Wingdings" panose="05000000000000000000" pitchFamily="2" charset="2"/>
        <a:buChar char="§"/>
        <a:defRPr sz="1125" kern="1200">
          <a:solidFill>
            <a:schemeClr val="tx1"/>
          </a:solidFill>
          <a:latin typeface="Segoe UI Light" panose="020B0502040204020203" pitchFamily="34" charset="0"/>
          <a:ea typeface="Segoe UI Black" panose="020B0A02040204020203" pitchFamily="34" charset="0"/>
          <a:cs typeface="Segoe UI Light" panose="020B0502040204020203" pitchFamily="34" charset="0"/>
        </a:defRPr>
      </a:lvl1pPr>
      <a:lvl2pPr marL="514350" indent="-257175" algn="l" defTabSz="514350" rtl="0" eaLnBrk="1" latinLnBrk="0" hangingPunct="1">
        <a:lnSpc>
          <a:spcPct val="90000"/>
        </a:lnSpc>
        <a:spcBef>
          <a:spcPts val="281"/>
        </a:spcBef>
        <a:buClr>
          <a:schemeClr val="accent4"/>
        </a:buClr>
        <a:buFont typeface="Wingdings" panose="05000000000000000000" pitchFamily="2" charset="2"/>
        <a:buChar char="§"/>
        <a:defRPr sz="1350" kern="1200">
          <a:solidFill>
            <a:schemeClr val="tx1"/>
          </a:solidFill>
          <a:latin typeface="Segoe UI Light" panose="020B0502040204020203" pitchFamily="34" charset="0"/>
          <a:ea typeface="Segoe UI Black" panose="020B0A02040204020203" pitchFamily="34" charset="0"/>
          <a:cs typeface="Segoe UI Light" panose="020B0502040204020203" pitchFamily="34" charset="0"/>
        </a:defRPr>
      </a:lvl2pPr>
      <a:lvl3pPr marL="642938" indent="-128588" algn="l" defTabSz="514350" rtl="0" eaLnBrk="1" latinLnBrk="0" hangingPunct="1">
        <a:lnSpc>
          <a:spcPct val="90000"/>
        </a:lnSpc>
        <a:spcBef>
          <a:spcPts val="281"/>
        </a:spcBef>
        <a:buClr>
          <a:schemeClr val="accent2"/>
        </a:buClr>
        <a:buSzPct val="70000"/>
        <a:buFont typeface="Wingdings" panose="05000000000000000000" pitchFamily="2" charset="2"/>
        <a:buChar char="§"/>
        <a:defRPr sz="1125" kern="1200">
          <a:solidFill>
            <a:schemeClr val="tx1"/>
          </a:solidFill>
          <a:latin typeface="Segoe UI Light" panose="020B0502040204020203" pitchFamily="34" charset="0"/>
          <a:ea typeface="Segoe UI Black" panose="020B0A02040204020203" pitchFamily="34" charset="0"/>
          <a:cs typeface="Segoe UI Light" panose="020B0502040204020203" pitchFamily="34" charset="0"/>
        </a:defRPr>
      </a:lvl3pPr>
      <a:lvl4pPr marL="900113" indent="-128588" algn="l" defTabSz="514350" rtl="0" eaLnBrk="1" latinLnBrk="0" hangingPunct="1">
        <a:lnSpc>
          <a:spcPct val="90000"/>
        </a:lnSpc>
        <a:spcBef>
          <a:spcPts val="281"/>
        </a:spcBef>
        <a:buFont typeface="Wingdings" panose="05000000000000000000" pitchFamily="2" charset="2"/>
        <a:buChar char="§"/>
        <a:defRPr sz="1013" kern="1200">
          <a:solidFill>
            <a:schemeClr val="tx1"/>
          </a:solidFill>
          <a:latin typeface="Segoe UI Light" panose="020B0502040204020203" pitchFamily="34" charset="0"/>
          <a:ea typeface="Segoe UI Black" panose="020B0A02040204020203" pitchFamily="34" charset="0"/>
          <a:cs typeface="Segoe UI Light" panose="020B0502040204020203" pitchFamily="34" charset="0"/>
        </a:defRPr>
      </a:lvl4pPr>
      <a:lvl5pPr marL="1157288" indent="-128588" algn="l" defTabSz="514350" rtl="0" eaLnBrk="1" latinLnBrk="0" hangingPunct="1">
        <a:lnSpc>
          <a:spcPct val="90000"/>
        </a:lnSpc>
        <a:spcBef>
          <a:spcPts val="281"/>
        </a:spcBef>
        <a:buFont typeface="Wingdings" panose="05000000000000000000" pitchFamily="2" charset="2"/>
        <a:buChar char="§"/>
        <a:defRPr sz="1013" kern="1200">
          <a:solidFill>
            <a:schemeClr val="tx1"/>
          </a:solidFill>
          <a:latin typeface="Segoe UI Light" panose="020B0502040204020203" pitchFamily="34" charset="0"/>
          <a:ea typeface="Segoe UI Black" panose="020B0A02040204020203" pitchFamily="34" charset="0"/>
          <a:cs typeface="Segoe UI Light" panose="020B0502040204020203"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 coins arrondis 12">
            <a:extLst>
              <a:ext uri="{FF2B5EF4-FFF2-40B4-BE49-F238E27FC236}">
                <a16:creationId xmlns:a16="http://schemas.microsoft.com/office/drawing/2014/main" id="{2FC7F8E9-54E6-49DE-80A8-05D8FE1CD455}"/>
              </a:ext>
            </a:extLst>
          </p:cNvPr>
          <p:cNvSpPr/>
          <p:nvPr/>
        </p:nvSpPr>
        <p:spPr>
          <a:xfrm>
            <a:off x="2239564" y="5577978"/>
            <a:ext cx="2378869" cy="814854"/>
          </a:xfrm>
          <a:prstGeom prst="roundRect">
            <a:avLst>
              <a:gd name="adj" fmla="val 50000"/>
            </a:avLst>
          </a:prstGeom>
          <a:solidFill>
            <a:schemeClr val="accent4"/>
          </a:solid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11" name="Rectangle 10">
            <a:extLst>
              <a:ext uri="{FF2B5EF4-FFF2-40B4-BE49-F238E27FC236}">
                <a16:creationId xmlns:a16="http://schemas.microsoft.com/office/drawing/2014/main" id="{7C940DE5-DB43-4D01-813D-B1451A29F472}"/>
              </a:ext>
            </a:extLst>
          </p:cNvPr>
          <p:cNvSpPr/>
          <p:nvPr/>
        </p:nvSpPr>
        <p:spPr>
          <a:xfrm>
            <a:off x="-2" y="3221954"/>
            <a:ext cx="6858002" cy="19278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2" name="Espace réservé du titre 1">
            <a:extLst>
              <a:ext uri="{FF2B5EF4-FFF2-40B4-BE49-F238E27FC236}">
                <a16:creationId xmlns:a16="http://schemas.microsoft.com/office/drawing/2014/main" id="{4EED3837-9FCA-4679-8E5F-F01F74B36008}"/>
              </a:ext>
            </a:extLst>
          </p:cNvPr>
          <p:cNvSpPr>
            <a:spLocks noGrp="1"/>
          </p:cNvSpPr>
          <p:nvPr>
            <p:ph type="title"/>
          </p:nvPr>
        </p:nvSpPr>
        <p:spPr>
          <a:xfrm>
            <a:off x="471488" y="3221954"/>
            <a:ext cx="5915025" cy="1914702"/>
          </a:xfrm>
          <a:prstGeom prst="rect">
            <a:avLst/>
          </a:prstGeom>
        </p:spPr>
        <p:txBody>
          <a:bodyPr vert="horz" lIns="91440" tIns="45720" rIns="91440" bIns="45720" rtlCol="0" anchor="ctr">
            <a:normAutofit/>
          </a:bodyPr>
          <a:lstStyle/>
          <a:p>
            <a:endParaRPr lang="fr-FR"/>
          </a:p>
        </p:txBody>
      </p:sp>
      <p:sp>
        <p:nvSpPr>
          <p:cNvPr id="7" name="Larme 6">
            <a:extLst>
              <a:ext uri="{FF2B5EF4-FFF2-40B4-BE49-F238E27FC236}">
                <a16:creationId xmlns:a16="http://schemas.microsoft.com/office/drawing/2014/main" id="{DF0F1706-5D6D-44CF-8E6B-B5AAD36A32C8}"/>
              </a:ext>
            </a:extLst>
          </p:cNvPr>
          <p:cNvSpPr/>
          <p:nvPr/>
        </p:nvSpPr>
        <p:spPr>
          <a:xfrm rot="5400000">
            <a:off x="6054325" y="9087205"/>
            <a:ext cx="1135862" cy="471488"/>
          </a:xfrm>
          <a:prstGeom prst="teardrop">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pic>
        <p:nvPicPr>
          <p:cNvPr id="8" name="Image 7">
            <a:extLst>
              <a:ext uri="{FF2B5EF4-FFF2-40B4-BE49-F238E27FC236}">
                <a16:creationId xmlns:a16="http://schemas.microsoft.com/office/drawing/2014/main" id="{8A5F31AF-A21B-4021-9C0E-E8CFB360B2E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24321" y="1"/>
            <a:ext cx="753911" cy="1914705"/>
          </a:xfrm>
          <a:prstGeom prst="rect">
            <a:avLst/>
          </a:prstGeom>
        </p:spPr>
      </p:pic>
      <p:sp>
        <p:nvSpPr>
          <p:cNvPr id="9" name="Espace réservé du numéro de diapositive 5">
            <a:extLst>
              <a:ext uri="{FF2B5EF4-FFF2-40B4-BE49-F238E27FC236}">
                <a16:creationId xmlns:a16="http://schemas.microsoft.com/office/drawing/2014/main" id="{BDE16643-F9B8-4067-BA5B-793A14BCB19D}"/>
              </a:ext>
            </a:extLst>
          </p:cNvPr>
          <p:cNvSpPr>
            <a:spLocks noGrp="1"/>
          </p:cNvSpPr>
          <p:nvPr>
            <p:ph type="sldNum" sz="quarter" idx="4"/>
          </p:nvPr>
        </p:nvSpPr>
        <p:spPr>
          <a:xfrm>
            <a:off x="6453255" y="9020484"/>
            <a:ext cx="338001" cy="604930"/>
          </a:xfrm>
          <a:prstGeom prst="rect">
            <a:avLst/>
          </a:prstGeom>
        </p:spPr>
        <p:txBody>
          <a:bodyPr/>
          <a:lstStyle>
            <a:lvl1pPr>
              <a:defRPr sz="788">
                <a:latin typeface="Segoe UI Light" panose="020B0502040204020203" pitchFamily="34" charset="0"/>
                <a:cs typeface="Segoe UI Light" panose="020B0502040204020203" pitchFamily="34" charset="0"/>
              </a:defRPr>
            </a:lvl1pPr>
          </a:lstStyle>
          <a:p>
            <a:fld id="{E68D63F3-0096-47C9-9189-84FD82E7C48C}" type="slidenum">
              <a:rPr lang="fr-FR" smtClean="0"/>
              <a:pPr/>
              <a:t>‹N°›</a:t>
            </a:fld>
            <a:endParaRPr lang="fr-FR"/>
          </a:p>
        </p:txBody>
      </p:sp>
      <p:sp>
        <p:nvSpPr>
          <p:cNvPr id="10" name="Rectangle : avec coin arrondi 9">
            <a:extLst>
              <a:ext uri="{FF2B5EF4-FFF2-40B4-BE49-F238E27FC236}">
                <a16:creationId xmlns:a16="http://schemas.microsoft.com/office/drawing/2014/main" id="{7DF5AA36-9E6B-47F4-B220-518FEF300F31}"/>
              </a:ext>
            </a:extLst>
          </p:cNvPr>
          <p:cNvSpPr/>
          <p:nvPr/>
        </p:nvSpPr>
        <p:spPr>
          <a:xfrm>
            <a:off x="-2" y="1"/>
            <a:ext cx="6045591" cy="1927812"/>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25" cap="small" baseline="0">
                <a:latin typeface="Segoe UI Semibold" panose="020B0702040204020203" pitchFamily="34" charset="0"/>
                <a:cs typeface="Segoe UI Semibold" panose="020B0702040204020203" pitchFamily="34" charset="0"/>
              </a:rPr>
              <a:t>Expérimentation Thérapies Orales</a:t>
            </a:r>
            <a:endParaRPr lang="fr-FR" sz="2025" cap="small" baseline="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793636833"/>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514350" rtl="0" eaLnBrk="1" latinLnBrk="0" hangingPunct="1">
        <a:lnSpc>
          <a:spcPct val="90000"/>
        </a:lnSpc>
        <a:spcBef>
          <a:spcPct val="0"/>
        </a:spcBef>
        <a:buNone/>
        <a:defRPr sz="2475" kern="1200">
          <a:solidFill>
            <a:schemeClr val="bg1"/>
          </a:solidFill>
          <a:latin typeface="+mj-lt"/>
          <a:ea typeface="+mj-ea"/>
          <a:cs typeface="+mj-cs"/>
        </a:defRPr>
      </a:lvl1pPr>
    </p:titleStyle>
    <p:bodyStyle>
      <a:lvl1pPr marL="0" indent="0" algn="ctr" defTabSz="514350" rtl="0" eaLnBrk="1" latinLnBrk="0" hangingPunct="1">
        <a:lnSpc>
          <a:spcPct val="90000"/>
        </a:lnSpc>
        <a:spcBef>
          <a:spcPts val="563"/>
        </a:spcBef>
        <a:buFont typeface="Arial" panose="020B0604020202020204" pitchFamily="34" charset="0"/>
        <a:buNone/>
        <a:defRPr sz="1350" kern="1200">
          <a:solidFill>
            <a:schemeClr val="bg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 name="Rectangle : coins arrondis 142">
            <a:extLst>
              <a:ext uri="{FF2B5EF4-FFF2-40B4-BE49-F238E27FC236}">
                <a16:creationId xmlns:a16="http://schemas.microsoft.com/office/drawing/2014/main" id="{7BA3154E-F766-43B2-9E83-EEC0FA10FE62}"/>
              </a:ext>
            </a:extLst>
          </p:cNvPr>
          <p:cNvSpPr/>
          <p:nvPr/>
        </p:nvSpPr>
        <p:spPr>
          <a:xfrm>
            <a:off x="103901" y="6446044"/>
            <a:ext cx="3253863" cy="3413122"/>
          </a:xfrm>
          <a:prstGeom prst="roundRect">
            <a:avLst>
              <a:gd name="adj" fmla="val 4667"/>
            </a:avLst>
          </a:prstGeom>
          <a:solidFill>
            <a:srgbClr val="EAF8FA"/>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r>
              <a:rPr lang="fr-CA" sz="800" i="1" dirty="0">
                <a:solidFill>
                  <a:schemeClr val="accent4">
                    <a:lumMod val="75000"/>
                  </a:schemeClr>
                </a:solidFill>
                <a:latin typeface="Segoe UI Light" panose="020B0502040204020203" pitchFamily="34" charset="0"/>
                <a:cs typeface="Segoe UI Light" panose="020B0502040204020203" pitchFamily="34" charset="0"/>
              </a:rPr>
              <a:t>La gestion des EI est l’une des principales problématiques des thérapies orales. </a:t>
            </a:r>
            <a:r>
              <a:rPr lang="fr-CA" sz="800" b="1" i="1" dirty="0">
                <a:solidFill>
                  <a:schemeClr val="accent4">
                    <a:lumMod val="75000"/>
                  </a:schemeClr>
                </a:solidFill>
                <a:latin typeface="Segoe UI Light" panose="020B0502040204020203" pitchFamily="34" charset="0"/>
                <a:cs typeface="Segoe UI Light" panose="020B0502040204020203" pitchFamily="34" charset="0"/>
              </a:rPr>
              <a:t>Sentinelle, </a:t>
            </a:r>
            <a:r>
              <a:rPr lang="fr-CA" sz="800" i="1" dirty="0">
                <a:solidFill>
                  <a:schemeClr val="accent4">
                    <a:lumMod val="75000"/>
                  </a:schemeClr>
                </a:solidFill>
                <a:latin typeface="Segoe UI Light" panose="020B0502040204020203" pitchFamily="34" charset="0"/>
                <a:cs typeface="Segoe UI Light" panose="020B0502040204020203" pitchFamily="34" charset="0"/>
              </a:rPr>
              <a:t>vous avez un rôle clé dans la détection de ceux-ci, le conseil et l’orientation du patient en conséquence. </a:t>
            </a:r>
          </a:p>
        </p:txBody>
      </p:sp>
      <p:sp>
        <p:nvSpPr>
          <p:cNvPr id="144" name="ZoneTexte 143">
            <a:extLst>
              <a:ext uri="{FF2B5EF4-FFF2-40B4-BE49-F238E27FC236}">
                <a16:creationId xmlns:a16="http://schemas.microsoft.com/office/drawing/2014/main" id="{5E5BDB60-7F0D-4034-A1E4-65932B26C765}"/>
              </a:ext>
            </a:extLst>
          </p:cNvPr>
          <p:cNvSpPr txBox="1"/>
          <p:nvPr/>
        </p:nvSpPr>
        <p:spPr>
          <a:xfrm>
            <a:off x="354097" y="9446309"/>
            <a:ext cx="3039690" cy="215444"/>
          </a:xfrm>
          <a:prstGeom prst="rect">
            <a:avLst/>
          </a:prstGeom>
          <a:noFill/>
        </p:spPr>
        <p:txBody>
          <a:bodyPr wrap="square" lIns="91440" tIns="45720" rIns="91440" bIns="45720" rtlCol="0" anchor="t">
            <a:spAutoFit/>
          </a:bodyPr>
          <a:lstStyle/>
          <a:p>
            <a:r>
              <a:rPr lang="fr-FR" sz="800" dirty="0">
                <a:latin typeface="Segoe UI Light"/>
                <a:cs typeface="Segoe UI Light"/>
              </a:rPr>
              <a:t>    Infirmier        Pharmacien        Cancérologue            Autre</a:t>
            </a:r>
          </a:p>
        </p:txBody>
      </p:sp>
      <p:sp>
        <p:nvSpPr>
          <p:cNvPr id="142" name="Rectangle : coins arrondis 141">
            <a:extLst>
              <a:ext uri="{FF2B5EF4-FFF2-40B4-BE49-F238E27FC236}">
                <a16:creationId xmlns:a16="http://schemas.microsoft.com/office/drawing/2014/main" id="{66028537-65BA-49EC-8157-8A261E47A6CA}"/>
              </a:ext>
            </a:extLst>
          </p:cNvPr>
          <p:cNvSpPr/>
          <p:nvPr/>
        </p:nvSpPr>
        <p:spPr>
          <a:xfrm>
            <a:off x="3393258" y="3121162"/>
            <a:ext cx="3340799" cy="3241875"/>
          </a:xfrm>
          <a:prstGeom prst="roundRect">
            <a:avLst>
              <a:gd name="adj" fmla="val 4667"/>
            </a:avLst>
          </a:prstGeom>
          <a:solidFill>
            <a:srgbClr val="EAF8FA"/>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45720" rIns="36000" bIns="45720" rtlCol="0" anchor="t"/>
          <a:lstStyle/>
          <a:p>
            <a:pPr algn="l" rtl="0" fontAlgn="base"/>
            <a:r>
              <a:rPr lang="fr-CA" sz="800" i="1" dirty="0">
                <a:solidFill>
                  <a:schemeClr val="accent4">
                    <a:lumMod val="75000"/>
                  </a:schemeClr>
                </a:solidFill>
                <a:latin typeface="Segoe UI Light" panose="020B0502040204020203" pitchFamily="34" charset="0"/>
                <a:cs typeface="Segoe UI Light" panose="020B0502040204020203" pitchFamily="34" charset="0"/>
              </a:rPr>
              <a:t>L’observance du patient à ce type de traitement est particulièrement importante. </a:t>
            </a:r>
            <a:r>
              <a:rPr lang="en-US" sz="800" i="1" dirty="0">
                <a:solidFill>
                  <a:schemeClr val="accent4">
                    <a:lumMod val="75000"/>
                  </a:schemeClr>
                </a:solidFill>
                <a:latin typeface="Segoe UI Light" panose="020B0502040204020203" pitchFamily="34" charset="0"/>
                <a:cs typeface="Segoe UI Light" panose="020B0502040204020203" pitchFamily="34" charset="0"/>
              </a:rPr>
              <a:t>​</a:t>
            </a:r>
            <a:r>
              <a:rPr lang="fr-CA" sz="800" i="1" dirty="0">
                <a:solidFill>
                  <a:schemeClr val="accent4">
                    <a:lumMod val="75000"/>
                  </a:schemeClr>
                </a:solidFill>
                <a:latin typeface="Segoe UI Light" panose="020B0502040204020203" pitchFamily="34" charset="0"/>
                <a:cs typeface="Segoe UI Light" panose="020B0502040204020203" pitchFamily="34" charset="0"/>
              </a:rPr>
              <a:t>Pour apprécier cette observance, le </a:t>
            </a:r>
            <a:r>
              <a:rPr lang="fr-CA" sz="800" b="1" i="1" dirty="0">
                <a:solidFill>
                  <a:schemeClr val="accent4">
                    <a:lumMod val="75000"/>
                  </a:schemeClr>
                </a:solidFill>
                <a:latin typeface="Segoe UI Light" panose="020B0502040204020203" pitchFamily="34" charset="0"/>
                <a:cs typeface="Segoe UI Light" panose="020B0502040204020203" pitchFamily="34" charset="0"/>
              </a:rPr>
              <a:t>questionnaire de GIRERD </a:t>
            </a:r>
            <a:r>
              <a:rPr lang="fr-CA" sz="800" i="1" dirty="0">
                <a:solidFill>
                  <a:schemeClr val="accent4">
                    <a:lumMod val="75000"/>
                  </a:schemeClr>
                </a:solidFill>
                <a:latin typeface="Segoe UI Light" panose="020B0502040204020203" pitchFamily="34" charset="0"/>
                <a:cs typeface="Segoe UI Light" panose="020B0502040204020203" pitchFamily="34" charset="0"/>
              </a:rPr>
              <a:t>constitue un support adapté :  Il est composé de questions simples, auxquelles le patient répond par oui ou par non.</a:t>
            </a:r>
          </a:p>
        </p:txBody>
      </p:sp>
      <p:sp>
        <p:nvSpPr>
          <p:cNvPr id="18" name="Espace réservé du numéro de diapositive 7">
            <a:extLst>
              <a:ext uri="{FF2B5EF4-FFF2-40B4-BE49-F238E27FC236}">
                <a16:creationId xmlns:a16="http://schemas.microsoft.com/office/drawing/2014/main" id="{1F775B0E-84FA-4D10-9BE2-A913412B706D}"/>
              </a:ext>
            </a:extLst>
          </p:cNvPr>
          <p:cNvSpPr>
            <a:spLocks noGrp="1"/>
          </p:cNvSpPr>
          <p:nvPr>
            <p:ph type="sldNum" sz="quarter" idx="4"/>
          </p:nvPr>
        </p:nvSpPr>
        <p:spPr>
          <a:xfrm>
            <a:off x="10578609" y="14845984"/>
            <a:ext cx="410067" cy="609026"/>
          </a:xfrm>
          <a:solidFill>
            <a:schemeClr val="bg1">
              <a:alpha val="0"/>
            </a:schemeClr>
          </a:solidFill>
        </p:spPr>
        <p:txBody>
          <a:bodyPr/>
          <a:lstStyle/>
          <a:p>
            <a:fld id="{3FC77F78-3436-4FCC-AFB2-422655AD958A}" type="slidenum">
              <a:rPr lang="fr-FR" smtClean="0"/>
              <a:t>1</a:t>
            </a:fld>
            <a:endParaRPr lang="fr-FR"/>
          </a:p>
        </p:txBody>
      </p:sp>
      <p:pic>
        <p:nvPicPr>
          <p:cNvPr id="10" name="Image 9">
            <a:extLst>
              <a:ext uri="{FF2B5EF4-FFF2-40B4-BE49-F238E27FC236}">
                <a16:creationId xmlns:a16="http://schemas.microsoft.com/office/drawing/2014/main" id="{36BAC5B8-B2F7-4EA3-A8CE-8202E85C7079}"/>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19454" b="19417"/>
          <a:stretch/>
        </p:blipFill>
        <p:spPr>
          <a:xfrm>
            <a:off x="2041145" y="10572"/>
            <a:ext cx="872066" cy="533077"/>
          </a:xfrm>
          <a:prstGeom prst="rect">
            <a:avLst/>
          </a:prstGeom>
        </p:spPr>
      </p:pic>
      <p:sp>
        <p:nvSpPr>
          <p:cNvPr id="14" name="Rectangle : coins arrondis 13">
            <a:extLst>
              <a:ext uri="{FF2B5EF4-FFF2-40B4-BE49-F238E27FC236}">
                <a16:creationId xmlns:a16="http://schemas.microsoft.com/office/drawing/2014/main" id="{A4D430D3-27B9-4C49-9B33-706FB312C924}"/>
              </a:ext>
            </a:extLst>
          </p:cNvPr>
          <p:cNvSpPr/>
          <p:nvPr/>
        </p:nvSpPr>
        <p:spPr>
          <a:xfrm>
            <a:off x="3668363" y="63374"/>
            <a:ext cx="3016070" cy="354031"/>
          </a:xfrm>
          <a:prstGeom prst="roundRect">
            <a:avLst/>
          </a:prstGeom>
          <a:noFill/>
          <a:ln w="31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fr-FR" sz="1000" b="1" cap="small" dirty="0">
                <a:solidFill>
                  <a:schemeClr val="tx1"/>
                </a:solidFill>
                <a:latin typeface="Segoe UI Light" panose="020B0502040204020203" pitchFamily="34" charset="0"/>
                <a:cs typeface="Segoe UI Light" panose="020B0502040204020203" pitchFamily="34" charset="0"/>
              </a:rPr>
              <a:t>Nom et prénom du patient :</a:t>
            </a:r>
          </a:p>
          <a:p>
            <a:r>
              <a:rPr lang="fr-FR" sz="1000" b="1" cap="small" dirty="0">
                <a:solidFill>
                  <a:schemeClr val="tx1"/>
                </a:solidFill>
                <a:latin typeface="Segoe UI Light" panose="020B0502040204020203" pitchFamily="34" charset="0"/>
                <a:cs typeface="Segoe UI Light" panose="020B0502040204020203" pitchFamily="34" charset="0"/>
              </a:rPr>
              <a:t>N° : </a:t>
            </a:r>
          </a:p>
        </p:txBody>
      </p:sp>
      <p:sp>
        <p:nvSpPr>
          <p:cNvPr id="29" name="Rectangle 28">
            <a:extLst>
              <a:ext uri="{FF2B5EF4-FFF2-40B4-BE49-F238E27FC236}">
                <a16:creationId xmlns:a16="http://schemas.microsoft.com/office/drawing/2014/main" id="{82B324EB-EBC4-4F3F-ADE1-1213B620F680}"/>
              </a:ext>
            </a:extLst>
          </p:cNvPr>
          <p:cNvSpPr/>
          <p:nvPr/>
        </p:nvSpPr>
        <p:spPr>
          <a:xfrm>
            <a:off x="187130" y="1242619"/>
            <a:ext cx="3242733" cy="845531"/>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F5207122-E504-40C0-9FD1-77FB9BB05547}"/>
              </a:ext>
            </a:extLst>
          </p:cNvPr>
          <p:cNvSpPr/>
          <p:nvPr/>
        </p:nvSpPr>
        <p:spPr>
          <a:xfrm>
            <a:off x="3429863" y="1242619"/>
            <a:ext cx="3242733" cy="846620"/>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ZoneTexte 30">
            <a:extLst>
              <a:ext uri="{FF2B5EF4-FFF2-40B4-BE49-F238E27FC236}">
                <a16:creationId xmlns:a16="http://schemas.microsoft.com/office/drawing/2014/main" id="{6BEE71B3-B8B1-4060-BCD4-61B583CB06FF}"/>
              </a:ext>
            </a:extLst>
          </p:cNvPr>
          <p:cNvSpPr txBox="1"/>
          <p:nvPr/>
        </p:nvSpPr>
        <p:spPr>
          <a:xfrm>
            <a:off x="779330" y="1186718"/>
            <a:ext cx="2126997" cy="155500"/>
          </a:xfrm>
          <a:prstGeom prst="roundRect">
            <a:avLst/>
          </a:prstGeom>
          <a:solidFill>
            <a:schemeClr val="accent1"/>
          </a:solidFill>
          <a:ln>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fr-FR" sz="1000" b="1" cap="small" dirty="0">
                <a:solidFill>
                  <a:schemeClr val="bg1"/>
                </a:solidFill>
                <a:latin typeface="Segoe UI Light" panose="020B0502040204020203" pitchFamily="34" charset="0"/>
                <a:cs typeface="Segoe UI Light" panose="020B0502040204020203" pitchFamily="34" charset="0"/>
              </a:rPr>
              <a:t>Equipe hospitalière (Destinataire)</a:t>
            </a:r>
          </a:p>
        </p:txBody>
      </p:sp>
      <p:sp>
        <p:nvSpPr>
          <p:cNvPr id="32" name="ZoneTexte 31">
            <a:extLst>
              <a:ext uri="{FF2B5EF4-FFF2-40B4-BE49-F238E27FC236}">
                <a16:creationId xmlns:a16="http://schemas.microsoft.com/office/drawing/2014/main" id="{B68B0076-DADD-4F10-A5CB-44767F7A81EA}"/>
              </a:ext>
            </a:extLst>
          </p:cNvPr>
          <p:cNvSpPr txBox="1"/>
          <p:nvPr/>
        </p:nvSpPr>
        <p:spPr>
          <a:xfrm>
            <a:off x="4175001" y="1152974"/>
            <a:ext cx="1776127" cy="156892"/>
          </a:xfrm>
          <a:prstGeom prst="roundRect">
            <a:avLst/>
          </a:prstGeom>
          <a:solidFill>
            <a:schemeClr val="accent1"/>
          </a:solidFill>
          <a:ln>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fr-FR" sz="1000" b="1" cap="small" dirty="0">
                <a:solidFill>
                  <a:schemeClr val="bg1"/>
                </a:solidFill>
                <a:latin typeface="Segoe UI Light" panose="020B0502040204020203" pitchFamily="34" charset="0"/>
                <a:cs typeface="Segoe UI Light" panose="020B0502040204020203" pitchFamily="34" charset="0"/>
              </a:rPr>
              <a:t>Pharmacie (Expéditeur)</a:t>
            </a:r>
          </a:p>
        </p:txBody>
      </p:sp>
      <p:sp>
        <p:nvSpPr>
          <p:cNvPr id="35" name="ZoneTexte 34">
            <a:extLst>
              <a:ext uri="{FF2B5EF4-FFF2-40B4-BE49-F238E27FC236}">
                <a16:creationId xmlns:a16="http://schemas.microsoft.com/office/drawing/2014/main" id="{66DEC931-8771-4948-8F87-4B95780679BF}"/>
              </a:ext>
            </a:extLst>
          </p:cNvPr>
          <p:cNvSpPr txBox="1"/>
          <p:nvPr/>
        </p:nvSpPr>
        <p:spPr>
          <a:xfrm>
            <a:off x="236044" y="1725275"/>
            <a:ext cx="3064934"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CR transmis au destinataire par : </a:t>
            </a:r>
          </a:p>
        </p:txBody>
      </p:sp>
      <p:sp>
        <p:nvSpPr>
          <p:cNvPr id="36" name="ZoneTexte 35">
            <a:extLst>
              <a:ext uri="{FF2B5EF4-FFF2-40B4-BE49-F238E27FC236}">
                <a16:creationId xmlns:a16="http://schemas.microsoft.com/office/drawing/2014/main" id="{0F6B0CB1-514C-4EFC-B20B-4BF12AC2B593}"/>
              </a:ext>
            </a:extLst>
          </p:cNvPr>
          <p:cNvSpPr txBox="1"/>
          <p:nvPr/>
        </p:nvSpPr>
        <p:spPr>
          <a:xfrm>
            <a:off x="3506063" y="1317101"/>
            <a:ext cx="3064934"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Nom et prénom du pharmacien référent :</a:t>
            </a:r>
          </a:p>
        </p:txBody>
      </p:sp>
      <p:sp>
        <p:nvSpPr>
          <p:cNvPr id="37" name="ZoneTexte 36">
            <a:extLst>
              <a:ext uri="{FF2B5EF4-FFF2-40B4-BE49-F238E27FC236}">
                <a16:creationId xmlns:a16="http://schemas.microsoft.com/office/drawing/2014/main" id="{0C628E42-912C-4AE5-9AA6-7743F8DFD1FD}"/>
              </a:ext>
            </a:extLst>
          </p:cNvPr>
          <p:cNvSpPr txBox="1"/>
          <p:nvPr/>
        </p:nvSpPr>
        <p:spPr>
          <a:xfrm>
            <a:off x="3506063" y="1478201"/>
            <a:ext cx="3064934"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Nom de la pharmacie : </a:t>
            </a:r>
          </a:p>
        </p:txBody>
      </p:sp>
      <p:sp>
        <p:nvSpPr>
          <p:cNvPr id="38" name="ZoneTexte 37">
            <a:extLst>
              <a:ext uri="{FF2B5EF4-FFF2-40B4-BE49-F238E27FC236}">
                <a16:creationId xmlns:a16="http://schemas.microsoft.com/office/drawing/2014/main" id="{C650FD7D-2187-4AEF-885D-BEC731FCDEF5}"/>
              </a:ext>
            </a:extLst>
          </p:cNvPr>
          <p:cNvSpPr txBox="1"/>
          <p:nvPr/>
        </p:nvSpPr>
        <p:spPr>
          <a:xfrm>
            <a:off x="3506063" y="1662182"/>
            <a:ext cx="3064934"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N° AM Pharmacien : </a:t>
            </a:r>
          </a:p>
        </p:txBody>
      </p:sp>
      <p:sp>
        <p:nvSpPr>
          <p:cNvPr id="39" name="ZoneTexte 38">
            <a:extLst>
              <a:ext uri="{FF2B5EF4-FFF2-40B4-BE49-F238E27FC236}">
                <a16:creationId xmlns:a16="http://schemas.microsoft.com/office/drawing/2014/main" id="{A3B59BF3-A8DE-4E6B-A70F-1D671B990632}"/>
              </a:ext>
            </a:extLst>
          </p:cNvPr>
          <p:cNvSpPr txBox="1"/>
          <p:nvPr/>
        </p:nvSpPr>
        <p:spPr>
          <a:xfrm>
            <a:off x="3506063" y="1835725"/>
            <a:ext cx="3064934"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Contact MSSanté : </a:t>
            </a:r>
          </a:p>
        </p:txBody>
      </p:sp>
      <p:sp>
        <p:nvSpPr>
          <p:cNvPr id="84" name="Rectangle 83">
            <a:extLst>
              <a:ext uri="{FF2B5EF4-FFF2-40B4-BE49-F238E27FC236}">
                <a16:creationId xmlns:a16="http://schemas.microsoft.com/office/drawing/2014/main" id="{D2C84773-E8B4-4DB1-BC40-D0451DF8DA9F}"/>
              </a:ext>
            </a:extLst>
          </p:cNvPr>
          <p:cNvSpPr/>
          <p:nvPr/>
        </p:nvSpPr>
        <p:spPr>
          <a:xfrm>
            <a:off x="333866" y="1934200"/>
            <a:ext cx="163629" cy="140336"/>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115" name="Rectangle 114">
            <a:extLst>
              <a:ext uri="{FF2B5EF4-FFF2-40B4-BE49-F238E27FC236}">
                <a16:creationId xmlns:a16="http://schemas.microsoft.com/office/drawing/2014/main" id="{1295E501-8E5F-4D23-A659-E271D353A7B1}"/>
              </a:ext>
            </a:extLst>
          </p:cNvPr>
          <p:cNvSpPr/>
          <p:nvPr/>
        </p:nvSpPr>
        <p:spPr>
          <a:xfrm>
            <a:off x="2319167" y="5446885"/>
            <a:ext cx="180000" cy="180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ZoneTexte 131">
            <a:extLst>
              <a:ext uri="{FF2B5EF4-FFF2-40B4-BE49-F238E27FC236}">
                <a16:creationId xmlns:a16="http://schemas.microsoft.com/office/drawing/2014/main" id="{FB8A254B-CA21-4031-9752-D341E9476D94}"/>
              </a:ext>
            </a:extLst>
          </p:cNvPr>
          <p:cNvSpPr txBox="1"/>
          <p:nvPr/>
        </p:nvSpPr>
        <p:spPr>
          <a:xfrm>
            <a:off x="437832" y="1889818"/>
            <a:ext cx="646141"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MSSanté</a:t>
            </a:r>
            <a:endParaRPr lang="fr-FR" sz="800" b="1" dirty="0">
              <a:solidFill>
                <a:srgbClr val="FF0000"/>
              </a:solidFill>
              <a:latin typeface="Segoe UI Light" panose="020B0502040204020203" pitchFamily="34" charset="0"/>
              <a:cs typeface="Segoe UI Light" panose="020B0502040204020203" pitchFamily="34" charset="0"/>
            </a:endParaRPr>
          </a:p>
        </p:txBody>
      </p:sp>
      <p:sp>
        <p:nvSpPr>
          <p:cNvPr id="133" name="Rectangle 132">
            <a:extLst>
              <a:ext uri="{FF2B5EF4-FFF2-40B4-BE49-F238E27FC236}">
                <a16:creationId xmlns:a16="http://schemas.microsoft.com/office/drawing/2014/main" id="{CAE820E2-2126-4109-A29B-6511CA4600A4}"/>
              </a:ext>
            </a:extLst>
          </p:cNvPr>
          <p:cNvSpPr/>
          <p:nvPr/>
        </p:nvSpPr>
        <p:spPr>
          <a:xfrm>
            <a:off x="1052211" y="1934200"/>
            <a:ext cx="163629" cy="140336"/>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134" name="ZoneTexte 133">
            <a:extLst>
              <a:ext uri="{FF2B5EF4-FFF2-40B4-BE49-F238E27FC236}">
                <a16:creationId xmlns:a16="http://schemas.microsoft.com/office/drawing/2014/main" id="{B7F9462F-4509-4E35-8FFF-D9B5777B99E6}"/>
              </a:ext>
            </a:extLst>
          </p:cNvPr>
          <p:cNvSpPr txBox="1"/>
          <p:nvPr/>
        </p:nvSpPr>
        <p:spPr>
          <a:xfrm>
            <a:off x="1161302" y="1888952"/>
            <a:ext cx="479428" cy="215444"/>
          </a:xfrm>
          <a:prstGeom prst="rect">
            <a:avLst/>
          </a:prstGeom>
          <a:noFill/>
        </p:spPr>
        <p:txBody>
          <a:bodyPr wrap="square" rtlCol="0">
            <a:spAutoFit/>
          </a:bodyPr>
          <a:lstStyle/>
          <a:p>
            <a:r>
              <a:rPr lang="fr-FR" sz="800">
                <a:latin typeface="Segoe UI Light" panose="020B0502040204020203" pitchFamily="34" charset="0"/>
                <a:cs typeface="Segoe UI Light" panose="020B0502040204020203" pitchFamily="34" charset="0"/>
              </a:rPr>
              <a:t>Appel</a:t>
            </a:r>
          </a:p>
        </p:txBody>
      </p:sp>
      <p:sp>
        <p:nvSpPr>
          <p:cNvPr id="135" name="Rectangle 134">
            <a:extLst>
              <a:ext uri="{FF2B5EF4-FFF2-40B4-BE49-F238E27FC236}">
                <a16:creationId xmlns:a16="http://schemas.microsoft.com/office/drawing/2014/main" id="{607A72B7-A085-4D9E-8A1D-BB275D4F0CDF}"/>
              </a:ext>
            </a:extLst>
          </p:cNvPr>
          <p:cNvSpPr/>
          <p:nvPr/>
        </p:nvSpPr>
        <p:spPr>
          <a:xfrm>
            <a:off x="1685775" y="1934200"/>
            <a:ext cx="163629" cy="140336"/>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136" name="ZoneTexte 135">
            <a:extLst>
              <a:ext uri="{FF2B5EF4-FFF2-40B4-BE49-F238E27FC236}">
                <a16:creationId xmlns:a16="http://schemas.microsoft.com/office/drawing/2014/main" id="{4D355FA1-BCDA-49FB-ADD8-6E6FD733E746}"/>
              </a:ext>
            </a:extLst>
          </p:cNvPr>
          <p:cNvSpPr txBox="1"/>
          <p:nvPr/>
        </p:nvSpPr>
        <p:spPr>
          <a:xfrm>
            <a:off x="1803917" y="1888952"/>
            <a:ext cx="479428" cy="215444"/>
          </a:xfrm>
          <a:prstGeom prst="rect">
            <a:avLst/>
          </a:prstGeom>
          <a:noFill/>
        </p:spPr>
        <p:txBody>
          <a:bodyPr wrap="square" rtlCol="0">
            <a:spAutoFit/>
          </a:bodyPr>
          <a:lstStyle/>
          <a:p>
            <a:r>
              <a:rPr lang="fr-FR" sz="800">
                <a:latin typeface="Segoe UI Light" panose="020B0502040204020203" pitchFamily="34" charset="0"/>
                <a:cs typeface="Segoe UI Light" panose="020B0502040204020203" pitchFamily="34" charset="0"/>
              </a:rPr>
              <a:t>Fax</a:t>
            </a:r>
          </a:p>
        </p:txBody>
      </p:sp>
      <p:sp>
        <p:nvSpPr>
          <p:cNvPr id="141" name="Rectangle : coins arrondis 140">
            <a:extLst>
              <a:ext uri="{FF2B5EF4-FFF2-40B4-BE49-F238E27FC236}">
                <a16:creationId xmlns:a16="http://schemas.microsoft.com/office/drawing/2014/main" id="{A7BB42A1-7E35-409B-A980-3F0D71EFE283}"/>
              </a:ext>
            </a:extLst>
          </p:cNvPr>
          <p:cNvSpPr/>
          <p:nvPr/>
        </p:nvSpPr>
        <p:spPr>
          <a:xfrm>
            <a:off x="103901" y="3107592"/>
            <a:ext cx="3242733" cy="3255446"/>
          </a:xfrm>
          <a:prstGeom prst="roundRect">
            <a:avLst>
              <a:gd name="adj" fmla="val 4667"/>
            </a:avLst>
          </a:prstGeom>
          <a:solidFill>
            <a:srgbClr val="EAF8FA"/>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45720" rIns="36000" bIns="45720" rtlCol="0" anchor="t"/>
          <a:lstStyle/>
          <a:p>
            <a:r>
              <a:rPr lang="fr-CA" sz="800" i="1" dirty="0">
                <a:solidFill>
                  <a:schemeClr val="accent4">
                    <a:lumMod val="75000"/>
                  </a:schemeClr>
                </a:solidFill>
                <a:latin typeface="Segoe UI Light" panose="020B0502040204020203" pitchFamily="34" charset="0"/>
                <a:cs typeface="Segoe UI Light" panose="020B0502040204020203" pitchFamily="34" charset="0"/>
              </a:rPr>
              <a:t>Questionner l’expérience du patient concernant la prise de son traitement pour pouvoir </a:t>
            </a:r>
            <a:r>
              <a:rPr lang="fr-CA" sz="800" b="1" i="1" dirty="0">
                <a:solidFill>
                  <a:schemeClr val="accent4">
                    <a:lumMod val="75000"/>
                  </a:schemeClr>
                </a:solidFill>
                <a:latin typeface="Segoe UI Light" panose="020B0502040204020203" pitchFamily="34" charset="0"/>
                <a:cs typeface="Segoe UI Light" panose="020B0502040204020203" pitchFamily="34" charset="0"/>
              </a:rPr>
              <a:t>mieux connaître le vécu </a:t>
            </a:r>
            <a:r>
              <a:rPr lang="fr-CA" sz="800" i="1" dirty="0">
                <a:solidFill>
                  <a:schemeClr val="accent4">
                    <a:lumMod val="75000"/>
                  </a:schemeClr>
                </a:solidFill>
                <a:latin typeface="Segoe UI Light" panose="020B0502040204020203" pitchFamily="34" charset="0"/>
                <a:cs typeface="Segoe UI Light" panose="020B0502040204020203" pitchFamily="34" charset="0"/>
              </a:rPr>
              <a:t>du patient et alerter l’équipe hospitalière en cas de risque identifié :</a:t>
            </a:r>
          </a:p>
          <a:p>
            <a:r>
              <a:rPr lang="fr-CA" sz="800" b="1" i="1" dirty="0">
                <a:solidFill>
                  <a:schemeClr val="tx1"/>
                </a:solidFill>
                <a:latin typeface="Segoe UI Light"/>
                <a:cs typeface="Segoe UI Light"/>
              </a:rPr>
              <a:t>Guide des questions pour orienter l’échange (Avenant 21)</a:t>
            </a:r>
            <a:endParaRPr lang="fr-CA" sz="800" i="1" dirty="0">
              <a:solidFill>
                <a:schemeClr val="accent4">
                  <a:lumMod val="75000"/>
                </a:schemeClr>
              </a:solidFill>
              <a:latin typeface="Segoe UI Light" panose="020B0502040204020203" pitchFamily="34" charset="0"/>
              <a:cs typeface="Segoe UI Light" panose="020B0502040204020203" pitchFamily="34" charset="0"/>
            </a:endParaRPr>
          </a:p>
          <a:p>
            <a:pPr marL="87313" indent="-87313">
              <a:buFont typeface="Arial" panose="020B0604020202020204" pitchFamily="34" charset="0"/>
              <a:buChar char="•"/>
            </a:pPr>
            <a:r>
              <a:rPr lang="fr-CA" sz="800" dirty="0">
                <a:solidFill>
                  <a:schemeClr val="tx1"/>
                </a:solidFill>
                <a:latin typeface="Segoe UI Light"/>
                <a:cs typeface="Segoe UI Light"/>
              </a:rPr>
              <a:t>Une présentation des modalités spécifiques liées au traitement (indication, posologie, effets indésirables et risques) du patient a-elle été faite et sont-elles bien comprises?             </a:t>
            </a:r>
            <a:endParaRPr lang="fr-CA" sz="800" dirty="0">
              <a:solidFill>
                <a:schemeClr val="tx1"/>
              </a:solidFill>
              <a:latin typeface="Segoe UI Light" panose="020B0502040204020203" pitchFamily="34" charset="0"/>
              <a:cs typeface="Segoe UI Light" panose="020B0502040204020203" pitchFamily="34" charset="0"/>
            </a:endParaRPr>
          </a:p>
          <a:p>
            <a:r>
              <a:rPr lang="fr-CA" sz="800" dirty="0">
                <a:solidFill>
                  <a:schemeClr val="tx1"/>
                </a:solidFill>
                <a:latin typeface="Segoe UI Light"/>
                <a:cs typeface="Segoe UI Light"/>
              </a:rPr>
              <a:t>                    </a:t>
            </a:r>
          </a:p>
          <a:p>
            <a:pPr marL="87313" indent="-87313">
              <a:buFont typeface="Arial" panose="020B0604020202020204" pitchFamily="34" charset="0"/>
              <a:buChar char="•"/>
            </a:pPr>
            <a:r>
              <a:rPr lang="fr-CA" sz="800" dirty="0">
                <a:solidFill>
                  <a:schemeClr val="tx1"/>
                </a:solidFill>
                <a:latin typeface="Segoe UI Light"/>
                <a:cs typeface="Segoe UI Light"/>
              </a:rPr>
              <a:t>Comment vit-il son traitement ?</a:t>
            </a:r>
          </a:p>
          <a:p>
            <a:pPr marL="87313" indent="-87313">
              <a:buFont typeface="Arial" panose="020B0604020202020204" pitchFamily="34" charset="0"/>
              <a:buChar char="•"/>
            </a:pPr>
            <a:r>
              <a:rPr lang="fr-CA" sz="800" dirty="0">
                <a:solidFill>
                  <a:schemeClr val="tx1"/>
                </a:solidFill>
                <a:latin typeface="Segoe UI Light"/>
                <a:cs typeface="Segoe UI Light"/>
              </a:rPr>
              <a:t>A-t-il des rendez-vous très réguliers avec les services hospitaliers</a:t>
            </a:r>
            <a:endParaRPr lang="fr-CA" sz="800" strike="sngStrike" dirty="0">
              <a:solidFill>
                <a:schemeClr val="tx1"/>
              </a:solidFill>
              <a:latin typeface="Segoe UI Light"/>
              <a:cs typeface="Segoe UI Light"/>
            </a:endParaRPr>
          </a:p>
          <a:p>
            <a:pPr marL="87313" indent="-87313">
              <a:buFont typeface="Arial" panose="020B0604020202020204" pitchFamily="34" charset="0"/>
              <a:buChar char="•"/>
            </a:pPr>
            <a:r>
              <a:rPr lang="fr-CA" sz="800" dirty="0">
                <a:solidFill>
                  <a:schemeClr val="tx1"/>
                </a:solidFill>
                <a:latin typeface="Segoe UI Light"/>
                <a:cs typeface="Segoe UI Light"/>
              </a:rPr>
              <a:t>Le patient a-t-il le sentiment d’être éloigné du monde médical du fait de la voie d’administration de son traitement ? </a:t>
            </a:r>
            <a:endParaRPr lang="fr-CA" sz="800" dirty="0">
              <a:solidFill>
                <a:schemeClr val="tx1"/>
              </a:solidFill>
              <a:latin typeface="Segoe UI Light" panose="020B0502040204020203" pitchFamily="34" charset="0"/>
              <a:cs typeface="Segoe UI Light" panose="020B0502040204020203" pitchFamily="34" charset="0"/>
            </a:endParaRPr>
          </a:p>
          <a:p>
            <a:pPr marL="87313" indent="-87313">
              <a:buFont typeface="Arial" panose="020B0604020202020204" pitchFamily="34" charset="0"/>
              <a:buChar char="•"/>
            </a:pPr>
            <a:r>
              <a:rPr lang="fr-CA" sz="800" dirty="0">
                <a:solidFill>
                  <a:schemeClr val="tx1"/>
                </a:solidFill>
                <a:latin typeface="Segoe UI Light"/>
                <a:cs typeface="Segoe UI Light"/>
              </a:rPr>
              <a:t>Ressent-il le besoin d’avoir une aide extérieure ? (psychologique, aide au quotidien…) ? </a:t>
            </a:r>
            <a:endParaRPr lang="fr-CA" sz="800" dirty="0">
              <a:solidFill>
                <a:schemeClr val="tx1"/>
              </a:solidFill>
              <a:latin typeface="Segoe UI Light" panose="020B0502040204020203" pitchFamily="34" charset="0"/>
              <a:cs typeface="Segoe UI Light" panose="020B0502040204020203" pitchFamily="34" charset="0"/>
            </a:endParaRPr>
          </a:p>
          <a:p>
            <a:pPr marL="87313" indent="-87313">
              <a:buFont typeface="Arial" panose="020B0604020202020204" pitchFamily="34" charset="0"/>
              <a:buChar char="•"/>
            </a:pPr>
            <a:r>
              <a:rPr lang="fr-CA" sz="800" dirty="0">
                <a:solidFill>
                  <a:schemeClr val="tx1"/>
                </a:solidFill>
                <a:latin typeface="Segoe UI Light"/>
                <a:cs typeface="Segoe UI Light"/>
              </a:rPr>
              <a:t>Quelles sont ses difficultés au quotidien ?              </a:t>
            </a:r>
            <a:endParaRPr lang="fr-CA" sz="800" dirty="0">
              <a:solidFill>
                <a:schemeClr val="tx1"/>
              </a:solidFill>
              <a:latin typeface="Segoe UI Light" panose="020B0502040204020203" pitchFamily="34" charset="0"/>
              <a:cs typeface="Segoe UI Light" panose="020B0502040204020203" pitchFamily="34" charset="0"/>
            </a:endParaRPr>
          </a:p>
          <a:p>
            <a:pPr marL="87313" indent="-87313">
              <a:buFont typeface="Arial" panose="020B0604020202020204" pitchFamily="34" charset="0"/>
              <a:buChar char="•"/>
            </a:pPr>
            <a:r>
              <a:rPr lang="fr-CA" sz="800" dirty="0">
                <a:solidFill>
                  <a:schemeClr val="tx1"/>
                </a:solidFill>
                <a:latin typeface="Segoe UI Light"/>
                <a:cs typeface="Segoe UI Light"/>
              </a:rPr>
              <a:t>Le patient a-t-il des questions ?       </a:t>
            </a:r>
          </a:p>
        </p:txBody>
      </p:sp>
      <p:sp>
        <p:nvSpPr>
          <p:cNvPr id="162" name="Rectangle : coins arrondis 161">
            <a:extLst>
              <a:ext uri="{FF2B5EF4-FFF2-40B4-BE49-F238E27FC236}">
                <a16:creationId xmlns:a16="http://schemas.microsoft.com/office/drawing/2014/main" id="{E196D8D5-C65A-45F8-90EE-3AC82BEFC902}"/>
              </a:ext>
            </a:extLst>
          </p:cNvPr>
          <p:cNvSpPr/>
          <p:nvPr/>
        </p:nvSpPr>
        <p:spPr>
          <a:xfrm>
            <a:off x="3386176" y="6438093"/>
            <a:ext cx="3347882" cy="3413121"/>
          </a:xfrm>
          <a:prstGeom prst="roundRect">
            <a:avLst>
              <a:gd name="adj" fmla="val 5099"/>
            </a:avLst>
          </a:prstGeom>
          <a:solidFill>
            <a:srgbClr val="EAF8FA"/>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r>
              <a:rPr lang="fr-FR" sz="800" b="1" i="1" dirty="0">
                <a:solidFill>
                  <a:schemeClr val="accent4">
                    <a:lumMod val="75000"/>
                  </a:schemeClr>
                </a:solidFill>
                <a:latin typeface="Segoe UI Light" panose="020B0502040204020203" pitchFamily="34" charset="0"/>
                <a:cs typeface="Segoe UI Light" panose="020B0502040204020203" pitchFamily="34" charset="0"/>
              </a:rPr>
              <a:t>Les interactions médicamenteuses </a:t>
            </a:r>
            <a:r>
              <a:rPr lang="fr-FR" sz="800" i="1" dirty="0">
                <a:solidFill>
                  <a:schemeClr val="accent4">
                    <a:lumMod val="75000"/>
                  </a:schemeClr>
                </a:solidFill>
                <a:latin typeface="Segoe UI Light" panose="020B0502040204020203" pitchFamily="34" charset="0"/>
                <a:cs typeface="Segoe UI Light" panose="020B0502040204020203" pitchFamily="34" charset="0"/>
              </a:rPr>
              <a:t>: fréquentes, elles ont lieu lorsque d’autres médicaments sont pris en même temps que le traitement oral y compris en automédication – mais elles concernent également la phytothérapie. Ces interactions peuvent majorer les effets indésirables ou diminuer l’efficacité du traitement anticancéreux ou du médicament associé. Toute évolution que vous repérez doit être communiquée à l’équipe hospitalière.</a:t>
            </a:r>
            <a:endParaRPr lang="fr-CA" sz="800" i="1" dirty="0">
              <a:solidFill>
                <a:schemeClr val="accent4">
                  <a:lumMod val="75000"/>
                </a:schemeClr>
              </a:solidFill>
              <a:latin typeface="Segoe UI Light" panose="020B0502040204020203" pitchFamily="34" charset="0"/>
              <a:cs typeface="Segoe UI Light" panose="020B0502040204020203" pitchFamily="34" charset="0"/>
            </a:endParaRPr>
          </a:p>
        </p:txBody>
      </p:sp>
      <p:sp>
        <p:nvSpPr>
          <p:cNvPr id="178" name="Rectangle : coins arrondis 177">
            <a:extLst>
              <a:ext uri="{FF2B5EF4-FFF2-40B4-BE49-F238E27FC236}">
                <a16:creationId xmlns:a16="http://schemas.microsoft.com/office/drawing/2014/main" id="{6177A9A9-2479-44FF-9749-36FD3D04FD2B}"/>
              </a:ext>
            </a:extLst>
          </p:cNvPr>
          <p:cNvSpPr/>
          <p:nvPr/>
        </p:nvSpPr>
        <p:spPr>
          <a:xfrm>
            <a:off x="6182468" y="5737143"/>
            <a:ext cx="388529" cy="173684"/>
          </a:xfrm>
          <a:prstGeom prst="roundRect">
            <a:avLst/>
          </a:prstGeom>
          <a:solidFill>
            <a:schemeClr val="accent1">
              <a:lumMod val="20000"/>
              <a:lumOff val="80000"/>
            </a:schemeClr>
          </a:solidFill>
          <a:ln>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a:solidFill>
                <a:schemeClr val="tx1"/>
              </a:solidFill>
            </a:endParaRPr>
          </a:p>
        </p:txBody>
      </p:sp>
      <p:sp>
        <p:nvSpPr>
          <p:cNvPr id="189" name="Rectangle 188">
            <a:extLst>
              <a:ext uri="{FF2B5EF4-FFF2-40B4-BE49-F238E27FC236}">
                <a16:creationId xmlns:a16="http://schemas.microsoft.com/office/drawing/2014/main" id="{5D99A1C5-1A4C-4CBD-B514-B49E33D1370B}"/>
              </a:ext>
            </a:extLst>
          </p:cNvPr>
          <p:cNvSpPr/>
          <p:nvPr/>
        </p:nvSpPr>
        <p:spPr>
          <a:xfrm>
            <a:off x="862304" y="4066537"/>
            <a:ext cx="108000" cy="10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0" name="Rectangle 189">
            <a:extLst>
              <a:ext uri="{FF2B5EF4-FFF2-40B4-BE49-F238E27FC236}">
                <a16:creationId xmlns:a16="http://schemas.microsoft.com/office/drawing/2014/main" id="{8637EE4B-86F0-4D7E-A148-8A17C8C15E85}"/>
              </a:ext>
            </a:extLst>
          </p:cNvPr>
          <p:cNvSpPr/>
          <p:nvPr/>
        </p:nvSpPr>
        <p:spPr>
          <a:xfrm>
            <a:off x="2102969" y="4056546"/>
            <a:ext cx="108000" cy="10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Rectangle 190">
            <a:extLst>
              <a:ext uri="{FF2B5EF4-FFF2-40B4-BE49-F238E27FC236}">
                <a16:creationId xmlns:a16="http://schemas.microsoft.com/office/drawing/2014/main" id="{E2640B4C-2287-4506-8CA8-FB823D5277A4}"/>
              </a:ext>
            </a:extLst>
          </p:cNvPr>
          <p:cNvSpPr/>
          <p:nvPr/>
        </p:nvSpPr>
        <p:spPr>
          <a:xfrm>
            <a:off x="2917013" y="4072428"/>
            <a:ext cx="108000" cy="10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ZoneTexte 201">
            <a:extLst>
              <a:ext uri="{FF2B5EF4-FFF2-40B4-BE49-F238E27FC236}">
                <a16:creationId xmlns:a16="http://schemas.microsoft.com/office/drawing/2014/main" id="{6C563234-8051-45C7-886B-482A5E45FA9C}"/>
              </a:ext>
            </a:extLst>
          </p:cNvPr>
          <p:cNvSpPr txBox="1"/>
          <p:nvPr/>
        </p:nvSpPr>
        <p:spPr>
          <a:xfrm>
            <a:off x="3524189" y="7387733"/>
            <a:ext cx="3071856" cy="338554"/>
          </a:xfrm>
          <a:prstGeom prst="rect">
            <a:avLst/>
          </a:prstGeom>
          <a:noFill/>
        </p:spPr>
        <p:txBody>
          <a:bodyPr wrap="square">
            <a:spAutoFit/>
          </a:bodyPr>
          <a:lstStyle/>
          <a:p>
            <a:r>
              <a:rPr lang="fr-CA" sz="800" dirty="0">
                <a:latin typeface="Segoe UI Light" panose="020B0502040204020203" pitchFamily="34" charset="0"/>
                <a:cs typeface="Segoe UI Light" panose="020B0502040204020203" pitchFamily="34" charset="0"/>
              </a:rPr>
              <a:t>Y a t-il eu un changement de prescriptions allopathiques et/ ou prise de thérapies complémentaires?        Oui        Non            </a:t>
            </a:r>
          </a:p>
        </p:txBody>
      </p:sp>
      <p:sp>
        <p:nvSpPr>
          <p:cNvPr id="205" name="Rectangle 204">
            <a:extLst>
              <a:ext uri="{FF2B5EF4-FFF2-40B4-BE49-F238E27FC236}">
                <a16:creationId xmlns:a16="http://schemas.microsoft.com/office/drawing/2014/main" id="{D65086EC-F46C-4B94-9A16-DA286060A658}"/>
              </a:ext>
            </a:extLst>
          </p:cNvPr>
          <p:cNvSpPr/>
          <p:nvPr/>
        </p:nvSpPr>
        <p:spPr>
          <a:xfrm>
            <a:off x="5995367" y="7561290"/>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6" name="Rectangle 205">
            <a:extLst>
              <a:ext uri="{FF2B5EF4-FFF2-40B4-BE49-F238E27FC236}">
                <a16:creationId xmlns:a16="http://schemas.microsoft.com/office/drawing/2014/main" id="{97A89F26-8F5E-457D-AC23-BEC3B97DCFCA}"/>
              </a:ext>
            </a:extLst>
          </p:cNvPr>
          <p:cNvSpPr/>
          <p:nvPr/>
        </p:nvSpPr>
        <p:spPr>
          <a:xfrm>
            <a:off x="5585618" y="7561290"/>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7D15DF8E-DAD6-448E-AA2F-C5C9209073C0}"/>
              </a:ext>
            </a:extLst>
          </p:cNvPr>
          <p:cNvSpPr/>
          <p:nvPr/>
        </p:nvSpPr>
        <p:spPr>
          <a:xfrm>
            <a:off x="384297" y="9485553"/>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 coins arrondis 1">
            <a:extLst>
              <a:ext uri="{FF2B5EF4-FFF2-40B4-BE49-F238E27FC236}">
                <a16:creationId xmlns:a16="http://schemas.microsoft.com/office/drawing/2014/main" id="{9744F51B-F17D-4045-AA23-C0C0A2DCC543}"/>
              </a:ext>
            </a:extLst>
          </p:cNvPr>
          <p:cNvSpPr/>
          <p:nvPr/>
        </p:nvSpPr>
        <p:spPr>
          <a:xfrm>
            <a:off x="206810" y="39311"/>
            <a:ext cx="1831809" cy="384363"/>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cap="small" dirty="0">
                <a:latin typeface="Segoe UI Semibold" panose="020B0702040204020203" pitchFamily="34" charset="0"/>
                <a:cs typeface="Segoe UI Semibold" panose="020B0702040204020203" pitchFamily="34" charset="0"/>
              </a:rPr>
              <a:t>Trame et CR d’entretien</a:t>
            </a:r>
          </a:p>
        </p:txBody>
      </p:sp>
      <p:sp>
        <p:nvSpPr>
          <p:cNvPr id="114" name="ZoneTexte 113">
            <a:extLst>
              <a:ext uri="{FF2B5EF4-FFF2-40B4-BE49-F238E27FC236}">
                <a16:creationId xmlns:a16="http://schemas.microsoft.com/office/drawing/2014/main" id="{9550B2D9-5888-47AA-B33C-BFFE8B95EEC2}"/>
              </a:ext>
            </a:extLst>
          </p:cNvPr>
          <p:cNvSpPr txBox="1"/>
          <p:nvPr/>
        </p:nvSpPr>
        <p:spPr>
          <a:xfrm>
            <a:off x="211752" y="1537073"/>
            <a:ext cx="3064934"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Contact : </a:t>
            </a:r>
          </a:p>
        </p:txBody>
      </p:sp>
      <p:sp>
        <p:nvSpPr>
          <p:cNvPr id="117" name="Rectangle 116">
            <a:extLst>
              <a:ext uri="{FF2B5EF4-FFF2-40B4-BE49-F238E27FC236}">
                <a16:creationId xmlns:a16="http://schemas.microsoft.com/office/drawing/2014/main" id="{D5542260-752D-46A6-AE78-CADDE5DEAD13}"/>
              </a:ext>
            </a:extLst>
          </p:cNvPr>
          <p:cNvSpPr/>
          <p:nvPr/>
        </p:nvSpPr>
        <p:spPr>
          <a:xfrm>
            <a:off x="1711668" y="9500031"/>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88D3607F-CE91-431B-8E13-6C51597AB691}"/>
              </a:ext>
            </a:extLst>
          </p:cNvPr>
          <p:cNvSpPr/>
          <p:nvPr/>
        </p:nvSpPr>
        <p:spPr>
          <a:xfrm>
            <a:off x="2654476" y="9493915"/>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Rectangle 66">
            <a:extLst>
              <a:ext uri="{FF2B5EF4-FFF2-40B4-BE49-F238E27FC236}">
                <a16:creationId xmlns:a16="http://schemas.microsoft.com/office/drawing/2014/main" id="{D1EA3AE5-498B-4713-8A45-5CE0D0BC2633}"/>
              </a:ext>
            </a:extLst>
          </p:cNvPr>
          <p:cNvSpPr/>
          <p:nvPr/>
        </p:nvSpPr>
        <p:spPr>
          <a:xfrm>
            <a:off x="183064" y="2129988"/>
            <a:ext cx="3242733" cy="845532"/>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68" name="Rectangle 67">
            <a:extLst>
              <a:ext uri="{FF2B5EF4-FFF2-40B4-BE49-F238E27FC236}">
                <a16:creationId xmlns:a16="http://schemas.microsoft.com/office/drawing/2014/main" id="{CB056677-834C-4D47-9037-624576166979}"/>
              </a:ext>
            </a:extLst>
          </p:cNvPr>
          <p:cNvSpPr/>
          <p:nvPr/>
        </p:nvSpPr>
        <p:spPr>
          <a:xfrm>
            <a:off x="3425797" y="2129988"/>
            <a:ext cx="3242733" cy="845532"/>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78" name="ZoneTexte 77">
            <a:extLst>
              <a:ext uri="{FF2B5EF4-FFF2-40B4-BE49-F238E27FC236}">
                <a16:creationId xmlns:a16="http://schemas.microsoft.com/office/drawing/2014/main" id="{55BD35EA-1A25-4DDB-8235-CEC2582ADEF2}"/>
              </a:ext>
            </a:extLst>
          </p:cNvPr>
          <p:cNvSpPr txBox="1"/>
          <p:nvPr/>
        </p:nvSpPr>
        <p:spPr>
          <a:xfrm>
            <a:off x="172481" y="2152840"/>
            <a:ext cx="3064934"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Nom du traitement anticancéreux : </a:t>
            </a:r>
          </a:p>
        </p:txBody>
      </p:sp>
      <p:sp>
        <p:nvSpPr>
          <p:cNvPr id="79" name="ZoneTexte 78">
            <a:extLst>
              <a:ext uri="{FF2B5EF4-FFF2-40B4-BE49-F238E27FC236}">
                <a16:creationId xmlns:a16="http://schemas.microsoft.com/office/drawing/2014/main" id="{7D147696-97EC-4A22-A190-CD965FD7D910}"/>
              </a:ext>
            </a:extLst>
          </p:cNvPr>
          <p:cNvSpPr txBox="1"/>
          <p:nvPr/>
        </p:nvSpPr>
        <p:spPr>
          <a:xfrm>
            <a:off x="176898" y="2307557"/>
            <a:ext cx="3064934"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Date de début de traitement : </a:t>
            </a:r>
          </a:p>
        </p:txBody>
      </p:sp>
      <p:sp>
        <p:nvSpPr>
          <p:cNvPr id="80" name="ZoneTexte 79">
            <a:extLst>
              <a:ext uri="{FF2B5EF4-FFF2-40B4-BE49-F238E27FC236}">
                <a16:creationId xmlns:a16="http://schemas.microsoft.com/office/drawing/2014/main" id="{696731A8-4BA1-459F-A0BB-111F450EA883}"/>
              </a:ext>
            </a:extLst>
          </p:cNvPr>
          <p:cNvSpPr txBox="1"/>
          <p:nvPr/>
        </p:nvSpPr>
        <p:spPr>
          <a:xfrm>
            <a:off x="172481" y="2488447"/>
            <a:ext cx="3064934"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Date de la dispensation (obligatoire) :  </a:t>
            </a:r>
          </a:p>
        </p:txBody>
      </p:sp>
      <p:sp>
        <p:nvSpPr>
          <p:cNvPr id="82" name="ZoneTexte 81">
            <a:extLst>
              <a:ext uri="{FF2B5EF4-FFF2-40B4-BE49-F238E27FC236}">
                <a16:creationId xmlns:a16="http://schemas.microsoft.com/office/drawing/2014/main" id="{E34ED998-3B60-40E7-A0B5-B5026216EE80}"/>
              </a:ext>
            </a:extLst>
          </p:cNvPr>
          <p:cNvSpPr txBox="1"/>
          <p:nvPr/>
        </p:nvSpPr>
        <p:spPr>
          <a:xfrm>
            <a:off x="3468132" y="2527107"/>
            <a:ext cx="3064934"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Modalité de l’entretien pharmaceutique (obligatoire) : </a:t>
            </a:r>
          </a:p>
        </p:txBody>
      </p:sp>
      <p:sp>
        <p:nvSpPr>
          <p:cNvPr id="83" name="ZoneTexte 82">
            <a:extLst>
              <a:ext uri="{FF2B5EF4-FFF2-40B4-BE49-F238E27FC236}">
                <a16:creationId xmlns:a16="http://schemas.microsoft.com/office/drawing/2014/main" id="{F80715C8-8A7F-4972-8A40-3426DA4FFE99}"/>
              </a:ext>
            </a:extLst>
          </p:cNvPr>
          <p:cNvSpPr txBox="1"/>
          <p:nvPr/>
        </p:nvSpPr>
        <p:spPr>
          <a:xfrm>
            <a:off x="184247" y="2677347"/>
            <a:ext cx="3064934" cy="215444"/>
          </a:xfrm>
          <a:prstGeom prst="rect">
            <a:avLst/>
          </a:prstGeom>
          <a:noFill/>
        </p:spPr>
        <p:txBody>
          <a:bodyPr wrap="square" lIns="91440" tIns="45720" rIns="91440" bIns="45720" rtlCol="0" anchor="t">
            <a:spAutoFit/>
          </a:bodyPr>
          <a:lstStyle/>
          <a:p>
            <a:r>
              <a:rPr lang="fr-FR" sz="800" dirty="0">
                <a:latin typeface="Segoe UI Light"/>
                <a:cs typeface="Segoe UI Light"/>
              </a:rPr>
              <a:t>Dispensation à : </a:t>
            </a:r>
            <a:endParaRPr lang="fr-FR" sz="800" dirty="0">
              <a:latin typeface="Segoe UI Light" panose="020B0502040204020203" pitchFamily="34" charset="0"/>
              <a:cs typeface="Segoe UI Light" panose="020B0502040204020203" pitchFamily="34" charset="0"/>
            </a:endParaRPr>
          </a:p>
        </p:txBody>
      </p:sp>
      <p:sp>
        <p:nvSpPr>
          <p:cNvPr id="137" name="ZoneTexte 136">
            <a:extLst>
              <a:ext uri="{FF2B5EF4-FFF2-40B4-BE49-F238E27FC236}">
                <a16:creationId xmlns:a16="http://schemas.microsoft.com/office/drawing/2014/main" id="{55C7D3AF-2ED1-4BDE-80CB-B41C2730E623}"/>
              </a:ext>
            </a:extLst>
          </p:cNvPr>
          <p:cNvSpPr txBox="1"/>
          <p:nvPr/>
        </p:nvSpPr>
        <p:spPr>
          <a:xfrm>
            <a:off x="1161880" y="2666298"/>
            <a:ext cx="639299" cy="215444"/>
          </a:xfrm>
          <a:prstGeom prst="rect">
            <a:avLst/>
          </a:prstGeom>
          <a:noFill/>
        </p:spPr>
        <p:txBody>
          <a:bodyPr wrap="square" rtlCol="0">
            <a:spAutoFit/>
          </a:bodyPr>
          <a:lstStyle/>
          <a:p>
            <a:r>
              <a:rPr lang="fr-FR" sz="800">
                <a:latin typeface="Segoe UI Light" panose="020B0502040204020203" pitchFamily="34" charset="0"/>
                <a:cs typeface="Segoe UI Light" panose="020B0502040204020203" pitchFamily="34" charset="0"/>
              </a:rPr>
              <a:t>Patient</a:t>
            </a:r>
          </a:p>
        </p:txBody>
      </p:sp>
      <p:sp>
        <p:nvSpPr>
          <p:cNvPr id="138" name="ZoneTexte 137">
            <a:extLst>
              <a:ext uri="{FF2B5EF4-FFF2-40B4-BE49-F238E27FC236}">
                <a16:creationId xmlns:a16="http://schemas.microsoft.com/office/drawing/2014/main" id="{DC580539-B63A-42BC-9FEC-0DC63BE5B063}"/>
              </a:ext>
            </a:extLst>
          </p:cNvPr>
          <p:cNvSpPr txBox="1"/>
          <p:nvPr/>
        </p:nvSpPr>
        <p:spPr>
          <a:xfrm>
            <a:off x="1973452" y="2666298"/>
            <a:ext cx="633487" cy="215444"/>
          </a:xfrm>
          <a:prstGeom prst="rect">
            <a:avLst/>
          </a:prstGeom>
          <a:noFill/>
        </p:spPr>
        <p:txBody>
          <a:bodyPr wrap="square" rtlCol="0">
            <a:spAutoFit/>
          </a:bodyPr>
          <a:lstStyle/>
          <a:p>
            <a:r>
              <a:rPr lang="fr-FR" sz="800">
                <a:latin typeface="Segoe UI Light" panose="020B0502040204020203" pitchFamily="34" charset="0"/>
                <a:cs typeface="Segoe UI Light" panose="020B0502040204020203" pitchFamily="34" charset="0"/>
              </a:rPr>
              <a:t>Aidant</a:t>
            </a:r>
          </a:p>
        </p:txBody>
      </p:sp>
      <p:sp>
        <p:nvSpPr>
          <p:cNvPr id="139" name="Rectangle 138">
            <a:extLst>
              <a:ext uri="{FF2B5EF4-FFF2-40B4-BE49-F238E27FC236}">
                <a16:creationId xmlns:a16="http://schemas.microsoft.com/office/drawing/2014/main" id="{B79727EE-2FF5-4580-B158-CFF82FB9788C}"/>
              </a:ext>
            </a:extLst>
          </p:cNvPr>
          <p:cNvSpPr/>
          <p:nvPr/>
        </p:nvSpPr>
        <p:spPr>
          <a:xfrm>
            <a:off x="1039194" y="2711546"/>
            <a:ext cx="163629" cy="14033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140" name="Rectangle 139">
            <a:extLst>
              <a:ext uri="{FF2B5EF4-FFF2-40B4-BE49-F238E27FC236}">
                <a16:creationId xmlns:a16="http://schemas.microsoft.com/office/drawing/2014/main" id="{A49D323E-8528-4C6A-B2F0-574CEAFEE073}"/>
              </a:ext>
            </a:extLst>
          </p:cNvPr>
          <p:cNvSpPr/>
          <p:nvPr/>
        </p:nvSpPr>
        <p:spPr>
          <a:xfrm>
            <a:off x="1850766" y="2711546"/>
            <a:ext cx="163629" cy="14033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94" name="ZoneTexte 93">
            <a:extLst>
              <a:ext uri="{FF2B5EF4-FFF2-40B4-BE49-F238E27FC236}">
                <a16:creationId xmlns:a16="http://schemas.microsoft.com/office/drawing/2014/main" id="{ABCDBCD1-F8FC-4ED7-85C4-A4EDD5F31B06}"/>
              </a:ext>
            </a:extLst>
          </p:cNvPr>
          <p:cNvSpPr txBox="1"/>
          <p:nvPr/>
        </p:nvSpPr>
        <p:spPr>
          <a:xfrm>
            <a:off x="4660165" y="2738161"/>
            <a:ext cx="712745" cy="215444"/>
          </a:xfrm>
          <a:prstGeom prst="rect">
            <a:avLst/>
          </a:prstGeom>
          <a:noFill/>
        </p:spPr>
        <p:txBody>
          <a:bodyPr wrap="square" rtlCol="0">
            <a:spAutoFit/>
          </a:bodyPr>
          <a:lstStyle/>
          <a:p>
            <a:r>
              <a:rPr lang="fr-FR" sz="800">
                <a:latin typeface="Segoe UI Light" panose="020B0502040204020203" pitchFamily="34" charset="0"/>
                <a:cs typeface="Segoe UI Light" panose="020B0502040204020203" pitchFamily="34" charset="0"/>
              </a:rPr>
              <a:t>Téléphone</a:t>
            </a:r>
          </a:p>
        </p:txBody>
      </p:sp>
      <p:sp>
        <p:nvSpPr>
          <p:cNvPr id="95" name="ZoneTexte 94">
            <a:extLst>
              <a:ext uri="{FF2B5EF4-FFF2-40B4-BE49-F238E27FC236}">
                <a16:creationId xmlns:a16="http://schemas.microsoft.com/office/drawing/2014/main" id="{60C05488-19C3-4FCE-93D3-468E74CC7585}"/>
              </a:ext>
            </a:extLst>
          </p:cNvPr>
          <p:cNvSpPr txBox="1"/>
          <p:nvPr/>
        </p:nvSpPr>
        <p:spPr>
          <a:xfrm>
            <a:off x="5471737" y="2738161"/>
            <a:ext cx="633487" cy="215444"/>
          </a:xfrm>
          <a:prstGeom prst="rect">
            <a:avLst/>
          </a:prstGeom>
          <a:noFill/>
        </p:spPr>
        <p:txBody>
          <a:bodyPr wrap="square" rtlCol="0">
            <a:spAutoFit/>
          </a:bodyPr>
          <a:lstStyle/>
          <a:p>
            <a:r>
              <a:rPr lang="fr-FR" sz="800">
                <a:latin typeface="Segoe UI Light" panose="020B0502040204020203" pitchFamily="34" charset="0"/>
                <a:cs typeface="Segoe UI Light" panose="020B0502040204020203" pitchFamily="34" charset="0"/>
              </a:rPr>
              <a:t>Visio</a:t>
            </a:r>
          </a:p>
        </p:txBody>
      </p:sp>
      <p:sp>
        <p:nvSpPr>
          <p:cNvPr id="96" name="Rectangle 95">
            <a:extLst>
              <a:ext uri="{FF2B5EF4-FFF2-40B4-BE49-F238E27FC236}">
                <a16:creationId xmlns:a16="http://schemas.microsoft.com/office/drawing/2014/main" id="{4563CA29-ED1A-4025-8A9D-E160052B8AE7}"/>
              </a:ext>
            </a:extLst>
          </p:cNvPr>
          <p:cNvSpPr/>
          <p:nvPr/>
        </p:nvSpPr>
        <p:spPr>
          <a:xfrm>
            <a:off x="4537479" y="2783409"/>
            <a:ext cx="163629" cy="140336"/>
          </a:xfrm>
          <a:prstGeom prst="rect">
            <a:avLst/>
          </a:prstGeom>
          <a:solidFill>
            <a:schemeClr val="accent1">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97" name="Rectangle 96">
            <a:extLst>
              <a:ext uri="{FF2B5EF4-FFF2-40B4-BE49-F238E27FC236}">
                <a16:creationId xmlns:a16="http://schemas.microsoft.com/office/drawing/2014/main" id="{7D1D785F-D43F-4FA7-BC11-F464535ABEEE}"/>
              </a:ext>
            </a:extLst>
          </p:cNvPr>
          <p:cNvSpPr/>
          <p:nvPr/>
        </p:nvSpPr>
        <p:spPr>
          <a:xfrm>
            <a:off x="5349051" y="2783409"/>
            <a:ext cx="163629" cy="140336"/>
          </a:xfrm>
          <a:prstGeom prst="rect">
            <a:avLst/>
          </a:prstGeom>
          <a:solidFill>
            <a:schemeClr val="accent1">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98" name="ZoneTexte 97">
            <a:extLst>
              <a:ext uri="{FF2B5EF4-FFF2-40B4-BE49-F238E27FC236}">
                <a16:creationId xmlns:a16="http://schemas.microsoft.com/office/drawing/2014/main" id="{0CAABC8E-5727-4DCE-8FA9-28369EC3B79E}"/>
              </a:ext>
            </a:extLst>
          </p:cNvPr>
          <p:cNvSpPr txBox="1"/>
          <p:nvPr/>
        </p:nvSpPr>
        <p:spPr>
          <a:xfrm>
            <a:off x="3775147" y="2735884"/>
            <a:ext cx="712745" cy="215444"/>
          </a:xfrm>
          <a:prstGeom prst="rect">
            <a:avLst/>
          </a:prstGeom>
          <a:noFill/>
        </p:spPr>
        <p:txBody>
          <a:bodyPr wrap="square" rtlCol="0">
            <a:spAutoFit/>
          </a:bodyPr>
          <a:lstStyle/>
          <a:p>
            <a:r>
              <a:rPr lang="fr-FR" sz="800">
                <a:latin typeface="Segoe UI Light" panose="020B0502040204020203" pitchFamily="34" charset="0"/>
                <a:cs typeface="Segoe UI Light" panose="020B0502040204020203" pitchFamily="34" charset="0"/>
              </a:rPr>
              <a:t>Présentiel</a:t>
            </a:r>
          </a:p>
        </p:txBody>
      </p:sp>
      <p:sp>
        <p:nvSpPr>
          <p:cNvPr id="99" name="Rectangle 98">
            <a:extLst>
              <a:ext uri="{FF2B5EF4-FFF2-40B4-BE49-F238E27FC236}">
                <a16:creationId xmlns:a16="http://schemas.microsoft.com/office/drawing/2014/main" id="{F70FBB2B-B84B-40B9-93E5-64AA3A700669}"/>
              </a:ext>
            </a:extLst>
          </p:cNvPr>
          <p:cNvSpPr/>
          <p:nvPr/>
        </p:nvSpPr>
        <p:spPr>
          <a:xfrm>
            <a:off x="3652461" y="2781132"/>
            <a:ext cx="163629" cy="140336"/>
          </a:xfrm>
          <a:prstGeom prst="rect">
            <a:avLst/>
          </a:prstGeom>
          <a:solidFill>
            <a:schemeClr val="accent1">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123" name="Rectangle : coins arrondis 122">
            <a:extLst>
              <a:ext uri="{FF2B5EF4-FFF2-40B4-BE49-F238E27FC236}">
                <a16:creationId xmlns:a16="http://schemas.microsoft.com/office/drawing/2014/main" id="{F59A2F3C-2789-4F4A-BC4C-5E7372BC2A5C}"/>
              </a:ext>
            </a:extLst>
          </p:cNvPr>
          <p:cNvSpPr/>
          <p:nvPr/>
        </p:nvSpPr>
        <p:spPr>
          <a:xfrm>
            <a:off x="139415" y="5171361"/>
            <a:ext cx="3185428" cy="1115683"/>
          </a:xfrm>
          <a:prstGeom prst="roundRect">
            <a:avLst/>
          </a:prstGeom>
          <a:solidFill>
            <a:schemeClr val="bg1"/>
          </a:solidFill>
          <a:ln>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solidFill>
                <a:schemeClr val="tx1"/>
              </a:solidFill>
            </a:endParaRPr>
          </a:p>
        </p:txBody>
      </p:sp>
      <p:sp>
        <p:nvSpPr>
          <p:cNvPr id="119" name="ZoneTexte 118">
            <a:extLst>
              <a:ext uri="{FF2B5EF4-FFF2-40B4-BE49-F238E27FC236}">
                <a16:creationId xmlns:a16="http://schemas.microsoft.com/office/drawing/2014/main" id="{62B03C6F-2583-4D7F-B433-9280F9691D8B}"/>
              </a:ext>
            </a:extLst>
          </p:cNvPr>
          <p:cNvSpPr txBox="1"/>
          <p:nvPr/>
        </p:nvSpPr>
        <p:spPr>
          <a:xfrm>
            <a:off x="270816" y="6933248"/>
            <a:ext cx="2130492" cy="215444"/>
          </a:xfrm>
          <a:prstGeom prst="rect">
            <a:avLst/>
          </a:prstGeom>
          <a:noFill/>
        </p:spPr>
        <p:txBody>
          <a:bodyPr wrap="square" rtlCol="0">
            <a:spAutoFit/>
          </a:bodyPr>
          <a:lstStyle/>
          <a:p>
            <a:r>
              <a:rPr lang="fr-FR" sz="800" b="1" dirty="0">
                <a:latin typeface="Segoe UI Light" panose="020B0502040204020203" pitchFamily="34" charset="0"/>
                <a:cs typeface="Segoe UI Light" panose="020B0502040204020203" pitchFamily="34" charset="0"/>
              </a:rPr>
              <a:t>Présence d’effets indésirables (obligatoire) </a:t>
            </a:r>
          </a:p>
        </p:txBody>
      </p:sp>
      <p:sp>
        <p:nvSpPr>
          <p:cNvPr id="131" name="ZoneTexte 130">
            <a:extLst>
              <a:ext uri="{FF2B5EF4-FFF2-40B4-BE49-F238E27FC236}">
                <a16:creationId xmlns:a16="http://schemas.microsoft.com/office/drawing/2014/main" id="{296FAE94-D7B9-495C-B2ED-15D0697A8E82}"/>
              </a:ext>
            </a:extLst>
          </p:cNvPr>
          <p:cNvSpPr txBox="1"/>
          <p:nvPr/>
        </p:nvSpPr>
        <p:spPr>
          <a:xfrm>
            <a:off x="245052" y="9262753"/>
            <a:ext cx="2945958" cy="215444"/>
          </a:xfrm>
          <a:prstGeom prst="rect">
            <a:avLst/>
          </a:prstGeom>
          <a:noFill/>
        </p:spPr>
        <p:txBody>
          <a:bodyPr wrap="square">
            <a:spAutoFit/>
          </a:bodyPr>
          <a:lstStyle/>
          <a:p>
            <a:r>
              <a:rPr lang="fr-FR" sz="800" b="1" dirty="0">
                <a:latin typeface="Segoe UI Light" panose="020B0502040204020203" pitchFamily="34" charset="0"/>
                <a:cs typeface="Segoe UI Light" panose="020B0502040204020203" pitchFamily="34" charset="0"/>
              </a:rPr>
              <a:t>Appel consécutif à l’équipe hospitalière :</a:t>
            </a:r>
          </a:p>
        </p:txBody>
      </p:sp>
      <p:sp>
        <p:nvSpPr>
          <p:cNvPr id="145" name="ZoneTexte 144">
            <a:extLst>
              <a:ext uri="{FF2B5EF4-FFF2-40B4-BE49-F238E27FC236}">
                <a16:creationId xmlns:a16="http://schemas.microsoft.com/office/drawing/2014/main" id="{F246EE09-8DA0-4E23-B714-39095313F764}"/>
              </a:ext>
            </a:extLst>
          </p:cNvPr>
          <p:cNvSpPr txBox="1"/>
          <p:nvPr/>
        </p:nvSpPr>
        <p:spPr>
          <a:xfrm>
            <a:off x="198668" y="9607906"/>
            <a:ext cx="2945958" cy="215444"/>
          </a:xfrm>
          <a:prstGeom prst="rect">
            <a:avLst/>
          </a:prstGeom>
          <a:noFill/>
        </p:spPr>
        <p:txBody>
          <a:bodyPr wrap="square">
            <a:spAutoFit/>
          </a:bodyPr>
          <a:lstStyle/>
          <a:p>
            <a:r>
              <a:rPr lang="fr-FR" sz="800" b="1" dirty="0">
                <a:latin typeface="Segoe UI Light" panose="020B0502040204020203" pitchFamily="34" charset="0"/>
                <a:cs typeface="Segoe UI Light" panose="020B0502040204020203" pitchFamily="34" charset="0"/>
              </a:rPr>
              <a:t>Appel consécutif  au médecin traitant</a:t>
            </a:r>
          </a:p>
        </p:txBody>
      </p:sp>
      <p:sp>
        <p:nvSpPr>
          <p:cNvPr id="149" name="Rectangle : coins arrondis 148">
            <a:extLst>
              <a:ext uri="{FF2B5EF4-FFF2-40B4-BE49-F238E27FC236}">
                <a16:creationId xmlns:a16="http://schemas.microsoft.com/office/drawing/2014/main" id="{57D04D9E-394B-4172-91BB-40C2CC9EB54B}"/>
              </a:ext>
            </a:extLst>
          </p:cNvPr>
          <p:cNvSpPr/>
          <p:nvPr/>
        </p:nvSpPr>
        <p:spPr>
          <a:xfrm>
            <a:off x="3436309" y="7801343"/>
            <a:ext cx="3232221" cy="1987629"/>
          </a:xfrm>
          <a:prstGeom prst="roundRect">
            <a:avLst>
              <a:gd name="adj" fmla="val 5968"/>
            </a:avLst>
          </a:prstGeom>
          <a:solidFill>
            <a:schemeClr val="bg1"/>
          </a:solidFill>
          <a:ln>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64" name="Rectangle 163">
            <a:extLst>
              <a:ext uri="{FF2B5EF4-FFF2-40B4-BE49-F238E27FC236}">
                <a16:creationId xmlns:a16="http://schemas.microsoft.com/office/drawing/2014/main" id="{A1584243-618A-494C-8EBF-D41FE65B4D14}"/>
              </a:ext>
            </a:extLst>
          </p:cNvPr>
          <p:cNvSpPr/>
          <p:nvPr/>
        </p:nvSpPr>
        <p:spPr>
          <a:xfrm>
            <a:off x="988162" y="9500031"/>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Rectangle 108">
            <a:extLst>
              <a:ext uri="{FF2B5EF4-FFF2-40B4-BE49-F238E27FC236}">
                <a16:creationId xmlns:a16="http://schemas.microsoft.com/office/drawing/2014/main" id="{73672459-548D-4EA3-9F84-C5023E779C33}"/>
              </a:ext>
            </a:extLst>
          </p:cNvPr>
          <p:cNvSpPr/>
          <p:nvPr/>
        </p:nvSpPr>
        <p:spPr>
          <a:xfrm>
            <a:off x="6535313" y="3902413"/>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Rectangle 109">
            <a:extLst>
              <a:ext uri="{FF2B5EF4-FFF2-40B4-BE49-F238E27FC236}">
                <a16:creationId xmlns:a16="http://schemas.microsoft.com/office/drawing/2014/main" id="{15DB3B7C-032A-499D-BA29-9D4C899FFEEA}"/>
              </a:ext>
            </a:extLst>
          </p:cNvPr>
          <p:cNvSpPr/>
          <p:nvPr/>
        </p:nvSpPr>
        <p:spPr>
          <a:xfrm>
            <a:off x="6295676" y="3902413"/>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ZoneTexte 73">
            <a:extLst>
              <a:ext uri="{FF2B5EF4-FFF2-40B4-BE49-F238E27FC236}">
                <a16:creationId xmlns:a16="http://schemas.microsoft.com/office/drawing/2014/main" id="{F5F9E39F-E3E9-48A0-913E-05E9A97AFF90}"/>
              </a:ext>
            </a:extLst>
          </p:cNvPr>
          <p:cNvSpPr txBox="1"/>
          <p:nvPr/>
        </p:nvSpPr>
        <p:spPr>
          <a:xfrm>
            <a:off x="4476345" y="3005101"/>
            <a:ext cx="1031277" cy="184828"/>
          </a:xfrm>
          <a:prstGeom prst="roundRect">
            <a:avLst/>
          </a:prstGeom>
          <a:solidFill>
            <a:schemeClr val="accent2">
              <a:lumMod val="75000"/>
            </a:schemeClr>
          </a:solidFill>
          <a:ln>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fr-FR" sz="1000" b="1" cap="small" dirty="0">
                <a:solidFill>
                  <a:schemeClr val="bg1"/>
                </a:solidFill>
                <a:latin typeface="Segoe UI Light" panose="020B0502040204020203" pitchFamily="34" charset="0"/>
                <a:cs typeface="Segoe UI Light" panose="020B0502040204020203" pitchFamily="34" charset="0"/>
              </a:rPr>
              <a:t>Observance</a:t>
            </a:r>
          </a:p>
        </p:txBody>
      </p:sp>
      <p:sp>
        <p:nvSpPr>
          <p:cNvPr id="76" name="ZoneTexte 75">
            <a:extLst>
              <a:ext uri="{FF2B5EF4-FFF2-40B4-BE49-F238E27FC236}">
                <a16:creationId xmlns:a16="http://schemas.microsoft.com/office/drawing/2014/main" id="{8FC126A9-96BB-4808-BE89-66588A8E4D25}"/>
              </a:ext>
            </a:extLst>
          </p:cNvPr>
          <p:cNvSpPr txBox="1"/>
          <p:nvPr/>
        </p:nvSpPr>
        <p:spPr>
          <a:xfrm>
            <a:off x="920053" y="2996264"/>
            <a:ext cx="1481255" cy="186702"/>
          </a:xfrm>
          <a:prstGeom prst="roundRect">
            <a:avLst/>
          </a:prstGeom>
          <a:solidFill>
            <a:schemeClr val="accent2">
              <a:lumMod val="75000"/>
            </a:schemeClr>
          </a:solidFill>
          <a:ln>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fr-FR" sz="1000" b="1" cap="small">
                <a:solidFill>
                  <a:schemeClr val="bg1"/>
                </a:solidFill>
                <a:latin typeface="Segoe UI Light" panose="020B0502040204020203" pitchFamily="34" charset="0"/>
                <a:cs typeface="Segoe UI Light" panose="020B0502040204020203" pitchFamily="34" charset="0"/>
              </a:rPr>
              <a:t>Expérience patient</a:t>
            </a:r>
          </a:p>
        </p:txBody>
      </p:sp>
      <p:sp>
        <p:nvSpPr>
          <p:cNvPr id="73" name="ZoneTexte 72">
            <a:extLst>
              <a:ext uri="{FF2B5EF4-FFF2-40B4-BE49-F238E27FC236}">
                <a16:creationId xmlns:a16="http://schemas.microsoft.com/office/drawing/2014/main" id="{F1A62ED8-D848-4508-B6E4-C7D7494E263B}"/>
              </a:ext>
            </a:extLst>
          </p:cNvPr>
          <p:cNvSpPr txBox="1"/>
          <p:nvPr/>
        </p:nvSpPr>
        <p:spPr>
          <a:xfrm>
            <a:off x="4073676" y="6327038"/>
            <a:ext cx="1960308" cy="181435"/>
          </a:xfrm>
          <a:prstGeom prst="roundRect">
            <a:avLst/>
          </a:prstGeom>
          <a:solidFill>
            <a:schemeClr val="accent2">
              <a:lumMod val="75000"/>
            </a:schemeClr>
          </a:solidFill>
          <a:ln>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defPPr>
              <a:defRPr lang="fr-FR"/>
            </a:defPPr>
            <a:lvl1pPr algn="ctr">
              <a:defRPr sz="1100" b="1" cap="small">
                <a:solidFill>
                  <a:schemeClr val="bg1"/>
                </a:solidFill>
                <a:latin typeface="Segoe UI Light" panose="020B0502040204020203" pitchFamily="34" charset="0"/>
                <a:cs typeface="Segoe UI Light" panose="020B0502040204020203" pitchFamily="34" charset="0"/>
              </a:defRPr>
            </a:lvl1pPr>
          </a:lstStyle>
          <a:p>
            <a:r>
              <a:rPr lang="fr-FR" dirty="0"/>
              <a:t>Changements Thérapeutiques</a:t>
            </a:r>
          </a:p>
        </p:txBody>
      </p:sp>
      <p:sp>
        <p:nvSpPr>
          <p:cNvPr id="160" name="Rectangle 159">
            <a:extLst>
              <a:ext uri="{FF2B5EF4-FFF2-40B4-BE49-F238E27FC236}">
                <a16:creationId xmlns:a16="http://schemas.microsoft.com/office/drawing/2014/main" id="{97330292-2EFE-483F-B125-FB2B0AA63AE5}"/>
              </a:ext>
            </a:extLst>
          </p:cNvPr>
          <p:cNvSpPr/>
          <p:nvPr/>
        </p:nvSpPr>
        <p:spPr>
          <a:xfrm>
            <a:off x="1923741" y="2519396"/>
            <a:ext cx="777752" cy="15698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dirty="0">
              <a:solidFill>
                <a:schemeClr val="tx1"/>
              </a:solidFill>
            </a:endParaRPr>
          </a:p>
        </p:txBody>
      </p:sp>
      <p:sp>
        <p:nvSpPr>
          <p:cNvPr id="161" name="Rectangle 160">
            <a:extLst>
              <a:ext uri="{FF2B5EF4-FFF2-40B4-BE49-F238E27FC236}">
                <a16:creationId xmlns:a16="http://schemas.microsoft.com/office/drawing/2014/main" id="{0E63EF08-2260-4C4D-87CB-A801D4D5080E}"/>
              </a:ext>
            </a:extLst>
          </p:cNvPr>
          <p:cNvSpPr/>
          <p:nvPr/>
        </p:nvSpPr>
        <p:spPr>
          <a:xfrm>
            <a:off x="2724319" y="6987312"/>
            <a:ext cx="108000" cy="108000"/>
          </a:xfrm>
          <a:prstGeom prst="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5" name="Rectangle 164">
            <a:extLst>
              <a:ext uri="{FF2B5EF4-FFF2-40B4-BE49-F238E27FC236}">
                <a16:creationId xmlns:a16="http://schemas.microsoft.com/office/drawing/2014/main" id="{E8BD369B-4795-4005-B7DF-300B7B81ED3A}"/>
              </a:ext>
            </a:extLst>
          </p:cNvPr>
          <p:cNvSpPr/>
          <p:nvPr/>
        </p:nvSpPr>
        <p:spPr>
          <a:xfrm>
            <a:off x="2314570" y="6987312"/>
            <a:ext cx="108000" cy="108000"/>
          </a:xfrm>
          <a:prstGeom prst="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1BABF778-4C6B-4739-B622-BC252096FD6E}"/>
              </a:ext>
            </a:extLst>
          </p:cNvPr>
          <p:cNvSpPr txBox="1"/>
          <p:nvPr/>
        </p:nvSpPr>
        <p:spPr>
          <a:xfrm>
            <a:off x="2373356" y="6908843"/>
            <a:ext cx="406400" cy="261610"/>
          </a:xfrm>
          <a:prstGeom prst="rect">
            <a:avLst/>
          </a:prstGeom>
          <a:noFill/>
        </p:spPr>
        <p:txBody>
          <a:bodyPr wrap="square" rtlCol="0">
            <a:spAutoFit/>
          </a:bodyPr>
          <a:lstStyle/>
          <a:p>
            <a:r>
              <a:rPr lang="fr-FR" sz="1050"/>
              <a:t>Oui</a:t>
            </a:r>
          </a:p>
        </p:txBody>
      </p:sp>
      <p:sp>
        <p:nvSpPr>
          <p:cNvPr id="166" name="ZoneTexte 165">
            <a:extLst>
              <a:ext uri="{FF2B5EF4-FFF2-40B4-BE49-F238E27FC236}">
                <a16:creationId xmlns:a16="http://schemas.microsoft.com/office/drawing/2014/main" id="{AF35422A-F059-4CD3-992C-F8FD8A061F0B}"/>
              </a:ext>
            </a:extLst>
          </p:cNvPr>
          <p:cNvSpPr txBox="1"/>
          <p:nvPr/>
        </p:nvSpPr>
        <p:spPr>
          <a:xfrm>
            <a:off x="2796170" y="6911524"/>
            <a:ext cx="496491" cy="253916"/>
          </a:xfrm>
          <a:prstGeom prst="rect">
            <a:avLst/>
          </a:prstGeom>
          <a:noFill/>
        </p:spPr>
        <p:txBody>
          <a:bodyPr wrap="square" rtlCol="0">
            <a:spAutoFit/>
          </a:bodyPr>
          <a:lstStyle/>
          <a:p>
            <a:r>
              <a:rPr lang="fr-FR" sz="1050"/>
              <a:t>Non</a:t>
            </a:r>
          </a:p>
        </p:txBody>
      </p:sp>
      <p:sp>
        <p:nvSpPr>
          <p:cNvPr id="106" name="Rectangle 105">
            <a:extLst>
              <a:ext uri="{FF2B5EF4-FFF2-40B4-BE49-F238E27FC236}">
                <a16:creationId xmlns:a16="http://schemas.microsoft.com/office/drawing/2014/main" id="{3E71E5F9-D81F-4100-9266-25A2A32ECDF9}"/>
              </a:ext>
            </a:extLst>
          </p:cNvPr>
          <p:cNvSpPr/>
          <p:nvPr/>
        </p:nvSpPr>
        <p:spPr>
          <a:xfrm>
            <a:off x="1940187" y="9662217"/>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Rectangle : coins arrondis 106">
            <a:extLst>
              <a:ext uri="{FF2B5EF4-FFF2-40B4-BE49-F238E27FC236}">
                <a16:creationId xmlns:a16="http://schemas.microsoft.com/office/drawing/2014/main" id="{B6C77532-5FE0-4C24-9F12-2CA4794822E0}"/>
              </a:ext>
            </a:extLst>
          </p:cNvPr>
          <p:cNvSpPr/>
          <p:nvPr/>
        </p:nvSpPr>
        <p:spPr>
          <a:xfrm>
            <a:off x="139846" y="7180335"/>
            <a:ext cx="3192088" cy="1111266"/>
          </a:xfrm>
          <a:prstGeom prst="roundRect">
            <a:avLst/>
          </a:prstGeom>
          <a:solidFill>
            <a:schemeClr val="bg1"/>
          </a:solidFill>
          <a:ln>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solidFill>
                <a:schemeClr val="tx1"/>
              </a:solidFill>
            </a:endParaRPr>
          </a:p>
        </p:txBody>
      </p:sp>
      <p:sp>
        <p:nvSpPr>
          <p:cNvPr id="116" name="ZoneTexte 115">
            <a:extLst>
              <a:ext uri="{FF2B5EF4-FFF2-40B4-BE49-F238E27FC236}">
                <a16:creationId xmlns:a16="http://schemas.microsoft.com/office/drawing/2014/main" id="{D813B04E-328A-43DF-AFAE-06B13D540F23}"/>
              </a:ext>
            </a:extLst>
          </p:cNvPr>
          <p:cNvSpPr txBox="1"/>
          <p:nvPr/>
        </p:nvSpPr>
        <p:spPr>
          <a:xfrm>
            <a:off x="139415" y="7172620"/>
            <a:ext cx="2130492"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Description : </a:t>
            </a:r>
          </a:p>
        </p:txBody>
      </p:sp>
      <p:sp>
        <p:nvSpPr>
          <p:cNvPr id="122" name="ZoneTexte 121">
            <a:extLst>
              <a:ext uri="{FF2B5EF4-FFF2-40B4-BE49-F238E27FC236}">
                <a16:creationId xmlns:a16="http://schemas.microsoft.com/office/drawing/2014/main" id="{807D7C2B-1161-495F-A7D9-DBCDB49DBA8E}"/>
              </a:ext>
            </a:extLst>
          </p:cNvPr>
          <p:cNvSpPr txBox="1"/>
          <p:nvPr/>
        </p:nvSpPr>
        <p:spPr>
          <a:xfrm>
            <a:off x="3410368" y="3838411"/>
            <a:ext cx="2881992" cy="2015936"/>
          </a:xfrm>
          <a:prstGeom prst="rect">
            <a:avLst/>
          </a:prstGeom>
          <a:noFill/>
        </p:spPr>
        <p:txBody>
          <a:bodyPr wrap="square">
            <a:spAutoFit/>
          </a:bodyPr>
          <a:lstStyle/>
          <a:p>
            <a:pPr marL="87313" indent="-87313" algn="just">
              <a:spcAft>
                <a:spcPts val="600"/>
              </a:spcAft>
              <a:buFont typeface="Arial" panose="020B0604020202020204" pitchFamily="34" charset="0"/>
              <a:buChar char="•"/>
            </a:pPr>
            <a:r>
              <a:rPr lang="fr-FR" sz="800" dirty="0">
                <a:latin typeface="Segoe UI Light"/>
                <a:cs typeface="Segoe UI Light"/>
              </a:rPr>
              <a:t>Ce matin avez-vous oublié de prendre votre médicament ? </a:t>
            </a:r>
          </a:p>
          <a:p>
            <a:pPr marL="87313" indent="-87313" algn="just">
              <a:spcAft>
                <a:spcPts val="600"/>
              </a:spcAft>
              <a:buFont typeface="Arial" panose="020B0604020202020204" pitchFamily="34" charset="0"/>
              <a:buChar char="•"/>
            </a:pPr>
            <a:r>
              <a:rPr lang="fr-FR" sz="800" dirty="0">
                <a:latin typeface="Segoe UI Light"/>
                <a:cs typeface="Segoe UI Light"/>
              </a:rPr>
              <a:t>Depuis la dernière consultation avez-vous été en panne de médicament ?                     </a:t>
            </a:r>
          </a:p>
          <a:p>
            <a:pPr marL="87313" indent="-87313" algn="just">
              <a:spcAft>
                <a:spcPts val="600"/>
              </a:spcAft>
              <a:buFont typeface="Arial" panose="020B0604020202020204" pitchFamily="34" charset="0"/>
              <a:buChar char="•"/>
            </a:pPr>
            <a:r>
              <a:rPr lang="fr-FR" sz="800" dirty="0">
                <a:latin typeface="Segoe UI Light"/>
                <a:cs typeface="Segoe UI Light"/>
              </a:rPr>
              <a:t>Vous est-il arrivé de prendre votre traitement avec retard par rapport à l’heure habituelle ?          </a:t>
            </a:r>
          </a:p>
          <a:p>
            <a:pPr marL="87313" indent="-87313" algn="just">
              <a:spcAft>
                <a:spcPts val="600"/>
              </a:spcAft>
              <a:buFont typeface="Arial" panose="020B0604020202020204" pitchFamily="34" charset="0"/>
              <a:buChar char="•"/>
            </a:pPr>
            <a:r>
              <a:rPr lang="fr-FR" sz="800" dirty="0">
                <a:latin typeface="Segoe UI Light"/>
                <a:cs typeface="Segoe UI Light"/>
              </a:rPr>
              <a:t>Vous est-il arrivé de ne pas prendre votre traitement parce que, certains jours, votre mémoire vous fait défaut ?        </a:t>
            </a:r>
          </a:p>
          <a:p>
            <a:pPr marL="87313" indent="-87313" algn="just">
              <a:spcAft>
                <a:spcPts val="600"/>
              </a:spcAft>
              <a:buFont typeface="Arial" panose="020B0604020202020204" pitchFamily="34" charset="0"/>
              <a:buChar char="•"/>
            </a:pPr>
            <a:r>
              <a:rPr lang="fr-FR" sz="800" dirty="0">
                <a:latin typeface="Segoe UI Light"/>
                <a:cs typeface="Segoe UI Light"/>
              </a:rPr>
              <a:t>Vous est-il arrivé de ne pas prendre votre traitement parce que, certains jours, vous avez l’impression que votre traitement vous fait plus de mal que de bien ? </a:t>
            </a:r>
          </a:p>
          <a:p>
            <a:pPr marL="87313" indent="-87313" algn="just">
              <a:spcAft>
                <a:spcPts val="600"/>
              </a:spcAft>
              <a:buFont typeface="Arial" panose="020B0604020202020204" pitchFamily="34" charset="0"/>
              <a:buChar char="•"/>
            </a:pPr>
            <a:r>
              <a:rPr lang="fr-FR" sz="800" dirty="0">
                <a:latin typeface="Segoe UI Light"/>
                <a:cs typeface="Segoe UI Light"/>
              </a:rPr>
              <a:t>Pensez-vous que vous avez trop de comprimés à prendre ?</a:t>
            </a:r>
            <a:endParaRPr lang="fr-CA" sz="800" dirty="0">
              <a:latin typeface="Segoe UI Light"/>
              <a:cs typeface="Segoe UI Light"/>
            </a:endParaRPr>
          </a:p>
          <a:p>
            <a:pPr marL="285750" indent="-285750" algn="just">
              <a:buFont typeface="Arial" panose="020B0604020202020204" pitchFamily="34" charset="0"/>
              <a:buChar char="•"/>
            </a:pPr>
            <a:endParaRPr lang="fr-CA" sz="700" i="1" dirty="0">
              <a:solidFill>
                <a:schemeClr val="tx1"/>
              </a:solidFill>
              <a:latin typeface="Segoe UI Light" panose="020B0502040204020203" pitchFamily="34" charset="0"/>
              <a:cs typeface="Segoe UI Light" panose="020B0502040204020203" pitchFamily="34" charset="0"/>
            </a:endParaRPr>
          </a:p>
        </p:txBody>
      </p:sp>
      <p:sp>
        <p:nvSpPr>
          <p:cNvPr id="167" name="Rectangle 166">
            <a:extLst>
              <a:ext uri="{FF2B5EF4-FFF2-40B4-BE49-F238E27FC236}">
                <a16:creationId xmlns:a16="http://schemas.microsoft.com/office/drawing/2014/main" id="{D2AFFA4B-1C4A-46BE-ADED-A780E8CBDEA9}"/>
              </a:ext>
            </a:extLst>
          </p:cNvPr>
          <p:cNvSpPr/>
          <p:nvPr/>
        </p:nvSpPr>
        <p:spPr>
          <a:xfrm>
            <a:off x="6536639" y="4110472"/>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Rectangle 167">
            <a:extLst>
              <a:ext uri="{FF2B5EF4-FFF2-40B4-BE49-F238E27FC236}">
                <a16:creationId xmlns:a16="http://schemas.microsoft.com/office/drawing/2014/main" id="{010D2D7A-9D6C-4A10-9030-EC50C75B3D4A}"/>
              </a:ext>
            </a:extLst>
          </p:cNvPr>
          <p:cNvSpPr/>
          <p:nvPr/>
        </p:nvSpPr>
        <p:spPr>
          <a:xfrm>
            <a:off x="6289051" y="4110472"/>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9" name="Rectangle 168">
            <a:extLst>
              <a:ext uri="{FF2B5EF4-FFF2-40B4-BE49-F238E27FC236}">
                <a16:creationId xmlns:a16="http://schemas.microsoft.com/office/drawing/2014/main" id="{0E82C166-8A7E-42B2-AA2E-4FDEDC50F7FD}"/>
              </a:ext>
            </a:extLst>
          </p:cNvPr>
          <p:cNvSpPr/>
          <p:nvPr/>
        </p:nvSpPr>
        <p:spPr>
          <a:xfrm>
            <a:off x="6537965" y="4405992"/>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0" name="Rectangle 169">
            <a:extLst>
              <a:ext uri="{FF2B5EF4-FFF2-40B4-BE49-F238E27FC236}">
                <a16:creationId xmlns:a16="http://schemas.microsoft.com/office/drawing/2014/main" id="{401753A7-1F0C-494F-B6CA-B4737FE6AC05}"/>
              </a:ext>
            </a:extLst>
          </p:cNvPr>
          <p:cNvSpPr/>
          <p:nvPr/>
        </p:nvSpPr>
        <p:spPr>
          <a:xfrm>
            <a:off x="6298328" y="4405992"/>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1" name="Rectangle 170">
            <a:extLst>
              <a:ext uri="{FF2B5EF4-FFF2-40B4-BE49-F238E27FC236}">
                <a16:creationId xmlns:a16="http://schemas.microsoft.com/office/drawing/2014/main" id="{6E46F347-D5AD-4B3F-A2A2-2D9724419B3B}"/>
              </a:ext>
            </a:extLst>
          </p:cNvPr>
          <p:cNvSpPr/>
          <p:nvPr/>
        </p:nvSpPr>
        <p:spPr>
          <a:xfrm>
            <a:off x="6539291" y="4741267"/>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2" name="Rectangle 171">
            <a:extLst>
              <a:ext uri="{FF2B5EF4-FFF2-40B4-BE49-F238E27FC236}">
                <a16:creationId xmlns:a16="http://schemas.microsoft.com/office/drawing/2014/main" id="{87D7C83A-E2E0-4EDC-A0BD-4BF9BD6EC0B3}"/>
              </a:ext>
            </a:extLst>
          </p:cNvPr>
          <p:cNvSpPr/>
          <p:nvPr/>
        </p:nvSpPr>
        <p:spPr>
          <a:xfrm>
            <a:off x="6299654" y="4741267"/>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3" name="Rectangle 172">
            <a:extLst>
              <a:ext uri="{FF2B5EF4-FFF2-40B4-BE49-F238E27FC236}">
                <a16:creationId xmlns:a16="http://schemas.microsoft.com/office/drawing/2014/main" id="{26F99275-B2AF-422F-9909-DF604D7D7654}"/>
              </a:ext>
            </a:extLst>
          </p:cNvPr>
          <p:cNvSpPr/>
          <p:nvPr/>
        </p:nvSpPr>
        <p:spPr>
          <a:xfrm>
            <a:off x="6532666" y="5068591"/>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4" name="Rectangle 173">
            <a:extLst>
              <a:ext uri="{FF2B5EF4-FFF2-40B4-BE49-F238E27FC236}">
                <a16:creationId xmlns:a16="http://schemas.microsoft.com/office/drawing/2014/main" id="{FC43DB68-5D53-4027-913D-DF572B623529}"/>
              </a:ext>
            </a:extLst>
          </p:cNvPr>
          <p:cNvSpPr/>
          <p:nvPr/>
        </p:nvSpPr>
        <p:spPr>
          <a:xfrm>
            <a:off x="6300980" y="5068591"/>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Rectangle 174">
            <a:extLst>
              <a:ext uri="{FF2B5EF4-FFF2-40B4-BE49-F238E27FC236}">
                <a16:creationId xmlns:a16="http://schemas.microsoft.com/office/drawing/2014/main" id="{85720E0C-F5CA-4D71-9A87-E3E36A036FF2}"/>
              </a:ext>
            </a:extLst>
          </p:cNvPr>
          <p:cNvSpPr/>
          <p:nvPr/>
        </p:nvSpPr>
        <p:spPr>
          <a:xfrm>
            <a:off x="6526041" y="5459524"/>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6" name="Rectangle 175">
            <a:extLst>
              <a:ext uri="{FF2B5EF4-FFF2-40B4-BE49-F238E27FC236}">
                <a16:creationId xmlns:a16="http://schemas.microsoft.com/office/drawing/2014/main" id="{77F853A7-E350-421D-AEA5-C67A9C5B9EDE}"/>
              </a:ext>
            </a:extLst>
          </p:cNvPr>
          <p:cNvSpPr/>
          <p:nvPr/>
        </p:nvSpPr>
        <p:spPr>
          <a:xfrm>
            <a:off x="6302306" y="5459524"/>
            <a:ext cx="108000" cy="108000"/>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7" name="Rectangle : coins arrondis 176">
            <a:extLst>
              <a:ext uri="{FF2B5EF4-FFF2-40B4-BE49-F238E27FC236}">
                <a16:creationId xmlns:a16="http://schemas.microsoft.com/office/drawing/2014/main" id="{B3CDC403-0018-4818-8042-A3592D44C621}"/>
              </a:ext>
            </a:extLst>
          </p:cNvPr>
          <p:cNvSpPr/>
          <p:nvPr/>
        </p:nvSpPr>
        <p:spPr>
          <a:xfrm>
            <a:off x="6138019" y="3678383"/>
            <a:ext cx="388529" cy="173684"/>
          </a:xfrm>
          <a:prstGeom prst="round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latin typeface="Segoe UI Light"/>
                <a:cs typeface="Segoe UI Light"/>
              </a:rPr>
              <a:t>Oui </a:t>
            </a:r>
          </a:p>
        </p:txBody>
      </p:sp>
      <p:sp>
        <p:nvSpPr>
          <p:cNvPr id="179" name="Rectangle : coins arrondis 178">
            <a:extLst>
              <a:ext uri="{FF2B5EF4-FFF2-40B4-BE49-F238E27FC236}">
                <a16:creationId xmlns:a16="http://schemas.microsoft.com/office/drawing/2014/main" id="{02C58124-5AB6-4581-8003-3360D9DC3399}"/>
              </a:ext>
            </a:extLst>
          </p:cNvPr>
          <p:cNvSpPr/>
          <p:nvPr/>
        </p:nvSpPr>
        <p:spPr>
          <a:xfrm>
            <a:off x="6377885" y="3671756"/>
            <a:ext cx="388529" cy="173684"/>
          </a:xfrm>
          <a:prstGeom prst="round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latin typeface="Segoe UI Light"/>
                <a:cs typeface="Segoe UI Light"/>
              </a:rPr>
              <a:t>Non </a:t>
            </a:r>
          </a:p>
        </p:txBody>
      </p:sp>
      <p:sp>
        <p:nvSpPr>
          <p:cNvPr id="180" name="ZoneTexte 179">
            <a:extLst>
              <a:ext uri="{FF2B5EF4-FFF2-40B4-BE49-F238E27FC236}">
                <a16:creationId xmlns:a16="http://schemas.microsoft.com/office/drawing/2014/main" id="{D8B0AA3B-81E7-4C61-8481-37FAB1193B01}"/>
              </a:ext>
            </a:extLst>
          </p:cNvPr>
          <p:cNvSpPr txBox="1"/>
          <p:nvPr/>
        </p:nvSpPr>
        <p:spPr>
          <a:xfrm>
            <a:off x="4784967" y="5712174"/>
            <a:ext cx="1487229" cy="215444"/>
          </a:xfrm>
          <a:prstGeom prst="rect">
            <a:avLst/>
          </a:prstGeom>
          <a:noFill/>
        </p:spPr>
        <p:txBody>
          <a:bodyPr wrap="square">
            <a:spAutoFit/>
          </a:bodyPr>
          <a:lstStyle/>
          <a:p>
            <a:r>
              <a:rPr lang="fr-CA" sz="800" b="1" dirty="0">
                <a:solidFill>
                  <a:schemeClr val="tx1"/>
                </a:solidFill>
                <a:latin typeface="Segoe UI Light" panose="020B0502040204020203" pitchFamily="34" charset="0"/>
                <a:cs typeface="Segoe UI Light" panose="020B0502040204020203" pitchFamily="34" charset="0"/>
              </a:rPr>
              <a:t>SCORE GIRERD (obligatoire) : </a:t>
            </a:r>
          </a:p>
        </p:txBody>
      </p:sp>
      <p:sp>
        <p:nvSpPr>
          <p:cNvPr id="181" name="ZoneTexte 180">
            <a:extLst>
              <a:ext uri="{FF2B5EF4-FFF2-40B4-BE49-F238E27FC236}">
                <a16:creationId xmlns:a16="http://schemas.microsoft.com/office/drawing/2014/main" id="{B98FDF41-92FF-4632-982E-797ACFA4329A}"/>
              </a:ext>
            </a:extLst>
          </p:cNvPr>
          <p:cNvSpPr txBox="1"/>
          <p:nvPr/>
        </p:nvSpPr>
        <p:spPr>
          <a:xfrm>
            <a:off x="4434554" y="5595825"/>
            <a:ext cx="2180744" cy="215444"/>
          </a:xfrm>
          <a:prstGeom prst="rect">
            <a:avLst/>
          </a:prstGeom>
          <a:noFill/>
        </p:spPr>
        <p:txBody>
          <a:bodyPr wrap="square">
            <a:spAutoFit/>
          </a:bodyPr>
          <a:lstStyle/>
          <a:p>
            <a:r>
              <a:rPr lang="fr-CA" sz="800" b="1" i="1" dirty="0">
                <a:solidFill>
                  <a:schemeClr val="tx1"/>
                </a:solidFill>
                <a:latin typeface="Segoe UI Light"/>
                <a:cs typeface="Segoe UI Light"/>
              </a:rPr>
              <a:t>Chaque réponse positive vaut </a:t>
            </a:r>
            <a:r>
              <a:rPr lang="fr-CA" sz="800" b="1" i="1" dirty="0">
                <a:latin typeface="Segoe UI Light"/>
                <a:cs typeface="Segoe UI Light"/>
              </a:rPr>
              <a:t>1</a:t>
            </a:r>
            <a:r>
              <a:rPr lang="fr-CA" sz="800" b="1" i="1" dirty="0">
                <a:solidFill>
                  <a:schemeClr val="tx1"/>
                </a:solidFill>
                <a:latin typeface="Segoe UI Light"/>
                <a:cs typeface="Segoe UI Light"/>
              </a:rPr>
              <a:t> point</a:t>
            </a:r>
            <a:endParaRPr lang="fr-FR" sz="800" dirty="0"/>
          </a:p>
        </p:txBody>
      </p:sp>
      <p:sp>
        <p:nvSpPr>
          <p:cNvPr id="182" name="ZoneTexte 181">
            <a:extLst>
              <a:ext uri="{FF2B5EF4-FFF2-40B4-BE49-F238E27FC236}">
                <a16:creationId xmlns:a16="http://schemas.microsoft.com/office/drawing/2014/main" id="{87B38442-84F8-4E42-906C-34FC2E12201A}"/>
              </a:ext>
            </a:extLst>
          </p:cNvPr>
          <p:cNvSpPr txBox="1"/>
          <p:nvPr/>
        </p:nvSpPr>
        <p:spPr>
          <a:xfrm>
            <a:off x="3539340" y="5898278"/>
            <a:ext cx="3044561" cy="338554"/>
          </a:xfrm>
          <a:prstGeom prst="rect">
            <a:avLst/>
          </a:prstGeom>
          <a:noFill/>
        </p:spPr>
        <p:txBody>
          <a:bodyPr wrap="square">
            <a:spAutoFit/>
          </a:bodyPr>
          <a:lstStyle/>
          <a:p>
            <a:pPr marL="0" lvl="2" algn="ctr"/>
            <a:r>
              <a:rPr lang="fr-CA" sz="800" i="1" dirty="0">
                <a:solidFill>
                  <a:schemeClr val="tx1"/>
                </a:solidFill>
                <a:latin typeface="Segoe UI Light"/>
                <a:cs typeface="Segoe UI Light"/>
              </a:rPr>
              <a:t>Bonne observance – score = 0 ; Faible observance – score = 1 ou 2</a:t>
            </a:r>
          </a:p>
          <a:p>
            <a:pPr marL="0" lvl="2" algn="ctr"/>
            <a:r>
              <a:rPr lang="fr-CA" sz="800" i="1" dirty="0">
                <a:solidFill>
                  <a:schemeClr val="tx1"/>
                </a:solidFill>
                <a:latin typeface="Segoe UI Light"/>
                <a:cs typeface="Segoe UI Light"/>
              </a:rPr>
              <a:t>Non observance - score &gt;= 3</a:t>
            </a:r>
            <a:endParaRPr lang="fr-CA" sz="800" i="1" dirty="0">
              <a:solidFill>
                <a:schemeClr val="tx1"/>
              </a:solidFill>
              <a:latin typeface="Segoe UI Light" panose="020B0502040204020203" pitchFamily="34" charset="0"/>
              <a:cs typeface="Segoe UI Light" panose="020B0502040204020203" pitchFamily="34" charset="0"/>
            </a:endParaRPr>
          </a:p>
        </p:txBody>
      </p:sp>
      <p:sp>
        <p:nvSpPr>
          <p:cNvPr id="183" name="ZoneTexte 182">
            <a:extLst>
              <a:ext uri="{FF2B5EF4-FFF2-40B4-BE49-F238E27FC236}">
                <a16:creationId xmlns:a16="http://schemas.microsoft.com/office/drawing/2014/main" id="{39243495-AAAB-47EB-9E98-07F0DA14DE70}"/>
              </a:ext>
            </a:extLst>
          </p:cNvPr>
          <p:cNvSpPr txBox="1"/>
          <p:nvPr/>
        </p:nvSpPr>
        <p:spPr>
          <a:xfrm>
            <a:off x="223710" y="1360979"/>
            <a:ext cx="3064934"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Établissement : </a:t>
            </a:r>
          </a:p>
        </p:txBody>
      </p:sp>
      <p:sp>
        <p:nvSpPr>
          <p:cNvPr id="75" name="ZoneTexte 74">
            <a:extLst>
              <a:ext uri="{FF2B5EF4-FFF2-40B4-BE49-F238E27FC236}">
                <a16:creationId xmlns:a16="http://schemas.microsoft.com/office/drawing/2014/main" id="{A985ACC8-828B-4E08-8B3C-FE244253C512}"/>
              </a:ext>
            </a:extLst>
          </p:cNvPr>
          <p:cNvSpPr txBox="1"/>
          <p:nvPr/>
        </p:nvSpPr>
        <p:spPr>
          <a:xfrm>
            <a:off x="2625569" y="2120814"/>
            <a:ext cx="1600455" cy="155499"/>
          </a:xfrm>
          <a:prstGeom prst="roundRect">
            <a:avLst/>
          </a:prstGeom>
          <a:solidFill>
            <a:schemeClr val="accent1"/>
          </a:solidFill>
          <a:ln>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fr-FR" sz="1000" b="1" cap="small" dirty="0">
                <a:solidFill>
                  <a:schemeClr val="bg1"/>
                </a:solidFill>
                <a:latin typeface="Segoe UI Light" panose="020B0502040204020203" pitchFamily="34" charset="0"/>
                <a:cs typeface="Segoe UI Light" panose="020B0502040204020203" pitchFamily="34" charset="0"/>
              </a:rPr>
              <a:t>Informations générales</a:t>
            </a:r>
          </a:p>
        </p:txBody>
      </p:sp>
      <p:sp>
        <p:nvSpPr>
          <p:cNvPr id="192" name="ZoneTexte 191">
            <a:extLst>
              <a:ext uri="{FF2B5EF4-FFF2-40B4-BE49-F238E27FC236}">
                <a16:creationId xmlns:a16="http://schemas.microsoft.com/office/drawing/2014/main" id="{50BE027D-9D2D-4484-BDD6-8B1CD6BF5867}"/>
              </a:ext>
            </a:extLst>
          </p:cNvPr>
          <p:cNvSpPr txBox="1"/>
          <p:nvPr/>
        </p:nvSpPr>
        <p:spPr>
          <a:xfrm>
            <a:off x="3476820" y="2251783"/>
            <a:ext cx="3064934" cy="33855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Date de l’entretien pharmaceutique :</a:t>
            </a:r>
          </a:p>
          <a:p>
            <a:r>
              <a:rPr lang="fr-FR" sz="800" dirty="0">
                <a:latin typeface="Segoe UI Light" panose="020B0502040204020203" pitchFamily="34" charset="0"/>
                <a:cs typeface="Segoe UI Light" panose="020B0502040204020203" pitchFamily="34" charset="0"/>
              </a:rPr>
              <a:t>(obligatoire si différent de la dispensation)   </a:t>
            </a:r>
          </a:p>
        </p:txBody>
      </p:sp>
      <p:sp>
        <p:nvSpPr>
          <p:cNvPr id="193" name="Rectangle 192">
            <a:extLst>
              <a:ext uri="{FF2B5EF4-FFF2-40B4-BE49-F238E27FC236}">
                <a16:creationId xmlns:a16="http://schemas.microsoft.com/office/drawing/2014/main" id="{CFE71508-716F-4E1F-9A7A-5155CE88450E}"/>
              </a:ext>
            </a:extLst>
          </p:cNvPr>
          <p:cNvSpPr/>
          <p:nvPr/>
        </p:nvSpPr>
        <p:spPr>
          <a:xfrm>
            <a:off x="5418914" y="2282732"/>
            <a:ext cx="777752" cy="15698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194" name="Rectangle 193">
            <a:extLst>
              <a:ext uri="{FF2B5EF4-FFF2-40B4-BE49-F238E27FC236}">
                <a16:creationId xmlns:a16="http://schemas.microsoft.com/office/drawing/2014/main" id="{A4D9A632-AA9A-44F8-BEEE-167A7A7757B7}"/>
              </a:ext>
            </a:extLst>
          </p:cNvPr>
          <p:cNvSpPr/>
          <p:nvPr/>
        </p:nvSpPr>
        <p:spPr>
          <a:xfrm>
            <a:off x="2172130" y="1935525"/>
            <a:ext cx="163629" cy="140336"/>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195" name="ZoneTexte 194">
            <a:extLst>
              <a:ext uri="{FF2B5EF4-FFF2-40B4-BE49-F238E27FC236}">
                <a16:creationId xmlns:a16="http://schemas.microsoft.com/office/drawing/2014/main" id="{01A1DACB-95B7-45F4-A419-5DA5C4AD081D}"/>
              </a:ext>
            </a:extLst>
          </p:cNvPr>
          <p:cNvSpPr txBox="1"/>
          <p:nvPr/>
        </p:nvSpPr>
        <p:spPr>
          <a:xfrm>
            <a:off x="2290272" y="1890277"/>
            <a:ext cx="811822"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Courrier</a:t>
            </a:r>
          </a:p>
        </p:txBody>
      </p:sp>
      <p:sp>
        <p:nvSpPr>
          <p:cNvPr id="196" name="ZoneTexte 195">
            <a:extLst>
              <a:ext uri="{FF2B5EF4-FFF2-40B4-BE49-F238E27FC236}">
                <a16:creationId xmlns:a16="http://schemas.microsoft.com/office/drawing/2014/main" id="{5F22B27D-F3E6-4B05-900E-ABA07F6056C5}"/>
              </a:ext>
            </a:extLst>
          </p:cNvPr>
          <p:cNvSpPr txBox="1"/>
          <p:nvPr/>
        </p:nvSpPr>
        <p:spPr>
          <a:xfrm>
            <a:off x="117243" y="474973"/>
            <a:ext cx="6616814" cy="707886"/>
          </a:xfrm>
          <a:prstGeom prst="rect">
            <a:avLst/>
          </a:prstGeom>
          <a:noFill/>
        </p:spPr>
        <p:txBody>
          <a:bodyPr wrap="square">
            <a:spAutoFit/>
          </a:bodyPr>
          <a:lstStyle/>
          <a:p>
            <a:pPr algn="just"/>
            <a:r>
              <a:rPr lang="fr-CA" sz="800" i="1" dirty="0">
                <a:solidFill>
                  <a:schemeClr val="accent4">
                    <a:lumMod val="75000"/>
                  </a:schemeClr>
                </a:solidFill>
                <a:latin typeface="Segoe UI Light" panose="020B0502040204020203" pitchFamily="34" charset="0"/>
                <a:cs typeface="Segoe UI Light" panose="020B0502040204020203" pitchFamily="34" charset="0"/>
              </a:rPr>
              <a:t>Ce CR est une trame d’entretien que vous pouvez utiliser si vous le souhaitez lors des entretiens pharmaceutiques avec le patient et transmettre à l’équipe hospitalière. Lors du premier entretien, seule la partie « expérience patient » peut-être renseignée. Lors des entretiens suivants (séquences 2 et 3 de la prise en charge), l’ensemble du document doit être considéré. Les informations mentionnées comme obligatoires sont le socle minimal à transmettre à l’établissement, demandé pour l’évaluation nationale. Pour mémoire l’envoi d’un CR des entretiens pharmaceutiques permettra à l’établissement de déclencher votre rémunération à la fin de chaque séquence de soin</a:t>
            </a:r>
          </a:p>
        </p:txBody>
      </p:sp>
      <p:sp>
        <p:nvSpPr>
          <p:cNvPr id="197" name="Rectangle : coins arrondis 196">
            <a:extLst>
              <a:ext uri="{FF2B5EF4-FFF2-40B4-BE49-F238E27FC236}">
                <a16:creationId xmlns:a16="http://schemas.microsoft.com/office/drawing/2014/main" id="{C100820F-A3FF-4DAA-A0E4-17D65FB822D2}"/>
              </a:ext>
            </a:extLst>
          </p:cNvPr>
          <p:cNvSpPr/>
          <p:nvPr/>
        </p:nvSpPr>
        <p:spPr>
          <a:xfrm>
            <a:off x="2885227" y="54785"/>
            <a:ext cx="783135" cy="368611"/>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fr-FR" sz="1000" b="1" cap="small" dirty="0">
                <a:solidFill>
                  <a:schemeClr val="tx1"/>
                </a:solidFill>
                <a:latin typeface="Segoe UI Light" panose="020B0502040204020203" pitchFamily="34" charset="0"/>
                <a:cs typeface="Segoe UI Light" panose="020B0502040204020203" pitchFamily="34" charset="0"/>
              </a:rPr>
              <a:t>logo du site: </a:t>
            </a:r>
          </a:p>
        </p:txBody>
      </p:sp>
      <p:sp>
        <p:nvSpPr>
          <p:cNvPr id="208" name="Rectangle : coins arrondis 207">
            <a:extLst>
              <a:ext uri="{FF2B5EF4-FFF2-40B4-BE49-F238E27FC236}">
                <a16:creationId xmlns:a16="http://schemas.microsoft.com/office/drawing/2014/main" id="{B18BF267-61C4-46A1-85F8-79A5B0EA2EC3}"/>
              </a:ext>
            </a:extLst>
          </p:cNvPr>
          <p:cNvSpPr/>
          <p:nvPr/>
        </p:nvSpPr>
        <p:spPr>
          <a:xfrm>
            <a:off x="140677" y="8312370"/>
            <a:ext cx="3192088" cy="976675"/>
          </a:xfrm>
          <a:prstGeom prst="roundRect">
            <a:avLst/>
          </a:prstGeom>
          <a:solidFill>
            <a:schemeClr val="bg1"/>
          </a:solidFill>
          <a:ln>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solidFill>
                <a:schemeClr val="tx1"/>
              </a:solidFill>
            </a:endParaRPr>
          </a:p>
        </p:txBody>
      </p:sp>
      <p:sp>
        <p:nvSpPr>
          <p:cNvPr id="199" name="Rectangle : coins arrondis 198">
            <a:extLst>
              <a:ext uri="{FF2B5EF4-FFF2-40B4-BE49-F238E27FC236}">
                <a16:creationId xmlns:a16="http://schemas.microsoft.com/office/drawing/2014/main" id="{C9424498-C0DF-43EF-86AB-43F68886E4DE}"/>
              </a:ext>
            </a:extLst>
          </p:cNvPr>
          <p:cNvSpPr/>
          <p:nvPr/>
        </p:nvSpPr>
        <p:spPr>
          <a:xfrm>
            <a:off x="376314" y="4019014"/>
            <a:ext cx="607280" cy="200054"/>
          </a:xfrm>
          <a:prstGeom prst="round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latin typeface="Segoe UI Light"/>
                <a:cs typeface="Segoe UI Light"/>
              </a:rPr>
              <a:t>Acquis</a:t>
            </a:r>
          </a:p>
        </p:txBody>
      </p:sp>
      <p:sp>
        <p:nvSpPr>
          <p:cNvPr id="201" name="Rectangle : coins arrondis 200">
            <a:extLst>
              <a:ext uri="{FF2B5EF4-FFF2-40B4-BE49-F238E27FC236}">
                <a16:creationId xmlns:a16="http://schemas.microsoft.com/office/drawing/2014/main" id="{7973F0B3-CCFD-4B04-AB69-3CF3A08F0CC9}"/>
              </a:ext>
            </a:extLst>
          </p:cNvPr>
          <p:cNvSpPr/>
          <p:nvPr/>
        </p:nvSpPr>
        <p:spPr>
          <a:xfrm>
            <a:off x="983482" y="4002639"/>
            <a:ext cx="1234581" cy="244243"/>
          </a:xfrm>
          <a:prstGeom prst="round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800" dirty="0">
                <a:solidFill>
                  <a:schemeClr val="tx1"/>
                </a:solidFill>
                <a:latin typeface="Segoe UI Light"/>
                <a:cs typeface="Segoe UI Light"/>
              </a:rPr>
              <a:t>Partiellement </a:t>
            </a:r>
            <a:r>
              <a:rPr lang="fr-FR" sz="800" dirty="0">
                <a:solidFill>
                  <a:schemeClr val="tx1"/>
                </a:solidFill>
                <a:latin typeface="Segoe UI Light"/>
                <a:cs typeface="Segoe UI Light"/>
              </a:rPr>
              <a:t>acquis</a:t>
            </a:r>
          </a:p>
        </p:txBody>
      </p:sp>
      <p:sp>
        <p:nvSpPr>
          <p:cNvPr id="203" name="Rectangle : coins arrondis 202">
            <a:extLst>
              <a:ext uri="{FF2B5EF4-FFF2-40B4-BE49-F238E27FC236}">
                <a16:creationId xmlns:a16="http://schemas.microsoft.com/office/drawing/2014/main" id="{57BCAB94-3786-4C1B-B093-0009CBDC789B}"/>
              </a:ext>
            </a:extLst>
          </p:cNvPr>
          <p:cNvSpPr/>
          <p:nvPr/>
        </p:nvSpPr>
        <p:spPr>
          <a:xfrm>
            <a:off x="1994178" y="4008218"/>
            <a:ext cx="1234581" cy="244243"/>
          </a:xfrm>
          <a:prstGeom prst="round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800" dirty="0">
                <a:solidFill>
                  <a:schemeClr val="tx1"/>
                </a:solidFill>
                <a:latin typeface="Segoe UI Light"/>
                <a:cs typeface="Segoe UI Light"/>
              </a:rPr>
              <a:t>Non </a:t>
            </a:r>
            <a:r>
              <a:rPr lang="fr-FR" sz="800" dirty="0">
                <a:solidFill>
                  <a:schemeClr val="tx1"/>
                </a:solidFill>
                <a:latin typeface="Segoe UI Light"/>
                <a:cs typeface="Segoe UI Light"/>
              </a:rPr>
              <a:t>acquis</a:t>
            </a:r>
          </a:p>
        </p:txBody>
      </p:sp>
      <p:sp>
        <p:nvSpPr>
          <p:cNvPr id="77" name="ZoneTexte 76">
            <a:extLst>
              <a:ext uri="{FF2B5EF4-FFF2-40B4-BE49-F238E27FC236}">
                <a16:creationId xmlns:a16="http://schemas.microsoft.com/office/drawing/2014/main" id="{AB4D171E-2C6B-4162-B88C-B8F9D52833EB}"/>
              </a:ext>
            </a:extLst>
          </p:cNvPr>
          <p:cNvSpPr txBox="1"/>
          <p:nvPr/>
        </p:nvSpPr>
        <p:spPr>
          <a:xfrm>
            <a:off x="1000018" y="6330295"/>
            <a:ext cx="1291812" cy="181436"/>
          </a:xfrm>
          <a:prstGeom prst="roundRect">
            <a:avLst/>
          </a:prstGeom>
          <a:solidFill>
            <a:schemeClr val="accent2">
              <a:lumMod val="75000"/>
            </a:schemeClr>
          </a:solidFill>
          <a:ln>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defPPr>
              <a:defRPr lang="fr-FR"/>
            </a:defPPr>
            <a:lvl1pPr algn="ctr">
              <a:defRPr sz="1100" b="1" cap="small">
                <a:solidFill>
                  <a:schemeClr val="bg1"/>
                </a:solidFill>
                <a:latin typeface="Segoe UI Light" panose="020B0502040204020203" pitchFamily="34" charset="0"/>
                <a:cs typeface="Segoe UI Light" panose="020B0502040204020203" pitchFamily="34" charset="0"/>
              </a:defRPr>
            </a:lvl1pPr>
          </a:lstStyle>
          <a:p>
            <a:r>
              <a:rPr lang="fr-FR" dirty="0"/>
              <a:t>Effets indésirables</a:t>
            </a:r>
          </a:p>
        </p:txBody>
      </p:sp>
      <p:sp>
        <p:nvSpPr>
          <p:cNvPr id="207" name="ZoneTexte 206">
            <a:extLst>
              <a:ext uri="{FF2B5EF4-FFF2-40B4-BE49-F238E27FC236}">
                <a16:creationId xmlns:a16="http://schemas.microsoft.com/office/drawing/2014/main" id="{7F80DA03-D1D6-467C-99B8-B2F2C286B20F}"/>
              </a:ext>
            </a:extLst>
          </p:cNvPr>
          <p:cNvSpPr txBox="1"/>
          <p:nvPr/>
        </p:nvSpPr>
        <p:spPr>
          <a:xfrm>
            <a:off x="141618" y="5145693"/>
            <a:ext cx="2130492" cy="215444"/>
          </a:xfrm>
          <a:prstGeom prst="rect">
            <a:avLst/>
          </a:prstGeom>
          <a:noFill/>
        </p:spPr>
        <p:txBody>
          <a:bodyPr wrap="square" rtlCol="0">
            <a:spAutoFit/>
          </a:bodyPr>
          <a:lstStyle/>
          <a:p>
            <a:r>
              <a:rPr lang="fr-FR" sz="800" b="1" dirty="0">
                <a:latin typeface="Segoe UI Light" panose="020B0502040204020203" pitchFamily="34" charset="0"/>
                <a:cs typeface="Segoe UI Light" panose="020B0502040204020203" pitchFamily="34" charset="0"/>
              </a:rPr>
              <a:t>Commentaires pour l’équipe hospitalière :</a:t>
            </a:r>
          </a:p>
        </p:txBody>
      </p:sp>
      <p:sp>
        <p:nvSpPr>
          <p:cNvPr id="112" name="ZoneTexte 111">
            <a:extLst>
              <a:ext uri="{FF2B5EF4-FFF2-40B4-BE49-F238E27FC236}">
                <a16:creationId xmlns:a16="http://schemas.microsoft.com/office/drawing/2014/main" id="{9CBF7A3E-ADA6-406B-8B38-8DB5A5422A0F}"/>
              </a:ext>
            </a:extLst>
          </p:cNvPr>
          <p:cNvSpPr txBox="1"/>
          <p:nvPr/>
        </p:nvSpPr>
        <p:spPr>
          <a:xfrm>
            <a:off x="108597" y="8326901"/>
            <a:ext cx="1793567" cy="215444"/>
          </a:xfrm>
          <a:prstGeom prst="rect">
            <a:avLst/>
          </a:prstGeom>
          <a:noFill/>
        </p:spPr>
        <p:txBody>
          <a:bodyPr wrap="square" rtlCol="0">
            <a:spAutoFit/>
          </a:bodyPr>
          <a:lstStyle/>
          <a:p>
            <a:r>
              <a:rPr lang="fr-FR" sz="800" dirty="0">
                <a:latin typeface="Segoe UI Light" panose="020B0502040204020203" pitchFamily="34" charset="0"/>
                <a:cs typeface="Segoe UI Light" panose="020B0502040204020203" pitchFamily="34" charset="0"/>
              </a:rPr>
              <a:t> Conseils pharmaceutiques apportés</a:t>
            </a:r>
          </a:p>
        </p:txBody>
      </p:sp>
      <p:sp>
        <p:nvSpPr>
          <p:cNvPr id="148" name="ZoneTexte 147">
            <a:extLst>
              <a:ext uri="{FF2B5EF4-FFF2-40B4-BE49-F238E27FC236}">
                <a16:creationId xmlns:a16="http://schemas.microsoft.com/office/drawing/2014/main" id="{C41571BB-5A04-4311-B9DB-15073F3EA5BA}"/>
              </a:ext>
            </a:extLst>
          </p:cNvPr>
          <p:cNvSpPr txBox="1"/>
          <p:nvPr/>
        </p:nvSpPr>
        <p:spPr>
          <a:xfrm>
            <a:off x="3502602" y="7815936"/>
            <a:ext cx="3071856" cy="338554"/>
          </a:xfrm>
          <a:prstGeom prst="rect">
            <a:avLst/>
          </a:prstGeom>
          <a:noFill/>
        </p:spPr>
        <p:txBody>
          <a:bodyPr wrap="square">
            <a:spAutoFit/>
          </a:bodyPr>
          <a:lstStyle/>
          <a:p>
            <a:r>
              <a:rPr lang="fr-CA" sz="800" dirty="0">
                <a:latin typeface="Segoe UI Light" panose="020B0502040204020203" pitchFamily="34" charset="0"/>
                <a:cs typeface="Segoe UI Light" panose="020B0502040204020203" pitchFamily="34" charset="0"/>
              </a:rPr>
              <a:t>Si oui, pour chacun : date ; prescripteur ; médicament ; posologie ; précision : initiation, arrêt ou modification ?</a:t>
            </a:r>
          </a:p>
        </p:txBody>
      </p:sp>
    </p:spTree>
    <p:extLst>
      <p:ext uri="{BB962C8B-B14F-4D97-AF65-F5344CB8AC3E}">
        <p14:creationId xmlns:p14="http://schemas.microsoft.com/office/powerpoint/2010/main" val="2335349344"/>
      </p:ext>
    </p:extLst>
  </p:cSld>
  <p:clrMapOvr>
    <a:masterClrMapping/>
  </p:clrMapOvr>
</p:sld>
</file>

<file path=ppt/theme/theme1.xml><?xml version="1.0" encoding="utf-8"?>
<a:theme xmlns:a="http://schemas.openxmlformats.org/drawingml/2006/main" name="Govhe art 51">
  <a:themeElements>
    <a:clrScheme name="Article 51">
      <a:dk1>
        <a:sysClr val="windowText" lastClr="000000"/>
      </a:dk1>
      <a:lt1>
        <a:sysClr val="window" lastClr="FFFFFF"/>
      </a:lt1>
      <a:dk2>
        <a:srgbClr val="44546A"/>
      </a:dk2>
      <a:lt2>
        <a:srgbClr val="E7E6E6"/>
      </a:lt2>
      <a:accent1>
        <a:srgbClr val="EC6414"/>
      </a:accent1>
      <a:accent2>
        <a:srgbClr val="2FACBC"/>
      </a:accent2>
      <a:accent3>
        <a:srgbClr val="246C94"/>
      </a:accent3>
      <a:accent4>
        <a:srgbClr val="3493AB"/>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ovhe art 51" id="{3AAABEBD-FFB9-41BD-9439-E3AB86E38A1D}" vid="{5BB240E9-23B6-408A-971E-EC7C9D7BC5C7}"/>
    </a:ext>
  </a:extLst>
</a:theme>
</file>

<file path=ppt/theme/theme2.xml><?xml version="1.0" encoding="utf-8"?>
<a:theme xmlns:a="http://schemas.openxmlformats.org/drawingml/2006/main" name="2_Titres">
  <a:themeElements>
    <a:clrScheme name="Article 51">
      <a:dk1>
        <a:sysClr val="windowText" lastClr="000000"/>
      </a:dk1>
      <a:lt1>
        <a:sysClr val="window" lastClr="FFFFFF"/>
      </a:lt1>
      <a:dk2>
        <a:srgbClr val="44546A"/>
      </a:dk2>
      <a:lt2>
        <a:srgbClr val="E7E6E6"/>
      </a:lt2>
      <a:accent1>
        <a:srgbClr val="EC6414"/>
      </a:accent1>
      <a:accent2>
        <a:srgbClr val="2FACBC"/>
      </a:accent2>
      <a:accent3>
        <a:srgbClr val="246C94"/>
      </a:accent3>
      <a:accent4>
        <a:srgbClr val="3493AB"/>
      </a:accent4>
      <a:accent5>
        <a:srgbClr val="5B9BD5"/>
      </a:accent5>
      <a:accent6>
        <a:srgbClr val="70AD47"/>
      </a:accent6>
      <a:hlink>
        <a:srgbClr val="0563C1"/>
      </a:hlink>
      <a:folHlink>
        <a:srgbClr val="954F72"/>
      </a:folHlink>
    </a:clrScheme>
    <a:fontScheme name="Segoe Light">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Govhe art 51</Template>
  <TotalTime>104</TotalTime>
  <Words>781</Words>
  <Application>Microsoft Office PowerPoint</Application>
  <PresentationFormat>Format A4 (210 x 297 mm)</PresentationFormat>
  <Paragraphs>76</Paragraphs>
  <Slides>1</Slides>
  <Notes>1</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1</vt:i4>
      </vt:variant>
    </vt:vector>
  </HeadingPairs>
  <TitlesOfParts>
    <vt:vector size="11" baseType="lpstr">
      <vt:lpstr>Arial</vt:lpstr>
      <vt:lpstr>Calibri</vt:lpstr>
      <vt:lpstr>Calibri Light</vt:lpstr>
      <vt:lpstr>Segoe UI</vt:lpstr>
      <vt:lpstr>Segoe UI Black</vt:lpstr>
      <vt:lpstr>Segoe UI Light</vt:lpstr>
      <vt:lpstr>Segoe UI Semibold</vt:lpstr>
      <vt:lpstr>Wingdings</vt:lpstr>
      <vt:lpstr>Govhe art 51</vt:lpstr>
      <vt:lpstr>2_Titres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Joana Félix</dc:creator>
  <cp:lastModifiedBy>BOUGLE, Céline</cp:lastModifiedBy>
  <cp:revision>17</cp:revision>
  <dcterms:created xsi:type="dcterms:W3CDTF">2019-01-10T14:40:37Z</dcterms:created>
  <dcterms:modified xsi:type="dcterms:W3CDTF">2021-10-07T12:42:16Z</dcterms:modified>
</cp:coreProperties>
</file>