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08" r:id="rId1"/>
    <p:sldMasterId id="2147483722" r:id="rId2"/>
  </p:sldMasterIdLst>
  <p:notesMasterIdLst>
    <p:notesMasterId r:id="rId7"/>
  </p:notesMasterIdLst>
  <p:sldIdLst>
    <p:sldId id="400" r:id="rId3"/>
    <p:sldId id="403" r:id="rId4"/>
    <p:sldId id="401" r:id="rId5"/>
    <p:sldId id="404" r:id="rId6"/>
  </p:sldIdLst>
  <p:sldSz cx="6858000" cy="9906000" type="A4"/>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ierry Chanet" initials="TC" lastIdx="2" clrIdx="0">
    <p:extLst>
      <p:ext uri="{19B8F6BF-5375-455C-9EA6-DF929625EA0E}">
        <p15:presenceInfo xmlns:p15="http://schemas.microsoft.com/office/powerpoint/2012/main" userId="13e9b4bf70967e35" providerId="Windows Live"/>
      </p:ext>
    </p:extLst>
  </p:cmAuthor>
  <p:cmAuthor id="2" name="CELINE BRUELLE" initials="CB" lastIdx="6" clrIdx="1">
    <p:extLst>
      <p:ext uri="{19B8F6BF-5375-455C-9EA6-DF929625EA0E}">
        <p15:presenceInfo xmlns:p15="http://schemas.microsoft.com/office/powerpoint/2012/main" userId="75d133438cc983d5" providerId="Windows Live"/>
      </p:ext>
    </p:extLst>
  </p:cmAuthor>
  <p:cmAuthor id="3" name="Nathalie CREGUT" initials="NC" lastIdx="1" clrIdx="2">
    <p:extLst>
      <p:ext uri="{19B8F6BF-5375-455C-9EA6-DF929625EA0E}">
        <p15:presenceInfo xmlns:p15="http://schemas.microsoft.com/office/powerpoint/2012/main" userId="136a10c6e2da593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F0F4"/>
    <a:srgbClr val="324A5E"/>
    <a:srgbClr val="86A917"/>
    <a:srgbClr val="F6BA92"/>
    <a:srgbClr val="FFEEEA"/>
    <a:srgbClr val="622D09"/>
    <a:srgbClr val="805E3C"/>
    <a:srgbClr val="E2F0D9"/>
    <a:srgbClr val="90005E"/>
    <a:srgbClr val="FED5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542087-9476-40A2-A08B-62B6EFCB3A4B}" v="1604" dt="2021-07-30T08:52:47.163"/>
    <p1510:client id="{3BFA0024-1E28-4E78-8CB9-6BC454D8C877}" v="94" dt="2021-08-02T11:05:48.108"/>
    <p1510:client id="{8C46F105-DD6A-48C4-B6D3-C1A6192AA85D}" v="2159" dt="2021-07-30T09:01:53.22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6" d="100"/>
          <a:sy n="46" d="100"/>
        </p:scale>
        <p:origin x="232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6/11/relationships/changesInfo" Target="changesInfos/changesInfo1.xml"/><Relationship Id="rId3" Type="http://schemas.openxmlformats.org/officeDocument/2006/relationships/slide" Target="slides/slide1.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halie CREGUT" userId="136a10c6e2da593e" providerId="Windows Live" clId="Web-{3D844A04-EE85-4FC7-B175-A6079398983B}"/>
    <pc:docChg chg="">
      <pc:chgData name="Nathalie CREGUT" userId="136a10c6e2da593e" providerId="Windows Live" clId="Web-{3D844A04-EE85-4FC7-B175-A6079398983B}" dt="2021-07-27T10:14:52.982" v="0"/>
      <pc:docMkLst>
        <pc:docMk/>
      </pc:docMkLst>
      <pc:sldChg chg="addCm">
        <pc:chgData name="Nathalie CREGUT" userId="136a10c6e2da593e" providerId="Windows Live" clId="Web-{3D844A04-EE85-4FC7-B175-A6079398983B}" dt="2021-07-27T10:14:52.982" v="0"/>
        <pc:sldMkLst>
          <pc:docMk/>
          <pc:sldMk cId="3476666052" sldId="400"/>
        </pc:sldMkLst>
      </pc:sldChg>
    </pc:docChg>
  </pc:docChgLst>
  <pc:docChgLst>
    <pc:chgData name="Nathalie CREGUT" userId="136a10c6e2da593e" providerId="Windows Live" clId="Web-{3BFA0024-1E28-4E78-8CB9-6BC454D8C877}"/>
    <pc:docChg chg="modSld">
      <pc:chgData name="Nathalie CREGUT" userId="136a10c6e2da593e" providerId="Windows Live" clId="Web-{3BFA0024-1E28-4E78-8CB9-6BC454D8C877}" dt="2021-08-02T11:05:47.483" v="89" actId="20577"/>
      <pc:docMkLst>
        <pc:docMk/>
      </pc:docMkLst>
      <pc:sldChg chg="modSp">
        <pc:chgData name="Nathalie CREGUT" userId="136a10c6e2da593e" providerId="Windows Live" clId="Web-{3BFA0024-1E28-4E78-8CB9-6BC454D8C877}" dt="2021-08-02T11:05:47.483" v="89" actId="20577"/>
        <pc:sldMkLst>
          <pc:docMk/>
          <pc:sldMk cId="3476666052" sldId="400"/>
        </pc:sldMkLst>
        <pc:spChg chg="mod">
          <ac:chgData name="Nathalie CREGUT" userId="136a10c6e2da593e" providerId="Windows Live" clId="Web-{3BFA0024-1E28-4E78-8CB9-6BC454D8C877}" dt="2021-08-02T11:05:47.483" v="89" actId="20577"/>
          <ac:spMkLst>
            <pc:docMk/>
            <pc:sldMk cId="3476666052" sldId="400"/>
            <ac:spMk id="5" creationId="{E688324B-FB0A-4D94-BEDC-B06CBADC39C5}"/>
          </ac:spMkLst>
        </pc:spChg>
      </pc:sldChg>
      <pc:sldChg chg="delSp modSp">
        <pc:chgData name="Nathalie CREGUT" userId="136a10c6e2da593e" providerId="Windows Live" clId="Web-{3BFA0024-1E28-4E78-8CB9-6BC454D8C877}" dt="2021-08-02T11:04:13.841" v="10"/>
        <pc:sldMkLst>
          <pc:docMk/>
          <pc:sldMk cId="1055830649" sldId="404"/>
        </pc:sldMkLst>
        <pc:spChg chg="mod">
          <ac:chgData name="Nathalie CREGUT" userId="136a10c6e2da593e" providerId="Windows Live" clId="Web-{3BFA0024-1E28-4E78-8CB9-6BC454D8C877}" dt="2021-08-02T11:04:11.481" v="9" actId="1076"/>
          <ac:spMkLst>
            <pc:docMk/>
            <pc:sldMk cId="1055830649" sldId="404"/>
            <ac:spMk id="13" creationId="{83DD0F9F-6AE2-41DB-8B9B-0E35DF8E029B}"/>
          </ac:spMkLst>
        </pc:spChg>
        <pc:spChg chg="mod">
          <ac:chgData name="Nathalie CREGUT" userId="136a10c6e2da593e" providerId="Windows Live" clId="Web-{3BFA0024-1E28-4E78-8CB9-6BC454D8C877}" dt="2021-08-02T11:04:06.106" v="7" actId="1076"/>
          <ac:spMkLst>
            <pc:docMk/>
            <pc:sldMk cId="1055830649" sldId="404"/>
            <ac:spMk id="16" creationId="{EC0890CF-92E4-4C03-8DDF-45DF0302CD63}"/>
          </ac:spMkLst>
        </pc:spChg>
        <pc:spChg chg="del">
          <ac:chgData name="Nathalie CREGUT" userId="136a10c6e2da593e" providerId="Windows Live" clId="Web-{3BFA0024-1E28-4E78-8CB9-6BC454D8C877}" dt="2021-08-02T11:04:13.841" v="10"/>
          <ac:spMkLst>
            <pc:docMk/>
            <pc:sldMk cId="1055830649" sldId="404"/>
            <ac:spMk id="19" creationId="{BCC484C7-8C71-4B43-8677-85403748C936}"/>
          </ac:spMkLst>
        </pc:spChg>
        <pc:spChg chg="del mod">
          <ac:chgData name="Nathalie CREGUT" userId="136a10c6e2da593e" providerId="Windows Live" clId="Web-{3BFA0024-1E28-4E78-8CB9-6BC454D8C877}" dt="2021-08-02T11:03:41.121" v="4"/>
          <ac:spMkLst>
            <pc:docMk/>
            <pc:sldMk cId="1055830649" sldId="404"/>
            <ac:spMk id="20" creationId="{EEC03D19-4708-4C5E-A8BE-B42333A84423}"/>
          </ac:spMkLst>
        </pc:spChg>
        <pc:spChg chg="mod">
          <ac:chgData name="Nathalie CREGUT" userId="136a10c6e2da593e" providerId="Windows Live" clId="Web-{3BFA0024-1E28-4E78-8CB9-6BC454D8C877}" dt="2021-08-02T11:04:06.137" v="8" actId="1076"/>
          <ac:spMkLst>
            <pc:docMk/>
            <pc:sldMk cId="1055830649" sldId="404"/>
            <ac:spMk id="21" creationId="{853A228F-F860-49EF-B2B3-ACA63060B4CE}"/>
          </ac:spMkLst>
        </pc:spChg>
        <pc:cxnChg chg="mod">
          <ac:chgData name="Nathalie CREGUT" userId="136a10c6e2da593e" providerId="Windows Live" clId="Web-{3BFA0024-1E28-4E78-8CB9-6BC454D8C877}" dt="2021-08-02T11:04:13.841" v="10"/>
          <ac:cxnSpMkLst>
            <pc:docMk/>
            <pc:sldMk cId="1055830649" sldId="404"/>
            <ac:cxnSpMk id="4" creationId="{DE2F26C7-78A3-400B-BDB6-AD062A2E2C85}"/>
          </ac:cxnSpMkLst>
        </pc:cxnChg>
      </pc:sldChg>
    </pc:docChg>
  </pc:docChgLst>
  <pc:docChgLst>
    <pc:chgData name="Nathalie CREGUT" userId="136a10c6e2da593e" providerId="Windows Live" clId="Web-{07542087-9476-40A2-A08B-62B6EFCB3A4B}"/>
    <pc:docChg chg="modSld">
      <pc:chgData name="Nathalie CREGUT" userId="136a10c6e2da593e" providerId="Windows Live" clId="Web-{07542087-9476-40A2-A08B-62B6EFCB3A4B}" dt="2021-07-30T08:52:46.663" v="848" actId="20577"/>
      <pc:docMkLst>
        <pc:docMk/>
      </pc:docMkLst>
      <pc:sldChg chg="modSp">
        <pc:chgData name="Nathalie CREGUT" userId="136a10c6e2da593e" providerId="Windows Live" clId="Web-{07542087-9476-40A2-A08B-62B6EFCB3A4B}" dt="2021-07-30T08:25:45.145" v="185" actId="20577"/>
        <pc:sldMkLst>
          <pc:docMk/>
          <pc:sldMk cId="3476666052" sldId="400"/>
        </pc:sldMkLst>
        <pc:spChg chg="mod">
          <ac:chgData name="Nathalie CREGUT" userId="136a10c6e2da593e" providerId="Windows Live" clId="Web-{07542087-9476-40A2-A08B-62B6EFCB3A4B}" dt="2021-07-30T08:25:45.145" v="185" actId="20577"/>
          <ac:spMkLst>
            <pc:docMk/>
            <pc:sldMk cId="3476666052" sldId="400"/>
            <ac:spMk id="5" creationId="{E688324B-FB0A-4D94-BEDC-B06CBADC39C5}"/>
          </ac:spMkLst>
        </pc:spChg>
      </pc:sldChg>
      <pc:sldChg chg="modSp">
        <pc:chgData name="Nathalie CREGUT" userId="136a10c6e2da593e" providerId="Windows Live" clId="Web-{07542087-9476-40A2-A08B-62B6EFCB3A4B}" dt="2021-07-30T08:52:46.663" v="848" actId="20577"/>
        <pc:sldMkLst>
          <pc:docMk/>
          <pc:sldMk cId="1360961000" sldId="403"/>
        </pc:sldMkLst>
        <pc:spChg chg="mod">
          <ac:chgData name="Nathalie CREGUT" userId="136a10c6e2da593e" providerId="Windows Live" clId="Web-{07542087-9476-40A2-A08B-62B6EFCB3A4B}" dt="2021-07-30T08:49:13.628" v="764" actId="20577"/>
          <ac:spMkLst>
            <pc:docMk/>
            <pc:sldMk cId="1360961000" sldId="403"/>
            <ac:spMk id="20" creationId="{EEC03D19-4708-4C5E-A8BE-B42333A84423}"/>
          </ac:spMkLst>
        </pc:spChg>
        <pc:spChg chg="mod">
          <ac:chgData name="Nathalie CREGUT" userId="136a10c6e2da593e" providerId="Windows Live" clId="Web-{07542087-9476-40A2-A08B-62B6EFCB3A4B}" dt="2021-07-30T08:52:46.663" v="848" actId="20577"/>
          <ac:spMkLst>
            <pc:docMk/>
            <pc:sldMk cId="1360961000" sldId="403"/>
            <ac:spMk id="21" creationId="{853A228F-F860-49EF-B2B3-ACA63060B4CE}"/>
          </ac:spMkLst>
        </pc:spChg>
      </pc:sldChg>
    </pc:docChg>
  </pc:docChgLst>
  <pc:docChgLst>
    <pc:chgData name="CELINE BRUELLE" userId="75d133438cc983d5" providerId="LiveId" clId="{8C46F105-DD6A-48C4-B6D3-C1A6192AA85D}"/>
    <pc:docChg chg="undo custSel addSld delSld modSld sldOrd">
      <pc:chgData name="CELINE BRUELLE" userId="75d133438cc983d5" providerId="LiveId" clId="{8C46F105-DD6A-48C4-B6D3-C1A6192AA85D}" dt="2021-07-30T09:01:53.223" v="6772" actId="947"/>
      <pc:docMkLst>
        <pc:docMk/>
      </pc:docMkLst>
      <pc:sldChg chg="addSp modSp del mod">
        <pc:chgData name="CELINE BRUELLE" userId="75d133438cc983d5" providerId="LiveId" clId="{8C46F105-DD6A-48C4-B6D3-C1A6192AA85D}" dt="2021-07-29T21:05:03.211" v="4649" actId="2696"/>
        <pc:sldMkLst>
          <pc:docMk/>
          <pc:sldMk cId="3069270629" sldId="399"/>
        </pc:sldMkLst>
        <pc:spChg chg="mod">
          <ac:chgData name="CELINE BRUELLE" userId="75d133438cc983d5" providerId="LiveId" clId="{8C46F105-DD6A-48C4-B6D3-C1A6192AA85D}" dt="2021-07-26T15:00:29.343" v="227" actId="1076"/>
          <ac:spMkLst>
            <pc:docMk/>
            <pc:sldMk cId="3069270629" sldId="399"/>
            <ac:spMk id="2" creationId="{D6855646-D72C-4E27-BDF8-0FE934C37962}"/>
          </ac:spMkLst>
        </pc:spChg>
        <pc:spChg chg="mod">
          <ac:chgData name="CELINE BRUELLE" userId="75d133438cc983d5" providerId="LiveId" clId="{8C46F105-DD6A-48C4-B6D3-C1A6192AA85D}" dt="2021-07-26T16:26:37.351" v="1996" actId="20577"/>
          <ac:spMkLst>
            <pc:docMk/>
            <pc:sldMk cId="3069270629" sldId="399"/>
            <ac:spMk id="5" creationId="{E688324B-FB0A-4D94-BEDC-B06CBADC39C5}"/>
          </ac:spMkLst>
        </pc:spChg>
        <pc:spChg chg="add mod">
          <ac:chgData name="CELINE BRUELLE" userId="75d133438cc983d5" providerId="LiveId" clId="{8C46F105-DD6A-48C4-B6D3-C1A6192AA85D}" dt="2021-07-26T16:11:06.654" v="592" actId="1076"/>
          <ac:spMkLst>
            <pc:docMk/>
            <pc:sldMk cId="3069270629" sldId="399"/>
            <ac:spMk id="7" creationId="{732075E3-6764-4D30-95DF-B44A0707FBFE}"/>
          </ac:spMkLst>
        </pc:spChg>
        <pc:spChg chg="add mod">
          <ac:chgData name="CELINE BRUELLE" userId="75d133438cc983d5" providerId="LiveId" clId="{8C46F105-DD6A-48C4-B6D3-C1A6192AA85D}" dt="2021-07-29T20:50:15.994" v="4342" actId="1076"/>
          <ac:spMkLst>
            <pc:docMk/>
            <pc:sldMk cId="3069270629" sldId="399"/>
            <ac:spMk id="8" creationId="{8FCDFC5A-F4A2-4F47-92D3-95AECD777877}"/>
          </ac:spMkLst>
        </pc:spChg>
        <pc:spChg chg="mod">
          <ac:chgData name="CELINE BRUELLE" userId="75d133438cc983d5" providerId="LiveId" clId="{8C46F105-DD6A-48C4-B6D3-C1A6192AA85D}" dt="2021-07-26T15:00:18.848" v="225" actId="1076"/>
          <ac:spMkLst>
            <pc:docMk/>
            <pc:sldMk cId="3069270629" sldId="399"/>
            <ac:spMk id="11" creationId="{49C57407-D0FE-46B9-9A5A-D981571867C3}"/>
          </ac:spMkLst>
        </pc:spChg>
        <pc:spChg chg="add mod">
          <ac:chgData name="CELINE BRUELLE" userId="75d133438cc983d5" providerId="LiveId" clId="{8C46F105-DD6A-48C4-B6D3-C1A6192AA85D}" dt="2021-07-26T16:12:44.202" v="762" actId="1076"/>
          <ac:spMkLst>
            <pc:docMk/>
            <pc:sldMk cId="3069270629" sldId="399"/>
            <ac:spMk id="12" creationId="{E3240449-3745-46AD-BD1D-6E43F8145200}"/>
          </ac:spMkLst>
        </pc:spChg>
        <pc:spChg chg="add mod">
          <ac:chgData name="CELINE BRUELLE" userId="75d133438cc983d5" providerId="LiveId" clId="{8C46F105-DD6A-48C4-B6D3-C1A6192AA85D}" dt="2021-07-26T16:12:52.584" v="764" actId="1076"/>
          <ac:spMkLst>
            <pc:docMk/>
            <pc:sldMk cId="3069270629" sldId="399"/>
            <ac:spMk id="13" creationId="{83DD0F9F-6AE2-41DB-8B9B-0E35DF8E029B}"/>
          </ac:spMkLst>
        </pc:spChg>
        <pc:spChg chg="add mod">
          <ac:chgData name="CELINE BRUELLE" userId="75d133438cc983d5" providerId="LiveId" clId="{8C46F105-DD6A-48C4-B6D3-C1A6192AA85D}" dt="2021-07-26T16:25:23.675" v="1971" actId="1076"/>
          <ac:spMkLst>
            <pc:docMk/>
            <pc:sldMk cId="3069270629" sldId="399"/>
            <ac:spMk id="14" creationId="{235DCB85-BB0B-4695-87E7-9279E327E0B6}"/>
          </ac:spMkLst>
        </pc:spChg>
        <pc:spChg chg="add mod">
          <ac:chgData name="CELINE BRUELLE" userId="75d133438cc983d5" providerId="LiveId" clId="{8C46F105-DD6A-48C4-B6D3-C1A6192AA85D}" dt="2021-07-26T16:26:43.059" v="1997" actId="1076"/>
          <ac:spMkLst>
            <pc:docMk/>
            <pc:sldMk cId="3069270629" sldId="399"/>
            <ac:spMk id="15" creationId="{B34B7374-73F0-405A-AAD5-C94A8492D39D}"/>
          </ac:spMkLst>
        </pc:spChg>
        <pc:spChg chg="add mod">
          <ac:chgData name="CELINE BRUELLE" userId="75d133438cc983d5" providerId="LiveId" clId="{8C46F105-DD6A-48C4-B6D3-C1A6192AA85D}" dt="2021-07-26T16:26:22.009" v="1991" actId="1076"/>
          <ac:spMkLst>
            <pc:docMk/>
            <pc:sldMk cId="3069270629" sldId="399"/>
            <ac:spMk id="16" creationId="{71EA0E5F-CA58-4A67-8B5E-F88EA7777491}"/>
          </ac:spMkLst>
        </pc:spChg>
        <pc:spChg chg="add mod">
          <ac:chgData name="CELINE BRUELLE" userId="75d133438cc983d5" providerId="LiveId" clId="{8C46F105-DD6A-48C4-B6D3-C1A6192AA85D}" dt="2021-07-26T15:33:56.144" v="343" actId="1076"/>
          <ac:spMkLst>
            <pc:docMk/>
            <pc:sldMk cId="3069270629" sldId="399"/>
            <ac:spMk id="17" creationId="{48095AAE-C4E7-4C2F-9E48-2AD434EF6FF5}"/>
          </ac:spMkLst>
        </pc:spChg>
        <pc:spChg chg="add mod">
          <ac:chgData name="CELINE BRUELLE" userId="75d133438cc983d5" providerId="LiveId" clId="{8C46F105-DD6A-48C4-B6D3-C1A6192AA85D}" dt="2021-07-26T16:26:28.281" v="1993" actId="1076"/>
          <ac:spMkLst>
            <pc:docMk/>
            <pc:sldMk cId="3069270629" sldId="399"/>
            <ac:spMk id="20" creationId="{B7CF244C-84C7-4FCB-8E3A-1DC71DB6D7D3}"/>
          </ac:spMkLst>
        </pc:spChg>
        <pc:cxnChg chg="add mod">
          <ac:chgData name="CELINE BRUELLE" userId="75d133438cc983d5" providerId="LiveId" clId="{8C46F105-DD6A-48C4-B6D3-C1A6192AA85D}" dt="2021-07-26T15:33:48.604" v="341" actId="14100"/>
          <ac:cxnSpMkLst>
            <pc:docMk/>
            <pc:sldMk cId="3069270629" sldId="399"/>
            <ac:cxnSpMk id="4" creationId="{DE2F26C7-78A3-400B-BDB6-AD062A2E2C85}"/>
          </ac:cxnSpMkLst>
        </pc:cxnChg>
      </pc:sldChg>
      <pc:sldChg chg="addSp delSp modSp add mod ord addCm delCm modCm">
        <pc:chgData name="CELINE BRUELLE" userId="75d133438cc983d5" providerId="LiveId" clId="{8C46F105-DD6A-48C4-B6D3-C1A6192AA85D}" dt="2021-07-30T09:01:53.223" v="6772" actId="947"/>
        <pc:sldMkLst>
          <pc:docMk/>
          <pc:sldMk cId="3476666052" sldId="400"/>
        </pc:sldMkLst>
        <pc:spChg chg="mod">
          <ac:chgData name="CELINE BRUELLE" userId="75d133438cc983d5" providerId="LiveId" clId="{8C46F105-DD6A-48C4-B6D3-C1A6192AA85D}" dt="2021-07-30T07:47:10.310" v="4734" actId="1076"/>
          <ac:spMkLst>
            <pc:docMk/>
            <pc:sldMk cId="3476666052" sldId="400"/>
            <ac:spMk id="2" creationId="{D6855646-D72C-4E27-BDF8-0FE934C37962}"/>
          </ac:spMkLst>
        </pc:spChg>
        <pc:spChg chg="add mod">
          <ac:chgData name="CELINE BRUELLE" userId="75d133438cc983d5" providerId="LiveId" clId="{8C46F105-DD6A-48C4-B6D3-C1A6192AA85D}" dt="2021-07-29T20:29:28.639" v="3696" actId="208"/>
          <ac:spMkLst>
            <pc:docMk/>
            <pc:sldMk cId="3476666052" sldId="400"/>
            <ac:spMk id="3" creationId="{3E5B7242-E815-46D8-A4BA-3CFEC809491B}"/>
          </ac:spMkLst>
        </pc:spChg>
        <pc:spChg chg="mod">
          <ac:chgData name="CELINE BRUELLE" userId="75d133438cc983d5" providerId="LiveId" clId="{8C46F105-DD6A-48C4-B6D3-C1A6192AA85D}" dt="2021-07-30T09:01:53.223" v="6772" actId="947"/>
          <ac:spMkLst>
            <pc:docMk/>
            <pc:sldMk cId="3476666052" sldId="400"/>
            <ac:spMk id="5" creationId="{E688324B-FB0A-4D94-BEDC-B06CBADC39C5}"/>
          </ac:spMkLst>
        </pc:spChg>
        <pc:spChg chg="mod">
          <ac:chgData name="CELINE BRUELLE" userId="75d133438cc983d5" providerId="LiveId" clId="{8C46F105-DD6A-48C4-B6D3-C1A6192AA85D}" dt="2021-07-30T08:27:01.686" v="5867" actId="1076"/>
          <ac:spMkLst>
            <pc:docMk/>
            <pc:sldMk cId="3476666052" sldId="400"/>
            <ac:spMk id="7" creationId="{732075E3-6764-4D30-95DF-B44A0707FBFE}"/>
          </ac:spMkLst>
        </pc:spChg>
        <pc:spChg chg="add mod ord">
          <ac:chgData name="CELINE BRUELLE" userId="75d133438cc983d5" providerId="LiveId" clId="{8C46F105-DD6A-48C4-B6D3-C1A6192AA85D}" dt="2021-07-30T08:25:11.474" v="5768" actId="1076"/>
          <ac:spMkLst>
            <pc:docMk/>
            <pc:sldMk cId="3476666052" sldId="400"/>
            <ac:spMk id="8" creationId="{0A1CC2C0-0621-4130-8FB2-A4DAE88E3AD1}"/>
          </ac:spMkLst>
        </pc:spChg>
        <pc:spChg chg="del">
          <ac:chgData name="CELINE BRUELLE" userId="75d133438cc983d5" providerId="LiveId" clId="{8C46F105-DD6A-48C4-B6D3-C1A6192AA85D}" dt="2021-07-26T16:26:50.049" v="1999" actId="478"/>
          <ac:spMkLst>
            <pc:docMk/>
            <pc:sldMk cId="3476666052" sldId="400"/>
            <ac:spMk id="8" creationId="{8FCDFC5A-F4A2-4F47-92D3-95AECD777877}"/>
          </ac:spMkLst>
        </pc:spChg>
        <pc:spChg chg="add del mod">
          <ac:chgData name="CELINE BRUELLE" userId="75d133438cc983d5" providerId="LiveId" clId="{8C46F105-DD6A-48C4-B6D3-C1A6192AA85D}" dt="2021-07-29T20:41:25.775" v="4016" actId="478"/>
          <ac:spMkLst>
            <pc:docMk/>
            <pc:sldMk cId="3476666052" sldId="400"/>
            <ac:spMk id="9" creationId="{23BC8907-F2B0-4810-9C5E-9136C4849A7E}"/>
          </ac:spMkLst>
        </pc:spChg>
        <pc:spChg chg="del">
          <ac:chgData name="CELINE BRUELLE" userId="75d133438cc983d5" providerId="LiveId" clId="{8C46F105-DD6A-48C4-B6D3-C1A6192AA85D}" dt="2021-07-29T20:28:30.808" v="3690" actId="478"/>
          <ac:spMkLst>
            <pc:docMk/>
            <pc:sldMk cId="3476666052" sldId="400"/>
            <ac:spMk id="12" creationId="{E3240449-3745-46AD-BD1D-6E43F8145200}"/>
          </ac:spMkLst>
        </pc:spChg>
        <pc:spChg chg="mod">
          <ac:chgData name="CELINE BRUELLE" userId="75d133438cc983d5" providerId="LiveId" clId="{8C46F105-DD6A-48C4-B6D3-C1A6192AA85D}" dt="2021-07-30T08:17:09.479" v="5563" actId="12788"/>
          <ac:spMkLst>
            <pc:docMk/>
            <pc:sldMk cId="3476666052" sldId="400"/>
            <ac:spMk id="13" creationId="{83DD0F9F-6AE2-41DB-8B9B-0E35DF8E029B}"/>
          </ac:spMkLst>
        </pc:spChg>
        <pc:spChg chg="del mod">
          <ac:chgData name="CELINE BRUELLE" userId="75d133438cc983d5" providerId="LiveId" clId="{8C46F105-DD6A-48C4-B6D3-C1A6192AA85D}" dt="2021-07-30T08:16:48.582" v="5559" actId="478"/>
          <ac:spMkLst>
            <pc:docMk/>
            <pc:sldMk cId="3476666052" sldId="400"/>
            <ac:spMk id="14" creationId="{235DCB85-BB0B-4695-87E7-9279E327E0B6}"/>
          </ac:spMkLst>
        </pc:spChg>
        <pc:spChg chg="del mod">
          <ac:chgData name="CELINE BRUELLE" userId="75d133438cc983d5" providerId="LiveId" clId="{8C46F105-DD6A-48C4-B6D3-C1A6192AA85D}" dt="2021-07-30T08:16:51.867" v="5560" actId="478"/>
          <ac:spMkLst>
            <pc:docMk/>
            <pc:sldMk cId="3476666052" sldId="400"/>
            <ac:spMk id="15" creationId="{B34B7374-73F0-405A-AAD5-C94A8492D39D}"/>
          </ac:spMkLst>
        </pc:spChg>
        <pc:spChg chg="del mod">
          <ac:chgData name="CELINE BRUELLE" userId="75d133438cc983d5" providerId="LiveId" clId="{8C46F105-DD6A-48C4-B6D3-C1A6192AA85D}" dt="2021-07-29T19:07:51.629" v="3111" actId="478"/>
          <ac:spMkLst>
            <pc:docMk/>
            <pc:sldMk cId="3476666052" sldId="400"/>
            <ac:spMk id="16" creationId="{71EA0E5F-CA58-4A67-8B5E-F88EA7777491}"/>
          </ac:spMkLst>
        </pc:spChg>
        <pc:spChg chg="add del mod">
          <ac:chgData name="CELINE BRUELLE" userId="75d133438cc983d5" providerId="LiveId" clId="{8C46F105-DD6A-48C4-B6D3-C1A6192AA85D}" dt="2021-07-30T08:53:13.709" v="6708" actId="478"/>
          <ac:spMkLst>
            <pc:docMk/>
            <pc:sldMk cId="3476666052" sldId="400"/>
            <ac:spMk id="16" creationId="{EC0890CF-92E4-4C03-8DDF-45DF0302CD63}"/>
          </ac:spMkLst>
        </pc:spChg>
        <pc:spChg chg="del">
          <ac:chgData name="CELINE BRUELLE" userId="75d133438cc983d5" providerId="LiveId" clId="{8C46F105-DD6A-48C4-B6D3-C1A6192AA85D}" dt="2021-07-26T16:26:50.049" v="1999" actId="478"/>
          <ac:spMkLst>
            <pc:docMk/>
            <pc:sldMk cId="3476666052" sldId="400"/>
            <ac:spMk id="17" creationId="{48095AAE-C4E7-4C2F-9E48-2AD434EF6FF5}"/>
          </ac:spMkLst>
        </pc:spChg>
        <pc:spChg chg="add mod">
          <ac:chgData name="CELINE BRUELLE" userId="75d133438cc983d5" providerId="LiveId" clId="{8C46F105-DD6A-48C4-B6D3-C1A6192AA85D}" dt="2021-07-30T08:17:09.479" v="5563" actId="12788"/>
          <ac:spMkLst>
            <pc:docMk/>
            <pc:sldMk cId="3476666052" sldId="400"/>
            <ac:spMk id="19" creationId="{BCC484C7-8C71-4B43-8677-85403748C936}"/>
          </ac:spMkLst>
        </pc:spChg>
        <pc:spChg chg="del mod">
          <ac:chgData name="CELINE BRUELLE" userId="75d133438cc983d5" providerId="LiveId" clId="{8C46F105-DD6A-48C4-B6D3-C1A6192AA85D}" dt="2021-07-29T19:10:11.947" v="3155" actId="478"/>
          <ac:spMkLst>
            <pc:docMk/>
            <pc:sldMk cId="3476666052" sldId="400"/>
            <ac:spMk id="20" creationId="{B7CF244C-84C7-4FCB-8E3A-1DC71DB6D7D3}"/>
          </ac:spMkLst>
        </pc:spChg>
        <pc:spChg chg="add del mod">
          <ac:chgData name="CELINE BRUELLE" userId="75d133438cc983d5" providerId="LiveId" clId="{8C46F105-DD6A-48C4-B6D3-C1A6192AA85D}" dt="2021-07-29T20:41:28.846" v="4017" actId="478"/>
          <ac:spMkLst>
            <pc:docMk/>
            <pc:sldMk cId="3476666052" sldId="400"/>
            <ac:spMk id="21" creationId="{AC3939F1-2DC0-4908-B3B8-FA7FA2FA81BE}"/>
          </ac:spMkLst>
        </pc:spChg>
        <pc:spChg chg="add mod">
          <ac:chgData name="CELINE BRUELLE" userId="75d133438cc983d5" providerId="LiveId" clId="{8C46F105-DD6A-48C4-B6D3-C1A6192AA85D}" dt="2021-07-30T08:52:58.896" v="6701" actId="1076"/>
          <ac:spMkLst>
            <pc:docMk/>
            <pc:sldMk cId="3476666052" sldId="400"/>
            <ac:spMk id="22" creationId="{5363E6C8-5505-4980-8DCA-A81AD49915C0}"/>
          </ac:spMkLst>
        </pc:spChg>
        <pc:spChg chg="add mod">
          <ac:chgData name="CELINE BRUELLE" userId="75d133438cc983d5" providerId="LiveId" clId="{8C46F105-DD6A-48C4-B6D3-C1A6192AA85D}" dt="2021-07-30T08:53:09" v="6707" actId="1035"/>
          <ac:spMkLst>
            <pc:docMk/>
            <pc:sldMk cId="3476666052" sldId="400"/>
            <ac:spMk id="23" creationId="{D028D004-FBC8-4986-99B1-A2B69C1D0F33}"/>
          </ac:spMkLst>
        </pc:spChg>
        <pc:spChg chg="add mod">
          <ac:chgData name="CELINE BRUELLE" userId="75d133438cc983d5" providerId="LiveId" clId="{8C46F105-DD6A-48C4-B6D3-C1A6192AA85D}" dt="2021-07-30T08:26:53.581" v="5865" actId="1076"/>
          <ac:spMkLst>
            <pc:docMk/>
            <pc:sldMk cId="3476666052" sldId="400"/>
            <ac:spMk id="25" creationId="{28C83FE5-B8A0-47E1-A4AB-6F2F906477A5}"/>
          </ac:spMkLst>
        </pc:spChg>
        <pc:spChg chg="add del mod">
          <ac:chgData name="CELINE BRUELLE" userId="75d133438cc983d5" providerId="LiveId" clId="{8C46F105-DD6A-48C4-B6D3-C1A6192AA85D}" dt="2021-07-29T20:41:31.413" v="4018" actId="478"/>
          <ac:spMkLst>
            <pc:docMk/>
            <pc:sldMk cId="3476666052" sldId="400"/>
            <ac:spMk id="26" creationId="{F87FBC50-CC1D-4A7F-A833-F7577B95D75F}"/>
          </ac:spMkLst>
        </pc:spChg>
        <pc:spChg chg="mod">
          <ac:chgData name="CELINE BRUELLE" userId="75d133438cc983d5" providerId="LiveId" clId="{8C46F105-DD6A-48C4-B6D3-C1A6192AA85D}" dt="2021-07-30T07:46:35.582" v="4718" actId="20577"/>
          <ac:spMkLst>
            <pc:docMk/>
            <pc:sldMk cId="3476666052" sldId="400"/>
            <ac:spMk id="120" creationId="{73769378-2928-49E8-AE27-579A342433E9}"/>
          </ac:spMkLst>
        </pc:spChg>
        <pc:cxnChg chg="mod">
          <ac:chgData name="CELINE BRUELLE" userId="75d133438cc983d5" providerId="LiveId" clId="{8C46F105-DD6A-48C4-B6D3-C1A6192AA85D}" dt="2021-07-30T08:26:56.607" v="5866" actId="14100"/>
          <ac:cxnSpMkLst>
            <pc:docMk/>
            <pc:sldMk cId="3476666052" sldId="400"/>
            <ac:cxnSpMk id="4" creationId="{DE2F26C7-78A3-400B-BDB6-AD062A2E2C85}"/>
          </ac:cxnSpMkLst>
        </pc:cxnChg>
      </pc:sldChg>
      <pc:sldChg chg="addSp delSp modSp add mod">
        <pc:chgData name="CELINE BRUELLE" userId="75d133438cc983d5" providerId="LiveId" clId="{8C46F105-DD6A-48C4-B6D3-C1A6192AA85D}" dt="2021-07-30T09:00:51.290" v="6771" actId="20577"/>
        <pc:sldMkLst>
          <pc:docMk/>
          <pc:sldMk cId="2536863795" sldId="401"/>
        </pc:sldMkLst>
        <pc:spChg chg="mod">
          <ac:chgData name="CELINE BRUELLE" userId="75d133438cc983d5" providerId="LiveId" clId="{8C46F105-DD6A-48C4-B6D3-C1A6192AA85D}" dt="2021-07-29T21:05:16.003" v="4657" actId="1076"/>
          <ac:spMkLst>
            <pc:docMk/>
            <pc:sldMk cId="2536863795" sldId="401"/>
            <ac:spMk id="2" creationId="{D6855646-D72C-4E27-BDF8-0FE934C37962}"/>
          </ac:spMkLst>
        </pc:spChg>
        <pc:spChg chg="mod">
          <ac:chgData name="CELINE BRUELLE" userId="75d133438cc983d5" providerId="LiveId" clId="{8C46F105-DD6A-48C4-B6D3-C1A6192AA85D}" dt="2021-07-29T20:48:19.799" v="4327" actId="313"/>
          <ac:spMkLst>
            <pc:docMk/>
            <pc:sldMk cId="2536863795" sldId="401"/>
            <ac:spMk id="3" creationId="{3E5B7242-E815-46D8-A4BA-3CFEC809491B}"/>
          </ac:spMkLst>
        </pc:spChg>
        <pc:spChg chg="mod">
          <ac:chgData name="CELINE BRUELLE" userId="75d133438cc983d5" providerId="LiveId" clId="{8C46F105-DD6A-48C4-B6D3-C1A6192AA85D}" dt="2021-07-30T09:00:51.290" v="6771" actId="20577"/>
          <ac:spMkLst>
            <pc:docMk/>
            <pc:sldMk cId="2536863795" sldId="401"/>
            <ac:spMk id="5" creationId="{E688324B-FB0A-4D94-BEDC-B06CBADC39C5}"/>
          </ac:spMkLst>
        </pc:spChg>
        <pc:spChg chg="del mod">
          <ac:chgData name="CELINE BRUELLE" userId="75d133438cc983d5" providerId="LiveId" clId="{8C46F105-DD6A-48C4-B6D3-C1A6192AA85D}" dt="2021-07-30T08:54:54.197" v="6717" actId="478"/>
          <ac:spMkLst>
            <pc:docMk/>
            <pc:sldMk cId="2536863795" sldId="401"/>
            <ac:spMk id="7" creationId="{732075E3-6764-4D30-95DF-B44A0707FBFE}"/>
          </ac:spMkLst>
        </pc:spChg>
        <pc:spChg chg="mod">
          <ac:chgData name="CELINE BRUELLE" userId="75d133438cc983d5" providerId="LiveId" clId="{8C46F105-DD6A-48C4-B6D3-C1A6192AA85D}" dt="2021-07-30T09:00:05.838" v="6756" actId="1076"/>
          <ac:spMkLst>
            <pc:docMk/>
            <pc:sldMk cId="2536863795" sldId="401"/>
            <ac:spMk id="8" creationId="{0A1CC2C0-0621-4130-8FB2-A4DAE88E3AD1}"/>
          </ac:spMkLst>
        </pc:spChg>
        <pc:spChg chg="mod">
          <ac:chgData name="CELINE BRUELLE" userId="75d133438cc983d5" providerId="LiveId" clId="{8C46F105-DD6A-48C4-B6D3-C1A6192AA85D}" dt="2021-07-30T08:59:46.836" v="6755" actId="1076"/>
          <ac:spMkLst>
            <pc:docMk/>
            <pc:sldMk cId="2536863795" sldId="401"/>
            <ac:spMk id="13" creationId="{83DD0F9F-6AE2-41DB-8B9B-0E35DF8E029B}"/>
          </ac:spMkLst>
        </pc:spChg>
        <pc:spChg chg="mod">
          <ac:chgData name="CELINE BRUELLE" userId="75d133438cc983d5" providerId="LiveId" clId="{8C46F105-DD6A-48C4-B6D3-C1A6192AA85D}" dt="2021-07-30T08:59:46.836" v="6755" actId="1076"/>
          <ac:spMkLst>
            <pc:docMk/>
            <pc:sldMk cId="2536863795" sldId="401"/>
            <ac:spMk id="14" creationId="{235DCB85-BB0B-4695-87E7-9279E327E0B6}"/>
          </ac:spMkLst>
        </pc:spChg>
        <pc:spChg chg="mod">
          <ac:chgData name="CELINE BRUELLE" userId="75d133438cc983d5" providerId="LiveId" clId="{8C46F105-DD6A-48C4-B6D3-C1A6192AA85D}" dt="2021-07-30T08:59:46.836" v="6755" actId="1076"/>
          <ac:spMkLst>
            <pc:docMk/>
            <pc:sldMk cId="2536863795" sldId="401"/>
            <ac:spMk id="15" creationId="{B34B7374-73F0-405A-AAD5-C94A8492D39D}"/>
          </ac:spMkLst>
        </pc:spChg>
        <pc:spChg chg="mod">
          <ac:chgData name="CELINE BRUELLE" userId="75d133438cc983d5" providerId="LiveId" clId="{8C46F105-DD6A-48C4-B6D3-C1A6192AA85D}" dt="2021-07-30T08:59:46.836" v="6755" actId="1076"/>
          <ac:spMkLst>
            <pc:docMk/>
            <pc:sldMk cId="2536863795" sldId="401"/>
            <ac:spMk id="19" creationId="{BCC484C7-8C71-4B43-8677-85403748C936}"/>
          </ac:spMkLst>
        </pc:spChg>
        <pc:spChg chg="add mod">
          <ac:chgData name="CELINE BRUELLE" userId="75d133438cc983d5" providerId="LiveId" clId="{8C46F105-DD6A-48C4-B6D3-C1A6192AA85D}" dt="2021-07-30T09:00:14.858" v="6760" actId="1035"/>
          <ac:spMkLst>
            <pc:docMk/>
            <pc:sldMk cId="2536863795" sldId="401"/>
            <ac:spMk id="21" creationId="{BC229784-2DD5-4332-BA1A-09A13487FC17}"/>
          </ac:spMkLst>
        </pc:spChg>
        <pc:spChg chg="del mod">
          <ac:chgData name="CELINE BRUELLE" userId="75d133438cc983d5" providerId="LiveId" clId="{8C46F105-DD6A-48C4-B6D3-C1A6192AA85D}" dt="2021-07-29T20:59:29.747" v="4449" actId="478"/>
          <ac:spMkLst>
            <pc:docMk/>
            <pc:sldMk cId="2536863795" sldId="401"/>
            <ac:spMk id="22" creationId="{5363E6C8-5505-4980-8DCA-A81AD49915C0}"/>
          </ac:spMkLst>
        </pc:spChg>
        <pc:spChg chg="del mod">
          <ac:chgData name="CELINE BRUELLE" userId="75d133438cc983d5" providerId="LiveId" clId="{8C46F105-DD6A-48C4-B6D3-C1A6192AA85D}" dt="2021-07-29T20:59:37.483" v="4450" actId="478"/>
          <ac:spMkLst>
            <pc:docMk/>
            <pc:sldMk cId="2536863795" sldId="401"/>
            <ac:spMk id="23" creationId="{D028D004-FBC8-4986-99B1-A2B69C1D0F33}"/>
          </ac:spMkLst>
        </pc:spChg>
        <pc:spChg chg="add del mod">
          <ac:chgData name="CELINE BRUELLE" userId="75d133438cc983d5" providerId="LiveId" clId="{8C46F105-DD6A-48C4-B6D3-C1A6192AA85D}" dt="2021-07-30T08:55:54.578" v="6748" actId="478"/>
          <ac:spMkLst>
            <pc:docMk/>
            <pc:sldMk cId="2536863795" sldId="401"/>
            <ac:spMk id="24" creationId="{DE24A4AC-049C-419D-9B6C-8120A1EB02EA}"/>
          </ac:spMkLst>
        </pc:spChg>
        <pc:spChg chg="mod">
          <ac:chgData name="CELINE BRUELLE" userId="75d133438cc983d5" providerId="LiveId" clId="{8C46F105-DD6A-48C4-B6D3-C1A6192AA85D}" dt="2021-07-30T08:59:46.836" v="6755" actId="1076"/>
          <ac:spMkLst>
            <pc:docMk/>
            <pc:sldMk cId="2536863795" sldId="401"/>
            <ac:spMk id="25" creationId="{28C83FE5-B8A0-47E1-A4AB-6F2F906477A5}"/>
          </ac:spMkLst>
        </pc:spChg>
        <pc:spChg chg="mod">
          <ac:chgData name="CELINE BRUELLE" userId="75d133438cc983d5" providerId="LiveId" clId="{8C46F105-DD6A-48C4-B6D3-C1A6192AA85D}" dt="2021-07-30T08:58:27.528" v="6751"/>
          <ac:spMkLst>
            <pc:docMk/>
            <pc:sldMk cId="2536863795" sldId="401"/>
            <ac:spMk id="120" creationId="{73769378-2928-49E8-AE27-579A342433E9}"/>
          </ac:spMkLst>
        </pc:spChg>
        <pc:cxnChg chg="mod">
          <ac:chgData name="CELINE BRUELLE" userId="75d133438cc983d5" providerId="LiveId" clId="{8C46F105-DD6A-48C4-B6D3-C1A6192AA85D}" dt="2021-07-30T08:59:46.836" v="6755" actId="1076"/>
          <ac:cxnSpMkLst>
            <pc:docMk/>
            <pc:sldMk cId="2536863795" sldId="401"/>
            <ac:cxnSpMk id="4" creationId="{DE2F26C7-78A3-400B-BDB6-AD062A2E2C85}"/>
          </ac:cxnSpMkLst>
        </pc:cxnChg>
      </pc:sldChg>
      <pc:sldChg chg="modSp add del mod">
        <pc:chgData name="CELINE BRUELLE" userId="75d133438cc983d5" providerId="LiveId" clId="{8C46F105-DD6A-48C4-B6D3-C1A6192AA85D}" dt="2021-07-30T08:53:43.420" v="6715" actId="2696"/>
        <pc:sldMkLst>
          <pc:docMk/>
          <pc:sldMk cId="310507073" sldId="402"/>
        </pc:sldMkLst>
        <pc:spChg chg="mod">
          <ac:chgData name="CELINE BRUELLE" userId="75d133438cc983d5" providerId="LiveId" clId="{8C46F105-DD6A-48C4-B6D3-C1A6192AA85D}" dt="2021-07-30T08:10:30.810" v="5304" actId="20577"/>
          <ac:spMkLst>
            <pc:docMk/>
            <pc:sldMk cId="310507073" sldId="402"/>
            <ac:spMk id="5" creationId="{E688324B-FB0A-4D94-BEDC-B06CBADC39C5}"/>
          </ac:spMkLst>
        </pc:spChg>
        <pc:spChg chg="mod">
          <ac:chgData name="CELINE BRUELLE" userId="75d133438cc983d5" providerId="LiveId" clId="{8C46F105-DD6A-48C4-B6D3-C1A6192AA85D}" dt="2021-07-30T08:08:24.270" v="5288" actId="1076"/>
          <ac:spMkLst>
            <pc:docMk/>
            <pc:sldMk cId="310507073" sldId="402"/>
            <ac:spMk id="8" creationId="{0A1CC2C0-0621-4130-8FB2-A4DAE88E3AD1}"/>
          </ac:spMkLst>
        </pc:spChg>
        <pc:spChg chg="mod">
          <ac:chgData name="CELINE BRUELLE" userId="75d133438cc983d5" providerId="LiveId" clId="{8C46F105-DD6A-48C4-B6D3-C1A6192AA85D}" dt="2021-07-30T08:02:29.333" v="4922" actId="1076"/>
          <ac:spMkLst>
            <pc:docMk/>
            <pc:sldMk cId="310507073" sldId="402"/>
            <ac:spMk id="13" creationId="{83DD0F9F-6AE2-41DB-8B9B-0E35DF8E029B}"/>
          </ac:spMkLst>
        </pc:spChg>
        <pc:spChg chg="mod">
          <ac:chgData name="CELINE BRUELLE" userId="75d133438cc983d5" providerId="LiveId" clId="{8C46F105-DD6A-48C4-B6D3-C1A6192AA85D}" dt="2021-07-30T08:02:34.162" v="4923" actId="1076"/>
          <ac:spMkLst>
            <pc:docMk/>
            <pc:sldMk cId="310507073" sldId="402"/>
            <ac:spMk id="19" creationId="{BCC484C7-8C71-4B43-8677-85403748C936}"/>
          </ac:spMkLst>
        </pc:spChg>
      </pc:sldChg>
      <pc:sldChg chg="addSp delSp modSp add mod">
        <pc:chgData name="CELINE BRUELLE" userId="75d133438cc983d5" providerId="LiveId" clId="{8C46F105-DD6A-48C4-B6D3-C1A6192AA85D}" dt="2021-07-30T08:53:24.996" v="6709" actId="478"/>
        <pc:sldMkLst>
          <pc:docMk/>
          <pc:sldMk cId="1360961000" sldId="403"/>
        </pc:sldMkLst>
        <pc:spChg chg="del">
          <ac:chgData name="CELINE BRUELLE" userId="75d133438cc983d5" providerId="LiveId" clId="{8C46F105-DD6A-48C4-B6D3-C1A6192AA85D}" dt="2021-07-30T08:28:30.669" v="5879" actId="478"/>
          <ac:spMkLst>
            <pc:docMk/>
            <pc:sldMk cId="1360961000" sldId="403"/>
            <ac:spMk id="5" creationId="{E688324B-FB0A-4D94-BEDC-B06CBADC39C5}"/>
          </ac:spMkLst>
        </pc:spChg>
        <pc:spChg chg="del">
          <ac:chgData name="CELINE BRUELLE" userId="75d133438cc983d5" providerId="LiveId" clId="{8C46F105-DD6A-48C4-B6D3-C1A6192AA85D}" dt="2021-07-30T08:41:05.227" v="6425" actId="478"/>
          <ac:spMkLst>
            <pc:docMk/>
            <pc:sldMk cId="1360961000" sldId="403"/>
            <ac:spMk id="8" creationId="{0A1CC2C0-0621-4130-8FB2-A4DAE88E3AD1}"/>
          </ac:spMkLst>
        </pc:spChg>
        <pc:spChg chg="add del mod">
          <ac:chgData name="CELINE BRUELLE" userId="75d133438cc983d5" providerId="LiveId" clId="{8C46F105-DD6A-48C4-B6D3-C1A6192AA85D}" dt="2021-07-30T08:53:24.996" v="6709" actId="478"/>
          <ac:spMkLst>
            <pc:docMk/>
            <pc:sldMk cId="1360961000" sldId="403"/>
            <ac:spMk id="12" creationId="{21A54750-C991-434A-803C-8DB31FFEC886}"/>
          </ac:spMkLst>
        </pc:spChg>
        <pc:spChg chg="mod">
          <ac:chgData name="CELINE BRUELLE" userId="75d133438cc983d5" providerId="LiveId" clId="{8C46F105-DD6A-48C4-B6D3-C1A6192AA85D}" dt="2021-07-30T08:46:04.718" v="6649" actId="1076"/>
          <ac:spMkLst>
            <pc:docMk/>
            <pc:sldMk cId="1360961000" sldId="403"/>
            <ac:spMk id="13" creationId="{83DD0F9F-6AE2-41DB-8B9B-0E35DF8E029B}"/>
          </ac:spMkLst>
        </pc:spChg>
        <pc:spChg chg="mod">
          <ac:chgData name="CELINE BRUELLE" userId="75d133438cc983d5" providerId="LiveId" clId="{8C46F105-DD6A-48C4-B6D3-C1A6192AA85D}" dt="2021-07-30T08:46:04.718" v="6649" actId="1076"/>
          <ac:spMkLst>
            <pc:docMk/>
            <pc:sldMk cId="1360961000" sldId="403"/>
            <ac:spMk id="16" creationId="{EC0890CF-92E4-4C03-8DDF-45DF0302CD63}"/>
          </ac:spMkLst>
        </pc:spChg>
        <pc:spChg chg="mod">
          <ac:chgData name="CELINE BRUELLE" userId="75d133438cc983d5" providerId="LiveId" clId="{8C46F105-DD6A-48C4-B6D3-C1A6192AA85D}" dt="2021-07-30T08:46:04.718" v="6649" actId="1076"/>
          <ac:spMkLst>
            <pc:docMk/>
            <pc:sldMk cId="1360961000" sldId="403"/>
            <ac:spMk id="19" creationId="{BCC484C7-8C71-4B43-8677-85403748C936}"/>
          </ac:spMkLst>
        </pc:spChg>
        <pc:spChg chg="add mod">
          <ac:chgData name="CELINE BRUELLE" userId="75d133438cc983d5" providerId="LiveId" clId="{8C46F105-DD6A-48C4-B6D3-C1A6192AA85D}" dt="2021-07-30T08:52:11.821" v="6700" actId="20577"/>
          <ac:spMkLst>
            <pc:docMk/>
            <pc:sldMk cId="1360961000" sldId="403"/>
            <ac:spMk id="20" creationId="{EEC03D19-4708-4C5E-A8BE-B42333A84423}"/>
          </ac:spMkLst>
        </pc:spChg>
        <pc:spChg chg="add mod">
          <ac:chgData name="CELINE BRUELLE" userId="75d133438cc983d5" providerId="LiveId" clId="{8C46F105-DD6A-48C4-B6D3-C1A6192AA85D}" dt="2021-07-30T08:50:02.442" v="6657" actId="20577"/>
          <ac:spMkLst>
            <pc:docMk/>
            <pc:sldMk cId="1360961000" sldId="403"/>
            <ac:spMk id="21" creationId="{853A228F-F860-49EF-B2B3-ACA63060B4CE}"/>
          </ac:spMkLst>
        </pc:spChg>
        <pc:spChg chg="del">
          <ac:chgData name="CELINE BRUELLE" userId="75d133438cc983d5" providerId="LiveId" clId="{8C46F105-DD6A-48C4-B6D3-C1A6192AA85D}" dt="2021-07-30T08:41:09.971" v="6426" actId="478"/>
          <ac:spMkLst>
            <pc:docMk/>
            <pc:sldMk cId="1360961000" sldId="403"/>
            <ac:spMk id="22" creationId="{5363E6C8-5505-4980-8DCA-A81AD49915C0}"/>
          </ac:spMkLst>
        </pc:spChg>
        <pc:spChg chg="del">
          <ac:chgData name="CELINE BRUELLE" userId="75d133438cc983d5" providerId="LiveId" clId="{8C46F105-DD6A-48C4-B6D3-C1A6192AA85D}" dt="2021-07-30T08:41:13.199" v="6427" actId="478"/>
          <ac:spMkLst>
            <pc:docMk/>
            <pc:sldMk cId="1360961000" sldId="403"/>
            <ac:spMk id="23" creationId="{D028D004-FBC8-4986-99B1-A2B69C1D0F33}"/>
          </ac:spMkLst>
        </pc:spChg>
        <pc:spChg chg="del">
          <ac:chgData name="CELINE BRUELLE" userId="75d133438cc983d5" providerId="LiveId" clId="{8C46F105-DD6A-48C4-B6D3-C1A6192AA85D}" dt="2021-07-30T08:42:02.175" v="6449" actId="478"/>
          <ac:spMkLst>
            <pc:docMk/>
            <pc:sldMk cId="1360961000" sldId="403"/>
            <ac:spMk id="25" creationId="{28C83FE5-B8A0-47E1-A4AB-6F2F906477A5}"/>
          </ac:spMkLst>
        </pc:spChg>
        <pc:cxnChg chg="mod">
          <ac:chgData name="CELINE BRUELLE" userId="75d133438cc983d5" providerId="LiveId" clId="{8C46F105-DD6A-48C4-B6D3-C1A6192AA85D}" dt="2021-07-30T08:51:51.325" v="6694" actId="14100"/>
          <ac:cxnSpMkLst>
            <pc:docMk/>
            <pc:sldMk cId="1360961000" sldId="403"/>
            <ac:cxnSpMk id="4" creationId="{DE2F26C7-78A3-400B-BDB6-AD062A2E2C85}"/>
          </ac:cxnSpMkLst>
        </pc:cxnChg>
      </pc:sldChg>
      <pc:sldChg chg="modSp add mod ord">
        <pc:chgData name="CELINE BRUELLE" userId="75d133438cc983d5" providerId="LiveId" clId="{8C46F105-DD6A-48C4-B6D3-C1A6192AA85D}" dt="2021-07-30T08:58:43.829" v="6752"/>
        <pc:sldMkLst>
          <pc:docMk/>
          <pc:sldMk cId="1055830649" sldId="404"/>
        </pc:sldMkLst>
        <pc:spChg chg="mod">
          <ac:chgData name="CELINE BRUELLE" userId="75d133438cc983d5" providerId="LiveId" clId="{8C46F105-DD6A-48C4-B6D3-C1A6192AA85D}" dt="2021-07-30T08:58:43.829" v="6752"/>
          <ac:spMkLst>
            <pc:docMk/>
            <pc:sldMk cId="1055830649" sldId="404"/>
            <ac:spMk id="3" creationId="{3E5B7242-E815-46D8-A4BA-3CFEC809491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3178F2-66DC-49EE-9328-BD0785766949}" type="datetimeFigureOut">
              <a:rPr lang="fr-FR" smtClean="0"/>
              <a:t>07/10/2021</a:t>
            </a:fld>
            <a:endParaRPr lang="fr-FR"/>
          </a:p>
        </p:txBody>
      </p:sp>
      <p:sp>
        <p:nvSpPr>
          <p:cNvPr id="4" name="Espace réservé de l'image des diapositives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4A7D57-9764-4C90-8E1B-7B125E2D2CB7}" type="slidenum">
              <a:rPr lang="fr-FR" smtClean="0"/>
              <a:t>‹N°›</a:t>
            </a:fld>
            <a:endParaRPr lang="fr-FR"/>
          </a:p>
        </p:txBody>
      </p:sp>
    </p:spTree>
    <p:extLst>
      <p:ext uri="{BB962C8B-B14F-4D97-AF65-F5344CB8AC3E}">
        <p14:creationId xmlns:p14="http://schemas.microsoft.com/office/powerpoint/2010/main" val="2606393896"/>
      </p:ext>
    </p:extLst>
  </p:cSld>
  <p:clrMap bg1="lt1" tx1="dk1" bg2="lt2" tx2="dk2" accent1="accent1" accent2="accent2" accent3="accent3" accent4="accent4" accent5="accent5" accent6="accent6" hlink="hlink" folHlink="folHlink"/>
  <p:notesStyle>
    <a:lvl1pPr marL="0" algn="l" defTabSz="421538" rtl="0" eaLnBrk="1" latinLnBrk="0" hangingPunct="1">
      <a:defRPr sz="553" kern="1200">
        <a:solidFill>
          <a:schemeClr val="tx1"/>
        </a:solidFill>
        <a:latin typeface="+mn-lt"/>
        <a:ea typeface="+mn-ea"/>
        <a:cs typeface="+mn-cs"/>
      </a:defRPr>
    </a:lvl1pPr>
    <a:lvl2pPr marL="210769" algn="l" defTabSz="421538" rtl="0" eaLnBrk="1" latinLnBrk="0" hangingPunct="1">
      <a:defRPr sz="553" kern="1200">
        <a:solidFill>
          <a:schemeClr val="tx1"/>
        </a:solidFill>
        <a:latin typeface="+mn-lt"/>
        <a:ea typeface="+mn-ea"/>
        <a:cs typeface="+mn-cs"/>
      </a:defRPr>
    </a:lvl2pPr>
    <a:lvl3pPr marL="421538" algn="l" defTabSz="421538" rtl="0" eaLnBrk="1" latinLnBrk="0" hangingPunct="1">
      <a:defRPr sz="553" kern="1200">
        <a:solidFill>
          <a:schemeClr val="tx1"/>
        </a:solidFill>
        <a:latin typeface="+mn-lt"/>
        <a:ea typeface="+mn-ea"/>
        <a:cs typeface="+mn-cs"/>
      </a:defRPr>
    </a:lvl3pPr>
    <a:lvl4pPr marL="632308" algn="l" defTabSz="421538" rtl="0" eaLnBrk="1" latinLnBrk="0" hangingPunct="1">
      <a:defRPr sz="553" kern="1200">
        <a:solidFill>
          <a:schemeClr val="tx1"/>
        </a:solidFill>
        <a:latin typeface="+mn-lt"/>
        <a:ea typeface="+mn-ea"/>
        <a:cs typeface="+mn-cs"/>
      </a:defRPr>
    </a:lvl4pPr>
    <a:lvl5pPr marL="843077" algn="l" defTabSz="421538" rtl="0" eaLnBrk="1" latinLnBrk="0" hangingPunct="1">
      <a:defRPr sz="553" kern="1200">
        <a:solidFill>
          <a:schemeClr val="tx1"/>
        </a:solidFill>
        <a:latin typeface="+mn-lt"/>
        <a:ea typeface="+mn-ea"/>
        <a:cs typeface="+mn-cs"/>
      </a:defRPr>
    </a:lvl5pPr>
    <a:lvl6pPr marL="1053846" algn="l" defTabSz="421538" rtl="0" eaLnBrk="1" latinLnBrk="0" hangingPunct="1">
      <a:defRPr sz="553" kern="1200">
        <a:solidFill>
          <a:schemeClr val="tx1"/>
        </a:solidFill>
        <a:latin typeface="+mn-lt"/>
        <a:ea typeface="+mn-ea"/>
        <a:cs typeface="+mn-cs"/>
      </a:defRPr>
    </a:lvl6pPr>
    <a:lvl7pPr marL="1264615" algn="l" defTabSz="421538" rtl="0" eaLnBrk="1" latinLnBrk="0" hangingPunct="1">
      <a:defRPr sz="553" kern="1200">
        <a:solidFill>
          <a:schemeClr val="tx1"/>
        </a:solidFill>
        <a:latin typeface="+mn-lt"/>
        <a:ea typeface="+mn-ea"/>
        <a:cs typeface="+mn-cs"/>
      </a:defRPr>
    </a:lvl7pPr>
    <a:lvl8pPr marL="1475384" algn="l" defTabSz="421538" rtl="0" eaLnBrk="1" latinLnBrk="0" hangingPunct="1">
      <a:defRPr sz="553" kern="1200">
        <a:solidFill>
          <a:schemeClr val="tx1"/>
        </a:solidFill>
        <a:latin typeface="+mn-lt"/>
        <a:ea typeface="+mn-ea"/>
        <a:cs typeface="+mn-cs"/>
      </a:defRPr>
    </a:lvl8pPr>
    <a:lvl9pPr marL="1686154" algn="l" defTabSz="421538" rtl="0" eaLnBrk="1" latinLnBrk="0" hangingPunct="1">
      <a:defRPr sz="55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8C1D5F-E629-45A5-A79B-CA7A5674350F}"/>
              </a:ext>
            </a:extLst>
          </p:cNvPr>
          <p:cNvSpPr>
            <a:spLocks noGrp="1"/>
          </p:cNvSpPr>
          <p:nvPr>
            <p:ph type="ctrTitle"/>
          </p:nvPr>
        </p:nvSpPr>
        <p:spPr>
          <a:xfrm>
            <a:off x="0" y="0"/>
            <a:ext cx="5848894" cy="1207587"/>
          </a:xfrm>
          <a:prstGeom prst="rect">
            <a:avLst/>
          </a:prstGeom>
        </p:spPr>
        <p:txBody>
          <a:bodyPr anchor="b"/>
          <a:lstStyle>
            <a:lvl1pPr algn="ctr">
              <a:defRPr sz="1350" b="1">
                <a:solidFill>
                  <a:schemeClr val="bg1"/>
                </a:solidFill>
                <a:latin typeface="Segoe UI Light" panose="020B0502040204020203" pitchFamily="34" charset="0"/>
                <a:cs typeface="Segoe UI Light" panose="020B0502040204020203" pitchFamily="34" charset="0"/>
              </a:defRPr>
            </a:lvl1pPr>
          </a:lstStyle>
          <a:p>
            <a:r>
              <a:rPr lang="fr-FR"/>
              <a:t>Modifiez le style du titre</a:t>
            </a:r>
          </a:p>
        </p:txBody>
      </p:sp>
      <p:sp>
        <p:nvSpPr>
          <p:cNvPr id="4" name="Espace réservé de la date 3">
            <a:extLst>
              <a:ext uri="{FF2B5EF4-FFF2-40B4-BE49-F238E27FC236}">
                <a16:creationId xmlns:a16="http://schemas.microsoft.com/office/drawing/2014/main" id="{FC6419E7-9000-4956-B745-A155AD910B1F}"/>
              </a:ext>
            </a:extLst>
          </p:cNvPr>
          <p:cNvSpPr>
            <a:spLocks noGrp="1"/>
          </p:cNvSpPr>
          <p:nvPr>
            <p:ph type="dt" sz="half" idx="10"/>
          </p:nvPr>
        </p:nvSpPr>
        <p:spPr/>
        <p:txBody>
          <a:bodyPr/>
          <a:lstStyle/>
          <a:p>
            <a:fld id="{B354D009-38BE-443E-8EAD-B35C6C6F686B}" type="datetime1">
              <a:rPr lang="fr-FR" smtClean="0"/>
              <a:t>07/10/2021</a:t>
            </a:fld>
            <a:endParaRPr lang="fr-FR"/>
          </a:p>
        </p:txBody>
      </p:sp>
      <p:sp>
        <p:nvSpPr>
          <p:cNvPr id="5" name="Espace réservé du pied de page 4">
            <a:extLst>
              <a:ext uri="{FF2B5EF4-FFF2-40B4-BE49-F238E27FC236}">
                <a16:creationId xmlns:a16="http://schemas.microsoft.com/office/drawing/2014/main" id="{8530B56E-32E4-4956-8BA6-688F6B42DC0F}"/>
              </a:ext>
            </a:extLst>
          </p:cNvPr>
          <p:cNvSpPr>
            <a:spLocks noGrp="1"/>
          </p:cNvSpPr>
          <p:nvPr>
            <p:ph type="ftr" sz="quarter" idx="11"/>
          </p:nvPr>
        </p:nvSpPr>
        <p:spPr>
          <a:xfrm>
            <a:off x="2340163" y="9137343"/>
            <a:ext cx="2177674" cy="604930"/>
          </a:xfrm>
        </p:spPr>
        <p:txBody>
          <a:bodyPr/>
          <a:lstStyle/>
          <a:p>
            <a:endParaRPr lang="fr-FR"/>
          </a:p>
        </p:txBody>
      </p:sp>
      <p:sp>
        <p:nvSpPr>
          <p:cNvPr id="6" name="Espace réservé du numéro de diapositive 5">
            <a:extLst>
              <a:ext uri="{FF2B5EF4-FFF2-40B4-BE49-F238E27FC236}">
                <a16:creationId xmlns:a16="http://schemas.microsoft.com/office/drawing/2014/main" id="{1BD2BADB-D8DC-420D-8E8F-6ED9C87D79A0}"/>
              </a:ext>
            </a:extLst>
          </p:cNvPr>
          <p:cNvSpPr>
            <a:spLocks noGrp="1"/>
          </p:cNvSpPr>
          <p:nvPr>
            <p:ph type="sldNum" sz="quarter" idx="12"/>
          </p:nvPr>
        </p:nvSpPr>
        <p:spPr>
          <a:xfrm>
            <a:off x="6530807" y="9282626"/>
            <a:ext cx="251052" cy="527403"/>
          </a:xfrm>
          <a:prstGeom prst="rect">
            <a:avLst/>
          </a:prstGeom>
        </p:spPr>
        <p:txBody>
          <a:bodyPr/>
          <a:lstStyle>
            <a:lvl1pPr>
              <a:defRPr sz="675">
                <a:solidFill>
                  <a:schemeClr val="bg1"/>
                </a:solidFill>
              </a:defRPr>
            </a:lvl1pPr>
          </a:lstStyle>
          <a:p>
            <a:fld id="{3FC77F78-3436-4FCC-AFB2-422655AD958A}" type="slidenum">
              <a:rPr lang="fr-FR" smtClean="0"/>
              <a:t>‹N°›</a:t>
            </a:fld>
            <a:endParaRPr lang="fr-FR"/>
          </a:p>
        </p:txBody>
      </p:sp>
      <p:sp>
        <p:nvSpPr>
          <p:cNvPr id="7" name="Espace réservé du contenu 2">
            <a:extLst>
              <a:ext uri="{FF2B5EF4-FFF2-40B4-BE49-F238E27FC236}">
                <a16:creationId xmlns:a16="http://schemas.microsoft.com/office/drawing/2014/main" id="{B9B9A8C8-9A4F-41DE-BE44-96D31B131BE4}"/>
              </a:ext>
            </a:extLst>
          </p:cNvPr>
          <p:cNvSpPr>
            <a:spLocks noGrp="1"/>
          </p:cNvSpPr>
          <p:nvPr>
            <p:ph sz="half" idx="1"/>
          </p:nvPr>
        </p:nvSpPr>
        <p:spPr>
          <a:xfrm>
            <a:off x="186358" y="1675127"/>
            <a:ext cx="6477828" cy="6924428"/>
          </a:xfrm>
        </p:spPr>
        <p:txBody>
          <a:bodyPr>
            <a:normAutofit/>
          </a:bodyPr>
          <a:lstStyle>
            <a:lvl1pPr>
              <a:defRPr sz="1013"/>
            </a:lvl1pPr>
            <a:lvl2pPr>
              <a:defRPr sz="1013"/>
            </a:lvl2pPr>
            <a:lvl3pPr>
              <a:defRPr sz="1013"/>
            </a:lvl3pPr>
            <a:lvl4pPr>
              <a:defRPr sz="1013"/>
            </a:lvl4pPr>
            <a:lvl5pPr>
              <a:defRPr sz="1013"/>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89681598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979650B-1F65-409A-AA28-C00D1E952CE6}"/>
              </a:ext>
            </a:extLst>
          </p:cNvPr>
          <p:cNvSpPr>
            <a:spLocks noGrp="1"/>
          </p:cNvSpPr>
          <p:nvPr>
            <p:ph idx="1"/>
          </p:nvPr>
        </p:nvSpPr>
        <p:spPr>
          <a:xfrm>
            <a:off x="471488" y="2693621"/>
            <a:ext cx="5915025" cy="2910346"/>
          </a:xfrm>
        </p:spPr>
        <p:txBody>
          <a:bodyPr/>
          <a:lstStyle>
            <a:lvl1pPr marL="128588" indent="-128588">
              <a:buClr>
                <a:schemeClr val="accent3"/>
              </a:buClr>
              <a:buFont typeface="Wingdings" panose="05000000000000000000" pitchFamily="2" charset="2"/>
              <a:buChar char="§"/>
              <a:defRPr/>
            </a:lvl1pPr>
            <a:lvl2pPr marL="385763" indent="-128588">
              <a:buClr>
                <a:schemeClr val="accent4"/>
              </a:buClr>
              <a:buFont typeface="Arial" panose="020B0604020202020204" pitchFamily="34" charset="0"/>
              <a:buChar char="•"/>
              <a:defRPr/>
            </a:lvl2pPr>
            <a:lvl3pPr marL="642938" indent="-128588">
              <a:buClr>
                <a:schemeClr val="accent2"/>
              </a:buClr>
              <a:buFont typeface="Wingdings" panose="05000000000000000000" pitchFamily="2" charset="2"/>
              <a:buChar char="Ø"/>
              <a:defRPr/>
            </a:lvl3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EDDE3FD-CE2C-4800-A097-ACA5AC53BA64}"/>
              </a:ext>
            </a:extLst>
          </p:cNvPr>
          <p:cNvSpPr>
            <a:spLocks noGrp="1"/>
          </p:cNvSpPr>
          <p:nvPr>
            <p:ph type="dt" sz="half" idx="10"/>
          </p:nvPr>
        </p:nvSpPr>
        <p:spPr>
          <a:xfrm>
            <a:off x="471488" y="9004783"/>
            <a:ext cx="1543050" cy="527403"/>
          </a:xfrm>
        </p:spPr>
        <p:txBody>
          <a:bodyPr/>
          <a:lstStyle/>
          <a:p>
            <a:fld id="{B354D009-38BE-443E-8EAD-B35C6C6F686B}" type="datetime1">
              <a:rPr lang="fr-FR" smtClean="0"/>
              <a:t>07/10/2021</a:t>
            </a:fld>
            <a:endParaRPr lang="fr-FR"/>
          </a:p>
        </p:txBody>
      </p:sp>
      <p:sp>
        <p:nvSpPr>
          <p:cNvPr id="5" name="Espace réservé du pied de page 4">
            <a:extLst>
              <a:ext uri="{FF2B5EF4-FFF2-40B4-BE49-F238E27FC236}">
                <a16:creationId xmlns:a16="http://schemas.microsoft.com/office/drawing/2014/main" id="{E1E7C4CC-DA2D-4CC5-97DB-EDCCD67DF794}"/>
              </a:ext>
            </a:extLst>
          </p:cNvPr>
          <p:cNvSpPr>
            <a:spLocks noGrp="1"/>
          </p:cNvSpPr>
          <p:nvPr>
            <p:ph type="ftr" sz="quarter" idx="11"/>
          </p:nvPr>
        </p:nvSpPr>
        <p:spPr>
          <a:xfrm>
            <a:off x="2558279" y="9004782"/>
            <a:ext cx="1741442" cy="604930"/>
          </a:xfrm>
        </p:spPr>
        <p:txBody>
          <a:bodyPr/>
          <a:lstStyle/>
          <a:p>
            <a:endParaRPr lang="fr-FR"/>
          </a:p>
        </p:txBody>
      </p:sp>
      <p:sp>
        <p:nvSpPr>
          <p:cNvPr id="6" name="Espace réservé du numéro de diapositive 5">
            <a:extLst>
              <a:ext uri="{FF2B5EF4-FFF2-40B4-BE49-F238E27FC236}">
                <a16:creationId xmlns:a16="http://schemas.microsoft.com/office/drawing/2014/main" id="{BFC7A3EB-58E3-4530-AD00-99B985493DCC}"/>
              </a:ext>
            </a:extLst>
          </p:cNvPr>
          <p:cNvSpPr>
            <a:spLocks noGrp="1"/>
          </p:cNvSpPr>
          <p:nvPr>
            <p:ph type="sldNum" sz="quarter" idx="12"/>
          </p:nvPr>
        </p:nvSpPr>
        <p:spPr>
          <a:xfrm>
            <a:off x="6561156" y="9263196"/>
            <a:ext cx="268809" cy="620632"/>
          </a:xfrm>
          <a:prstGeom prst="rect">
            <a:avLst/>
          </a:prstGeom>
        </p:spPr>
        <p:txBody>
          <a:bodyPr/>
          <a:lstStyle/>
          <a:p>
            <a:fld id="{3FC77F78-3436-4FCC-AFB2-422655AD958A}" type="slidenum">
              <a:rPr lang="fr-FR" smtClean="0"/>
              <a:t>‹N°›</a:t>
            </a:fld>
            <a:endParaRPr lang="fr-FR"/>
          </a:p>
        </p:txBody>
      </p:sp>
      <p:sp>
        <p:nvSpPr>
          <p:cNvPr id="7" name="Rectangle : coins arrondis 6">
            <a:extLst>
              <a:ext uri="{FF2B5EF4-FFF2-40B4-BE49-F238E27FC236}">
                <a16:creationId xmlns:a16="http://schemas.microsoft.com/office/drawing/2014/main" id="{7E570EE5-88B2-48EB-A9AD-6D136765739B}"/>
              </a:ext>
            </a:extLst>
          </p:cNvPr>
          <p:cNvSpPr/>
          <p:nvPr/>
        </p:nvSpPr>
        <p:spPr>
          <a:xfrm>
            <a:off x="1080134" y="6742697"/>
            <a:ext cx="3885321" cy="1724297"/>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467">
              <a:latin typeface="Segoe UI Light" panose="020B0502040204020203" pitchFamily="34" charset="0"/>
              <a:cs typeface="Segoe UI Light" panose="020B0502040204020203" pitchFamily="34" charset="0"/>
            </a:endParaRPr>
          </a:p>
        </p:txBody>
      </p:sp>
      <p:sp>
        <p:nvSpPr>
          <p:cNvPr id="8" name="Titre 1">
            <a:extLst>
              <a:ext uri="{FF2B5EF4-FFF2-40B4-BE49-F238E27FC236}">
                <a16:creationId xmlns:a16="http://schemas.microsoft.com/office/drawing/2014/main" id="{31610170-2BA1-4344-ABE3-32690E3E15EA}"/>
              </a:ext>
            </a:extLst>
          </p:cNvPr>
          <p:cNvSpPr>
            <a:spLocks noGrp="1"/>
          </p:cNvSpPr>
          <p:nvPr>
            <p:ph type="ctrTitle"/>
          </p:nvPr>
        </p:nvSpPr>
        <p:spPr>
          <a:xfrm>
            <a:off x="0" y="0"/>
            <a:ext cx="5848894" cy="1207587"/>
          </a:xfrm>
          <a:prstGeom prst="rect">
            <a:avLst/>
          </a:prstGeom>
        </p:spPr>
        <p:txBody>
          <a:bodyPr anchor="b"/>
          <a:lstStyle>
            <a:lvl1pPr algn="ctr">
              <a:defRPr sz="1350" b="1">
                <a:solidFill>
                  <a:schemeClr val="bg1"/>
                </a:solidFill>
                <a:latin typeface="Segoe UI Light" panose="020B0502040204020203" pitchFamily="34" charset="0"/>
                <a:cs typeface="Segoe UI Light" panose="020B0502040204020203" pitchFamily="34" charset="0"/>
              </a:defRPr>
            </a:lvl1pPr>
          </a:lstStyle>
          <a:p>
            <a:r>
              <a:rPr lang="fr-FR"/>
              <a:t>Modifiez le style du titre</a:t>
            </a:r>
          </a:p>
        </p:txBody>
      </p:sp>
    </p:spTree>
    <p:extLst>
      <p:ext uri="{BB962C8B-B14F-4D97-AF65-F5344CB8AC3E}">
        <p14:creationId xmlns:p14="http://schemas.microsoft.com/office/powerpoint/2010/main" val="433549234"/>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C75C35-466C-4DC3-82AE-66C05BD766C8}"/>
              </a:ext>
            </a:extLst>
          </p:cNvPr>
          <p:cNvSpPr>
            <a:spLocks noGrp="1"/>
          </p:cNvSpPr>
          <p:nvPr>
            <p:ph type="title"/>
          </p:nvPr>
        </p:nvSpPr>
        <p:spPr>
          <a:xfrm>
            <a:off x="467916" y="2469622"/>
            <a:ext cx="5915025" cy="4120620"/>
          </a:xfrm>
          <a:prstGeom prst="rect">
            <a:avLst/>
          </a:prstGeom>
        </p:spPr>
        <p:txBody>
          <a:bodyPr anchor="b"/>
          <a:lstStyle>
            <a:lvl1pPr>
              <a:defRPr sz="3375"/>
            </a:lvl1pPr>
          </a:lstStyle>
          <a:p>
            <a:r>
              <a:rPr lang="fr-FR"/>
              <a:t>Modifiez le style du titre</a:t>
            </a:r>
          </a:p>
        </p:txBody>
      </p:sp>
      <p:sp>
        <p:nvSpPr>
          <p:cNvPr id="3" name="Espace réservé du texte 2">
            <a:extLst>
              <a:ext uri="{FF2B5EF4-FFF2-40B4-BE49-F238E27FC236}">
                <a16:creationId xmlns:a16="http://schemas.microsoft.com/office/drawing/2014/main" id="{B9A56C5B-0842-46E8-99D9-46DE1B466FA6}"/>
              </a:ext>
            </a:extLst>
          </p:cNvPr>
          <p:cNvSpPr>
            <a:spLocks noGrp="1"/>
          </p:cNvSpPr>
          <p:nvPr>
            <p:ph type="body" idx="1"/>
          </p:nvPr>
        </p:nvSpPr>
        <p:spPr>
          <a:xfrm>
            <a:off x="467916" y="6629225"/>
            <a:ext cx="5915025" cy="216693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B8E0B28-A87F-4CF0-8552-8472F5BD1B3A}"/>
              </a:ext>
            </a:extLst>
          </p:cNvPr>
          <p:cNvSpPr>
            <a:spLocks noGrp="1"/>
          </p:cNvSpPr>
          <p:nvPr>
            <p:ph type="dt" sz="half" idx="10"/>
          </p:nvPr>
        </p:nvSpPr>
        <p:spPr/>
        <p:txBody>
          <a:bodyPr/>
          <a:lstStyle/>
          <a:p>
            <a:fld id="{7B92C62B-AFD6-41B0-84FB-A3E4E5E7E612}" type="datetime1">
              <a:rPr lang="fr-FR" smtClean="0"/>
              <a:t>07/10/2021</a:t>
            </a:fld>
            <a:endParaRPr lang="fr-FR"/>
          </a:p>
        </p:txBody>
      </p:sp>
      <p:sp>
        <p:nvSpPr>
          <p:cNvPr id="5" name="Espace réservé du pied de page 4">
            <a:extLst>
              <a:ext uri="{FF2B5EF4-FFF2-40B4-BE49-F238E27FC236}">
                <a16:creationId xmlns:a16="http://schemas.microsoft.com/office/drawing/2014/main" id="{BCD59A35-4C21-4E44-9B8A-421560F5225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A15493A-A1FB-41EF-A37E-BD9F30B26A78}"/>
              </a:ext>
            </a:extLst>
          </p:cNvPr>
          <p:cNvSpPr>
            <a:spLocks noGrp="1"/>
          </p:cNvSpPr>
          <p:nvPr>
            <p:ph type="sldNum" sz="quarter" idx="12"/>
          </p:nvPr>
        </p:nvSpPr>
        <p:spPr>
          <a:xfrm>
            <a:off x="4843463" y="9181395"/>
            <a:ext cx="1543050" cy="527403"/>
          </a:xfrm>
          <a:prstGeom prst="rect">
            <a:avLst/>
          </a:prstGeom>
        </p:spPr>
        <p:txBody>
          <a:bodyPr/>
          <a:lstStyle/>
          <a:p>
            <a:fld id="{3FC77F78-3436-4FCC-AFB2-422655AD958A}" type="slidenum">
              <a:rPr lang="fr-FR" smtClean="0"/>
              <a:t>‹N°›</a:t>
            </a:fld>
            <a:endParaRPr lang="fr-FR"/>
          </a:p>
        </p:txBody>
      </p:sp>
      <p:sp>
        <p:nvSpPr>
          <p:cNvPr id="7" name="Titre 1">
            <a:extLst>
              <a:ext uri="{FF2B5EF4-FFF2-40B4-BE49-F238E27FC236}">
                <a16:creationId xmlns:a16="http://schemas.microsoft.com/office/drawing/2014/main" id="{6D569D1A-F776-4DBF-9B88-A664E39DA0AC}"/>
              </a:ext>
            </a:extLst>
          </p:cNvPr>
          <p:cNvSpPr txBox="1">
            <a:spLocks/>
          </p:cNvSpPr>
          <p:nvPr/>
        </p:nvSpPr>
        <p:spPr>
          <a:xfrm>
            <a:off x="0" y="0"/>
            <a:ext cx="5848894" cy="1207587"/>
          </a:xfrm>
          <a:prstGeom prst="rect">
            <a:avLst/>
          </a:prstGeom>
        </p:spPr>
        <p:txBody>
          <a:bodyPr anchor="b"/>
          <a:lstStyle>
            <a:lvl1pPr algn="ctr" defTabSz="914400" rtl="0" eaLnBrk="1" latinLnBrk="0" hangingPunct="1">
              <a:lnSpc>
                <a:spcPct val="90000"/>
              </a:lnSpc>
              <a:spcBef>
                <a:spcPct val="0"/>
              </a:spcBef>
              <a:buNone/>
              <a:defRPr sz="2400" b="1" kern="1200">
                <a:solidFill>
                  <a:schemeClr val="bg1"/>
                </a:solidFill>
                <a:latin typeface="Segoe UI Light" panose="020B0502040204020203" pitchFamily="34" charset="0"/>
                <a:ea typeface="+mj-ea"/>
                <a:cs typeface="Segoe UI Light" panose="020B0502040204020203" pitchFamily="34" charset="0"/>
              </a:defRPr>
            </a:lvl1pPr>
          </a:lstStyle>
          <a:p>
            <a:r>
              <a:rPr lang="fr-FR" sz="1350"/>
              <a:t>Modifiez le style du titre</a:t>
            </a:r>
          </a:p>
        </p:txBody>
      </p:sp>
    </p:spTree>
    <p:extLst>
      <p:ext uri="{BB962C8B-B14F-4D97-AF65-F5344CB8AC3E}">
        <p14:creationId xmlns:p14="http://schemas.microsoft.com/office/powerpoint/2010/main" val="397818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eux contenu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CCA855D-5C35-4090-9EBF-93EE38F2EBE7}"/>
              </a:ext>
            </a:extLst>
          </p:cNvPr>
          <p:cNvSpPr>
            <a:spLocks noGrp="1"/>
          </p:cNvSpPr>
          <p:nvPr>
            <p:ph sz="half" idx="1"/>
          </p:nvPr>
        </p:nvSpPr>
        <p:spPr>
          <a:xfrm>
            <a:off x="471488"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F6E46DE-B34E-4E57-836F-7FFD4032FCC4}"/>
              </a:ext>
            </a:extLst>
          </p:cNvPr>
          <p:cNvSpPr>
            <a:spLocks noGrp="1"/>
          </p:cNvSpPr>
          <p:nvPr>
            <p:ph sz="half" idx="2"/>
          </p:nvPr>
        </p:nvSpPr>
        <p:spPr>
          <a:xfrm>
            <a:off x="3471863"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B7D37F9-F2B5-46A4-8A1F-71BAD44A9ABB}"/>
              </a:ext>
            </a:extLst>
          </p:cNvPr>
          <p:cNvSpPr>
            <a:spLocks noGrp="1"/>
          </p:cNvSpPr>
          <p:nvPr>
            <p:ph type="dt" sz="half" idx="10"/>
          </p:nvPr>
        </p:nvSpPr>
        <p:spPr/>
        <p:txBody>
          <a:bodyPr/>
          <a:lstStyle/>
          <a:p>
            <a:fld id="{45311D25-A731-4F82-B65F-874D15346B9B}" type="datetime1">
              <a:rPr lang="fr-FR" smtClean="0"/>
              <a:t>07/10/2021</a:t>
            </a:fld>
            <a:endParaRPr lang="fr-FR"/>
          </a:p>
        </p:txBody>
      </p:sp>
      <p:sp>
        <p:nvSpPr>
          <p:cNvPr id="6" name="Espace réservé du pied de page 5">
            <a:extLst>
              <a:ext uri="{FF2B5EF4-FFF2-40B4-BE49-F238E27FC236}">
                <a16:creationId xmlns:a16="http://schemas.microsoft.com/office/drawing/2014/main" id="{5E428DDA-EB3C-4DA5-A368-AD29E939BD5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8E1267D-DAE2-48E2-9246-AC4F94CCC79E}"/>
              </a:ext>
            </a:extLst>
          </p:cNvPr>
          <p:cNvSpPr>
            <a:spLocks noGrp="1"/>
          </p:cNvSpPr>
          <p:nvPr>
            <p:ph type="sldNum" sz="quarter" idx="12"/>
          </p:nvPr>
        </p:nvSpPr>
        <p:spPr>
          <a:xfrm>
            <a:off x="4843463" y="9181395"/>
            <a:ext cx="1543050" cy="527403"/>
          </a:xfrm>
          <a:prstGeom prst="rect">
            <a:avLst/>
          </a:prstGeom>
        </p:spPr>
        <p:txBody>
          <a:bodyPr/>
          <a:lstStyle/>
          <a:p>
            <a:fld id="{3FC77F78-3436-4FCC-AFB2-422655AD958A}" type="slidenum">
              <a:rPr lang="fr-FR" smtClean="0"/>
              <a:t>‹N°›</a:t>
            </a:fld>
            <a:endParaRPr lang="fr-FR"/>
          </a:p>
        </p:txBody>
      </p:sp>
      <p:sp>
        <p:nvSpPr>
          <p:cNvPr id="8" name="Titre 1">
            <a:extLst>
              <a:ext uri="{FF2B5EF4-FFF2-40B4-BE49-F238E27FC236}">
                <a16:creationId xmlns:a16="http://schemas.microsoft.com/office/drawing/2014/main" id="{9A9C066E-0C88-48AC-AB2E-B82B4603EAD3}"/>
              </a:ext>
            </a:extLst>
          </p:cNvPr>
          <p:cNvSpPr>
            <a:spLocks noGrp="1"/>
          </p:cNvSpPr>
          <p:nvPr>
            <p:ph type="ctrTitle"/>
          </p:nvPr>
        </p:nvSpPr>
        <p:spPr>
          <a:xfrm>
            <a:off x="0" y="0"/>
            <a:ext cx="5848894" cy="1207587"/>
          </a:xfrm>
          <a:prstGeom prst="rect">
            <a:avLst/>
          </a:prstGeom>
        </p:spPr>
        <p:txBody>
          <a:bodyPr anchor="b"/>
          <a:lstStyle>
            <a:lvl1pPr algn="ctr">
              <a:defRPr sz="1350" b="1">
                <a:solidFill>
                  <a:schemeClr val="bg1"/>
                </a:solidFill>
                <a:latin typeface="Segoe UI Light" panose="020B0502040204020203" pitchFamily="34" charset="0"/>
                <a:cs typeface="Segoe UI Light" panose="020B0502040204020203" pitchFamily="34" charset="0"/>
              </a:defRPr>
            </a:lvl1pPr>
          </a:lstStyle>
          <a:p>
            <a:r>
              <a:rPr lang="fr-FR"/>
              <a:t>Modifiez le style du titre</a:t>
            </a:r>
          </a:p>
        </p:txBody>
      </p:sp>
    </p:spTree>
    <p:extLst>
      <p:ext uri="{BB962C8B-B14F-4D97-AF65-F5344CB8AC3E}">
        <p14:creationId xmlns:p14="http://schemas.microsoft.com/office/powerpoint/2010/main" val="187367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ison">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CD572A1-3E3E-4A9E-8776-CEA4C8AAC585}"/>
              </a:ext>
            </a:extLst>
          </p:cNvPr>
          <p:cNvSpPr>
            <a:spLocks noGrp="1"/>
          </p:cNvSpPr>
          <p:nvPr>
            <p:ph type="body" idx="1"/>
          </p:nvPr>
        </p:nvSpPr>
        <p:spPr>
          <a:xfrm>
            <a:off x="472381" y="2428347"/>
            <a:ext cx="2901255"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85F7EAF-1D41-4C80-9A8B-6E398E805358}"/>
              </a:ext>
            </a:extLst>
          </p:cNvPr>
          <p:cNvSpPr>
            <a:spLocks noGrp="1"/>
          </p:cNvSpPr>
          <p:nvPr>
            <p:ph sz="half" idx="2"/>
          </p:nvPr>
        </p:nvSpPr>
        <p:spPr>
          <a:xfrm>
            <a:off x="472381" y="3618442"/>
            <a:ext cx="2901255"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DDE456C-A7E3-4249-9735-7A2755D6F2A9}"/>
              </a:ext>
            </a:extLst>
          </p:cNvPr>
          <p:cNvSpPr>
            <a:spLocks noGrp="1"/>
          </p:cNvSpPr>
          <p:nvPr>
            <p:ph type="body" sz="quarter" idx="3"/>
          </p:nvPr>
        </p:nvSpPr>
        <p:spPr>
          <a:xfrm>
            <a:off x="3471863" y="2428347"/>
            <a:ext cx="2915543"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B857709-2290-4A3B-BFFA-38EE6FA3E064}"/>
              </a:ext>
            </a:extLst>
          </p:cNvPr>
          <p:cNvSpPr>
            <a:spLocks noGrp="1"/>
          </p:cNvSpPr>
          <p:nvPr>
            <p:ph sz="quarter" idx="4"/>
          </p:nvPr>
        </p:nvSpPr>
        <p:spPr>
          <a:xfrm>
            <a:off x="3471863" y="3618442"/>
            <a:ext cx="2915543"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6ADB5F4-DC5F-4602-9423-2599EF351A29}"/>
              </a:ext>
            </a:extLst>
          </p:cNvPr>
          <p:cNvSpPr>
            <a:spLocks noGrp="1"/>
          </p:cNvSpPr>
          <p:nvPr>
            <p:ph type="dt" sz="half" idx="10"/>
          </p:nvPr>
        </p:nvSpPr>
        <p:spPr/>
        <p:txBody>
          <a:bodyPr/>
          <a:lstStyle/>
          <a:p>
            <a:fld id="{7FAE58BC-32F8-4824-B4FB-CCAC741FB630}" type="datetime1">
              <a:rPr lang="fr-FR" smtClean="0"/>
              <a:t>07/10/2021</a:t>
            </a:fld>
            <a:endParaRPr lang="fr-FR"/>
          </a:p>
        </p:txBody>
      </p:sp>
      <p:sp>
        <p:nvSpPr>
          <p:cNvPr id="8" name="Espace réservé du pied de page 7">
            <a:extLst>
              <a:ext uri="{FF2B5EF4-FFF2-40B4-BE49-F238E27FC236}">
                <a16:creationId xmlns:a16="http://schemas.microsoft.com/office/drawing/2014/main" id="{35FD44D7-77E8-4B83-952D-7594C19059B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197060F-8EC4-44ED-8B38-45642FF6986E}"/>
              </a:ext>
            </a:extLst>
          </p:cNvPr>
          <p:cNvSpPr>
            <a:spLocks noGrp="1"/>
          </p:cNvSpPr>
          <p:nvPr>
            <p:ph type="sldNum" sz="quarter" idx="12"/>
          </p:nvPr>
        </p:nvSpPr>
        <p:spPr>
          <a:xfrm>
            <a:off x="4843463" y="9181395"/>
            <a:ext cx="1543050" cy="527403"/>
          </a:xfrm>
          <a:prstGeom prst="rect">
            <a:avLst/>
          </a:prstGeom>
        </p:spPr>
        <p:txBody>
          <a:bodyPr/>
          <a:lstStyle/>
          <a:p>
            <a:fld id="{3FC77F78-3436-4FCC-AFB2-422655AD958A}" type="slidenum">
              <a:rPr lang="fr-FR" smtClean="0"/>
              <a:t>‹N°›</a:t>
            </a:fld>
            <a:endParaRPr lang="fr-FR"/>
          </a:p>
        </p:txBody>
      </p:sp>
      <p:sp>
        <p:nvSpPr>
          <p:cNvPr id="10" name="Titre 1">
            <a:extLst>
              <a:ext uri="{FF2B5EF4-FFF2-40B4-BE49-F238E27FC236}">
                <a16:creationId xmlns:a16="http://schemas.microsoft.com/office/drawing/2014/main" id="{5EB2D2D0-8CAC-4E91-83DF-690E3DDC6046}"/>
              </a:ext>
            </a:extLst>
          </p:cNvPr>
          <p:cNvSpPr>
            <a:spLocks noGrp="1"/>
          </p:cNvSpPr>
          <p:nvPr>
            <p:ph type="ctrTitle"/>
          </p:nvPr>
        </p:nvSpPr>
        <p:spPr>
          <a:xfrm>
            <a:off x="0" y="0"/>
            <a:ext cx="5848894" cy="1207587"/>
          </a:xfrm>
          <a:prstGeom prst="rect">
            <a:avLst/>
          </a:prstGeom>
        </p:spPr>
        <p:txBody>
          <a:bodyPr anchor="b"/>
          <a:lstStyle>
            <a:lvl1pPr algn="ctr">
              <a:defRPr sz="1350" b="1">
                <a:solidFill>
                  <a:schemeClr val="bg1"/>
                </a:solidFill>
                <a:latin typeface="Segoe UI Light" panose="020B0502040204020203" pitchFamily="34" charset="0"/>
                <a:cs typeface="Segoe UI Light" panose="020B0502040204020203" pitchFamily="34" charset="0"/>
              </a:defRPr>
            </a:lvl1pPr>
          </a:lstStyle>
          <a:p>
            <a:r>
              <a:rPr lang="fr-FR"/>
              <a:t>Modifiez le style du titre</a:t>
            </a:r>
          </a:p>
        </p:txBody>
      </p:sp>
    </p:spTree>
    <p:extLst>
      <p:ext uri="{BB962C8B-B14F-4D97-AF65-F5344CB8AC3E}">
        <p14:creationId xmlns:p14="http://schemas.microsoft.com/office/powerpoint/2010/main" val="482801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35C022-7711-42A1-AA1F-25C6B58F12F6}"/>
              </a:ext>
            </a:extLst>
          </p:cNvPr>
          <p:cNvSpPr>
            <a:spLocks noGrp="1"/>
          </p:cNvSpPr>
          <p:nvPr>
            <p:ph type="title"/>
          </p:nvPr>
        </p:nvSpPr>
        <p:spPr>
          <a:xfrm>
            <a:off x="471488" y="527404"/>
            <a:ext cx="5915025" cy="1914702"/>
          </a:xfrm>
          <a:prstGeom prst="rect">
            <a:avLst/>
          </a:prstGeom>
        </p:spPr>
        <p:txBody>
          <a:bodyPr/>
          <a:lstStyle/>
          <a:p>
            <a:r>
              <a:rPr lang="fr-FR"/>
              <a:t>Modifiez le style du titre</a:t>
            </a:r>
          </a:p>
        </p:txBody>
      </p:sp>
      <p:sp>
        <p:nvSpPr>
          <p:cNvPr id="3" name="Espace réservé de la date 2">
            <a:extLst>
              <a:ext uri="{FF2B5EF4-FFF2-40B4-BE49-F238E27FC236}">
                <a16:creationId xmlns:a16="http://schemas.microsoft.com/office/drawing/2014/main" id="{15CCC230-F344-470F-878B-F49A42A87F98}"/>
              </a:ext>
            </a:extLst>
          </p:cNvPr>
          <p:cNvSpPr>
            <a:spLocks noGrp="1"/>
          </p:cNvSpPr>
          <p:nvPr>
            <p:ph type="dt" sz="half" idx="10"/>
          </p:nvPr>
        </p:nvSpPr>
        <p:spPr/>
        <p:txBody>
          <a:bodyPr/>
          <a:lstStyle/>
          <a:p>
            <a:fld id="{EA856D54-9DE8-4908-A5BB-B0955A090E21}" type="datetime1">
              <a:rPr lang="fr-FR" smtClean="0"/>
              <a:t>07/10/2021</a:t>
            </a:fld>
            <a:endParaRPr lang="fr-FR"/>
          </a:p>
        </p:txBody>
      </p:sp>
      <p:sp>
        <p:nvSpPr>
          <p:cNvPr id="4" name="Espace réservé du pied de page 3">
            <a:extLst>
              <a:ext uri="{FF2B5EF4-FFF2-40B4-BE49-F238E27FC236}">
                <a16:creationId xmlns:a16="http://schemas.microsoft.com/office/drawing/2014/main" id="{419F1BF9-ECF4-4E74-BC68-9CDBE6BBB76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F90FF897-24F1-42B6-82DF-F6CA0DA96AFB}"/>
              </a:ext>
            </a:extLst>
          </p:cNvPr>
          <p:cNvSpPr>
            <a:spLocks noGrp="1"/>
          </p:cNvSpPr>
          <p:nvPr>
            <p:ph type="sldNum" sz="quarter" idx="12"/>
          </p:nvPr>
        </p:nvSpPr>
        <p:spPr>
          <a:xfrm>
            <a:off x="4843463" y="9181395"/>
            <a:ext cx="1543050" cy="527403"/>
          </a:xfrm>
          <a:prstGeom prst="rect">
            <a:avLst/>
          </a:prstGeom>
        </p:spPr>
        <p:txBody>
          <a:bodyPr/>
          <a:lstStyle/>
          <a:p>
            <a:fld id="{3FC77F78-3436-4FCC-AFB2-422655AD958A}" type="slidenum">
              <a:rPr lang="fr-FR" smtClean="0"/>
              <a:t>‹N°›</a:t>
            </a:fld>
            <a:endParaRPr lang="fr-FR"/>
          </a:p>
        </p:txBody>
      </p:sp>
    </p:spTree>
    <p:extLst>
      <p:ext uri="{BB962C8B-B14F-4D97-AF65-F5344CB8AC3E}">
        <p14:creationId xmlns:p14="http://schemas.microsoft.com/office/powerpoint/2010/main" val="35000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7C9AAB5-F848-4033-973D-06DDE52DB024}"/>
              </a:ext>
            </a:extLst>
          </p:cNvPr>
          <p:cNvSpPr>
            <a:spLocks noGrp="1"/>
          </p:cNvSpPr>
          <p:nvPr>
            <p:ph type="dt" sz="half" idx="10"/>
          </p:nvPr>
        </p:nvSpPr>
        <p:spPr/>
        <p:txBody>
          <a:bodyPr/>
          <a:lstStyle/>
          <a:p>
            <a:fld id="{C7C921CF-4BB5-40B4-9E5B-2C0B6B166C66}" type="datetime1">
              <a:rPr lang="fr-FR" smtClean="0"/>
              <a:t>07/10/2021</a:t>
            </a:fld>
            <a:endParaRPr lang="fr-FR"/>
          </a:p>
        </p:txBody>
      </p:sp>
      <p:sp>
        <p:nvSpPr>
          <p:cNvPr id="3" name="Espace réservé du pied de page 2">
            <a:extLst>
              <a:ext uri="{FF2B5EF4-FFF2-40B4-BE49-F238E27FC236}">
                <a16:creationId xmlns:a16="http://schemas.microsoft.com/office/drawing/2014/main" id="{13D72EDB-7847-4A24-8256-A07ADD1CEB4C}"/>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74DBA93-8A20-4D6A-8838-E0899516841B}"/>
              </a:ext>
            </a:extLst>
          </p:cNvPr>
          <p:cNvSpPr>
            <a:spLocks noGrp="1"/>
          </p:cNvSpPr>
          <p:nvPr>
            <p:ph type="sldNum" sz="quarter" idx="12"/>
          </p:nvPr>
        </p:nvSpPr>
        <p:spPr>
          <a:xfrm>
            <a:off x="4843463" y="9181395"/>
            <a:ext cx="1543050" cy="527403"/>
          </a:xfrm>
          <a:prstGeom prst="rect">
            <a:avLst/>
          </a:prstGeom>
        </p:spPr>
        <p:txBody>
          <a:bodyPr/>
          <a:lstStyle/>
          <a:p>
            <a:fld id="{3FC77F78-3436-4FCC-AFB2-422655AD958A}" type="slidenum">
              <a:rPr lang="fr-FR" smtClean="0"/>
              <a:t>‹N°›</a:t>
            </a:fld>
            <a:endParaRPr lang="fr-FR"/>
          </a:p>
        </p:txBody>
      </p:sp>
    </p:spTree>
    <p:extLst>
      <p:ext uri="{BB962C8B-B14F-4D97-AF65-F5344CB8AC3E}">
        <p14:creationId xmlns:p14="http://schemas.microsoft.com/office/powerpoint/2010/main" val="3015170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u avec légende">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3C0C635-5CC8-4E77-BC62-39E51BD75C7F}"/>
              </a:ext>
            </a:extLst>
          </p:cNvPr>
          <p:cNvSpPr>
            <a:spLocks noGrp="1"/>
          </p:cNvSpPr>
          <p:nvPr>
            <p:ph idx="1"/>
          </p:nvPr>
        </p:nvSpPr>
        <p:spPr>
          <a:xfrm>
            <a:off x="2915543" y="1426281"/>
            <a:ext cx="3471863" cy="703968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9D55472D-E1D6-490C-95FE-0276BE8B9CA9}"/>
              </a:ext>
            </a:extLst>
          </p:cNvPr>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366B0C4-7B8B-4992-B840-F9794151DB57}"/>
              </a:ext>
            </a:extLst>
          </p:cNvPr>
          <p:cNvSpPr>
            <a:spLocks noGrp="1"/>
          </p:cNvSpPr>
          <p:nvPr>
            <p:ph type="dt" sz="half" idx="10"/>
          </p:nvPr>
        </p:nvSpPr>
        <p:spPr/>
        <p:txBody>
          <a:bodyPr/>
          <a:lstStyle/>
          <a:p>
            <a:fld id="{E72F0AAD-A6FD-404F-AB28-0551255A0C6D}" type="datetime1">
              <a:rPr lang="fr-FR" smtClean="0"/>
              <a:t>07/10/2021</a:t>
            </a:fld>
            <a:endParaRPr lang="fr-FR"/>
          </a:p>
        </p:txBody>
      </p:sp>
      <p:sp>
        <p:nvSpPr>
          <p:cNvPr id="6" name="Espace réservé du pied de page 5">
            <a:extLst>
              <a:ext uri="{FF2B5EF4-FFF2-40B4-BE49-F238E27FC236}">
                <a16:creationId xmlns:a16="http://schemas.microsoft.com/office/drawing/2014/main" id="{F6391DCE-B6EB-4C04-8A8E-57259E4D5C9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A74E413-55AB-4D73-A59E-26F63854E711}"/>
              </a:ext>
            </a:extLst>
          </p:cNvPr>
          <p:cNvSpPr>
            <a:spLocks noGrp="1"/>
          </p:cNvSpPr>
          <p:nvPr>
            <p:ph type="sldNum" sz="quarter" idx="12"/>
          </p:nvPr>
        </p:nvSpPr>
        <p:spPr>
          <a:xfrm>
            <a:off x="4843463" y="9181395"/>
            <a:ext cx="1543050" cy="527403"/>
          </a:xfrm>
          <a:prstGeom prst="rect">
            <a:avLst/>
          </a:prstGeom>
        </p:spPr>
        <p:txBody>
          <a:bodyPr/>
          <a:lstStyle/>
          <a:p>
            <a:fld id="{3FC77F78-3436-4FCC-AFB2-422655AD958A}" type="slidenum">
              <a:rPr lang="fr-FR" smtClean="0"/>
              <a:t>‹N°›</a:t>
            </a:fld>
            <a:endParaRPr lang="fr-FR"/>
          </a:p>
        </p:txBody>
      </p:sp>
      <p:sp>
        <p:nvSpPr>
          <p:cNvPr id="8" name="Titre 1">
            <a:extLst>
              <a:ext uri="{FF2B5EF4-FFF2-40B4-BE49-F238E27FC236}">
                <a16:creationId xmlns:a16="http://schemas.microsoft.com/office/drawing/2014/main" id="{DF3A7F27-A60D-4658-AE92-86016309A6D4}"/>
              </a:ext>
            </a:extLst>
          </p:cNvPr>
          <p:cNvSpPr>
            <a:spLocks noGrp="1"/>
          </p:cNvSpPr>
          <p:nvPr>
            <p:ph type="ctrTitle"/>
          </p:nvPr>
        </p:nvSpPr>
        <p:spPr>
          <a:xfrm>
            <a:off x="0" y="0"/>
            <a:ext cx="5848894" cy="1207587"/>
          </a:xfrm>
          <a:prstGeom prst="rect">
            <a:avLst/>
          </a:prstGeom>
        </p:spPr>
        <p:txBody>
          <a:bodyPr anchor="b"/>
          <a:lstStyle>
            <a:lvl1pPr algn="ctr">
              <a:defRPr sz="1350" b="1">
                <a:solidFill>
                  <a:schemeClr val="bg1"/>
                </a:solidFill>
                <a:latin typeface="Segoe UI Light" panose="020B0502040204020203" pitchFamily="34" charset="0"/>
                <a:cs typeface="Segoe UI Light" panose="020B0502040204020203" pitchFamily="34" charset="0"/>
              </a:defRPr>
            </a:lvl1pPr>
          </a:lstStyle>
          <a:p>
            <a:r>
              <a:rPr lang="fr-FR"/>
              <a:t>Modifiez le style du titre</a:t>
            </a:r>
          </a:p>
        </p:txBody>
      </p:sp>
    </p:spTree>
    <p:extLst>
      <p:ext uri="{BB962C8B-B14F-4D97-AF65-F5344CB8AC3E}">
        <p14:creationId xmlns:p14="http://schemas.microsoft.com/office/powerpoint/2010/main" val="2509348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08C9C9-C10F-474D-A26B-950DA70BA4A9}"/>
              </a:ext>
            </a:extLst>
          </p:cNvPr>
          <p:cNvSpPr>
            <a:spLocks noGrp="1"/>
          </p:cNvSpPr>
          <p:nvPr>
            <p:ph type="title"/>
          </p:nvPr>
        </p:nvSpPr>
        <p:spPr>
          <a:xfrm>
            <a:off x="472381" y="660400"/>
            <a:ext cx="2211883" cy="2311400"/>
          </a:xfrm>
          <a:prstGeom prst="rect">
            <a:avLst/>
          </a:prstGeom>
        </p:spPr>
        <p:txBody>
          <a:bodyPr anchor="b"/>
          <a:lstStyle>
            <a:lvl1pPr>
              <a:defRPr sz="1800"/>
            </a:lvl1pPr>
          </a:lstStyle>
          <a:p>
            <a:r>
              <a:rPr lang="fr-FR"/>
              <a:t>Modifiez le style du titre</a:t>
            </a:r>
          </a:p>
        </p:txBody>
      </p:sp>
      <p:sp>
        <p:nvSpPr>
          <p:cNvPr id="3" name="Espace réservé pour une image  2">
            <a:extLst>
              <a:ext uri="{FF2B5EF4-FFF2-40B4-BE49-F238E27FC236}">
                <a16:creationId xmlns:a16="http://schemas.microsoft.com/office/drawing/2014/main" id="{CE33CAEC-D415-4C3D-8995-6AFCD54D9555}"/>
              </a:ext>
            </a:extLst>
          </p:cNvPr>
          <p:cNvSpPr>
            <a:spLocks noGrp="1"/>
          </p:cNvSpPr>
          <p:nvPr>
            <p:ph type="pic" idx="1"/>
          </p:nvPr>
        </p:nvSpPr>
        <p:spPr>
          <a:xfrm>
            <a:off x="2915543" y="1426281"/>
            <a:ext cx="3471863" cy="7039681"/>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fr-FR"/>
              <a:t>Cliquez sur l'icône pour ajouter une image</a:t>
            </a:r>
          </a:p>
        </p:txBody>
      </p:sp>
      <p:sp>
        <p:nvSpPr>
          <p:cNvPr id="4" name="Espace réservé du texte 3">
            <a:extLst>
              <a:ext uri="{FF2B5EF4-FFF2-40B4-BE49-F238E27FC236}">
                <a16:creationId xmlns:a16="http://schemas.microsoft.com/office/drawing/2014/main" id="{FDF02CD0-9727-4A9E-892D-195BEA4901A8}"/>
              </a:ext>
            </a:extLst>
          </p:cNvPr>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07E29F4-C26F-4AC8-993B-0F123334E9E1}"/>
              </a:ext>
            </a:extLst>
          </p:cNvPr>
          <p:cNvSpPr>
            <a:spLocks noGrp="1"/>
          </p:cNvSpPr>
          <p:nvPr>
            <p:ph type="dt" sz="half" idx="10"/>
          </p:nvPr>
        </p:nvSpPr>
        <p:spPr/>
        <p:txBody>
          <a:bodyPr/>
          <a:lstStyle/>
          <a:p>
            <a:fld id="{721BEC54-AE03-4E0E-A62D-945A57325854}" type="datetime1">
              <a:rPr lang="fr-FR" smtClean="0"/>
              <a:t>07/10/2021</a:t>
            </a:fld>
            <a:endParaRPr lang="fr-FR"/>
          </a:p>
        </p:txBody>
      </p:sp>
      <p:sp>
        <p:nvSpPr>
          <p:cNvPr id="6" name="Espace réservé du pied de page 5">
            <a:extLst>
              <a:ext uri="{FF2B5EF4-FFF2-40B4-BE49-F238E27FC236}">
                <a16:creationId xmlns:a16="http://schemas.microsoft.com/office/drawing/2014/main" id="{0A3CBF62-86B1-4D8E-A5D9-B98D7F1C679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FEF2D34-F6B1-4FDA-871A-FB9794429C5B}"/>
              </a:ext>
            </a:extLst>
          </p:cNvPr>
          <p:cNvSpPr>
            <a:spLocks noGrp="1"/>
          </p:cNvSpPr>
          <p:nvPr>
            <p:ph type="sldNum" sz="quarter" idx="12"/>
          </p:nvPr>
        </p:nvSpPr>
        <p:spPr>
          <a:xfrm>
            <a:off x="4843463" y="9181395"/>
            <a:ext cx="1543050" cy="527403"/>
          </a:xfrm>
          <a:prstGeom prst="rect">
            <a:avLst/>
          </a:prstGeom>
        </p:spPr>
        <p:txBody>
          <a:bodyPr/>
          <a:lstStyle/>
          <a:p>
            <a:fld id="{3FC77F78-3436-4FCC-AFB2-422655AD958A}" type="slidenum">
              <a:rPr lang="fr-FR" smtClean="0"/>
              <a:t>‹N°›</a:t>
            </a:fld>
            <a:endParaRPr lang="fr-FR"/>
          </a:p>
        </p:txBody>
      </p:sp>
    </p:spTree>
    <p:extLst>
      <p:ext uri="{BB962C8B-B14F-4D97-AF65-F5344CB8AC3E}">
        <p14:creationId xmlns:p14="http://schemas.microsoft.com/office/powerpoint/2010/main" val="2587211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93408D-DFBA-46E0-97E0-6B8BDFAD4738}"/>
              </a:ext>
            </a:extLst>
          </p:cNvPr>
          <p:cNvSpPr>
            <a:spLocks noGrp="1"/>
          </p:cNvSpPr>
          <p:nvPr>
            <p:ph type="title"/>
          </p:nvPr>
        </p:nvSpPr>
        <p:spPr>
          <a:xfrm>
            <a:off x="471488" y="527404"/>
            <a:ext cx="5915025" cy="1914702"/>
          </a:xfrm>
          <a:prstGeom prst="rect">
            <a:avLst/>
          </a:prstGeom>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3328049-1559-4F25-A935-A1C04F1C47E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B218C8D-86DD-45CF-B48D-BBD63C3388C8}"/>
              </a:ext>
            </a:extLst>
          </p:cNvPr>
          <p:cNvSpPr>
            <a:spLocks noGrp="1"/>
          </p:cNvSpPr>
          <p:nvPr>
            <p:ph type="dt" sz="half" idx="10"/>
          </p:nvPr>
        </p:nvSpPr>
        <p:spPr/>
        <p:txBody>
          <a:bodyPr/>
          <a:lstStyle/>
          <a:p>
            <a:fld id="{4A6D4A80-7135-4805-81D7-8693DA42F275}" type="datetime1">
              <a:rPr lang="fr-FR" smtClean="0"/>
              <a:t>07/10/2021</a:t>
            </a:fld>
            <a:endParaRPr lang="fr-FR"/>
          </a:p>
        </p:txBody>
      </p:sp>
      <p:sp>
        <p:nvSpPr>
          <p:cNvPr id="5" name="Espace réservé du pied de page 4">
            <a:extLst>
              <a:ext uri="{FF2B5EF4-FFF2-40B4-BE49-F238E27FC236}">
                <a16:creationId xmlns:a16="http://schemas.microsoft.com/office/drawing/2014/main" id="{0F046099-46E5-4EA6-87F8-422A42DF0F7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667AB51-6432-45A9-B01C-47C4EBD1998D}"/>
              </a:ext>
            </a:extLst>
          </p:cNvPr>
          <p:cNvSpPr>
            <a:spLocks noGrp="1"/>
          </p:cNvSpPr>
          <p:nvPr>
            <p:ph type="sldNum" sz="quarter" idx="12"/>
          </p:nvPr>
        </p:nvSpPr>
        <p:spPr>
          <a:xfrm>
            <a:off x="4843463" y="9181395"/>
            <a:ext cx="1543050" cy="527403"/>
          </a:xfrm>
          <a:prstGeom prst="rect">
            <a:avLst/>
          </a:prstGeom>
        </p:spPr>
        <p:txBody>
          <a:bodyPr/>
          <a:lstStyle/>
          <a:p>
            <a:fld id="{3FC77F78-3436-4FCC-AFB2-422655AD958A}" type="slidenum">
              <a:rPr lang="fr-FR" smtClean="0"/>
              <a:t>‹N°›</a:t>
            </a:fld>
            <a:endParaRPr lang="fr-FR"/>
          </a:p>
        </p:txBody>
      </p:sp>
    </p:spTree>
    <p:extLst>
      <p:ext uri="{BB962C8B-B14F-4D97-AF65-F5344CB8AC3E}">
        <p14:creationId xmlns:p14="http://schemas.microsoft.com/office/powerpoint/2010/main" val="3430230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7E39ECB-076B-40EE-85AD-B20700B38EA2}"/>
              </a:ext>
            </a:extLst>
          </p:cNvPr>
          <p:cNvSpPr>
            <a:spLocks noGrp="1"/>
          </p:cNvSpPr>
          <p:nvPr>
            <p:ph type="title" orient="vert"/>
          </p:nvPr>
        </p:nvSpPr>
        <p:spPr>
          <a:xfrm>
            <a:off x="4907756" y="527403"/>
            <a:ext cx="1478756" cy="8394877"/>
          </a:xfrm>
          <a:prstGeom prst="rect">
            <a:avLst/>
          </a:prstGeo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5D3297F-DFC7-4CEC-A4F4-DBE55327B687}"/>
              </a:ext>
            </a:extLst>
          </p:cNvPr>
          <p:cNvSpPr>
            <a:spLocks noGrp="1"/>
          </p:cNvSpPr>
          <p:nvPr>
            <p:ph type="body" orient="vert" idx="1"/>
          </p:nvPr>
        </p:nvSpPr>
        <p:spPr>
          <a:xfrm>
            <a:off x="471487" y="527403"/>
            <a:ext cx="4350544" cy="839487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2009BB0-63A4-4275-BECD-8DFF5FD49B3E}"/>
              </a:ext>
            </a:extLst>
          </p:cNvPr>
          <p:cNvSpPr>
            <a:spLocks noGrp="1"/>
          </p:cNvSpPr>
          <p:nvPr>
            <p:ph type="dt" sz="half" idx="10"/>
          </p:nvPr>
        </p:nvSpPr>
        <p:spPr/>
        <p:txBody>
          <a:bodyPr/>
          <a:lstStyle/>
          <a:p>
            <a:fld id="{66532D06-773E-4B06-A125-BF1BFEA1AE9C}" type="datetime1">
              <a:rPr lang="fr-FR" smtClean="0"/>
              <a:t>07/10/2021</a:t>
            </a:fld>
            <a:endParaRPr lang="fr-FR"/>
          </a:p>
        </p:txBody>
      </p:sp>
      <p:sp>
        <p:nvSpPr>
          <p:cNvPr id="5" name="Espace réservé du pied de page 4">
            <a:extLst>
              <a:ext uri="{FF2B5EF4-FFF2-40B4-BE49-F238E27FC236}">
                <a16:creationId xmlns:a16="http://schemas.microsoft.com/office/drawing/2014/main" id="{B6FD5082-8046-4488-AFE7-27E76423D36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B4CD57C-3381-41C6-A4A7-362F955FDCD3}"/>
              </a:ext>
            </a:extLst>
          </p:cNvPr>
          <p:cNvSpPr>
            <a:spLocks noGrp="1"/>
          </p:cNvSpPr>
          <p:nvPr>
            <p:ph type="sldNum" sz="quarter" idx="12"/>
          </p:nvPr>
        </p:nvSpPr>
        <p:spPr>
          <a:xfrm>
            <a:off x="4843463" y="9181395"/>
            <a:ext cx="1543050" cy="527403"/>
          </a:xfrm>
          <a:prstGeom prst="rect">
            <a:avLst/>
          </a:prstGeom>
        </p:spPr>
        <p:txBody>
          <a:bodyPr/>
          <a:lstStyle/>
          <a:p>
            <a:fld id="{3FC77F78-3436-4FCC-AFB2-422655AD958A}" type="slidenum">
              <a:rPr lang="fr-FR" smtClean="0"/>
              <a:t>‹N°›</a:t>
            </a:fld>
            <a:endParaRPr lang="fr-FR"/>
          </a:p>
        </p:txBody>
      </p:sp>
    </p:spTree>
    <p:extLst>
      <p:ext uri="{BB962C8B-B14F-4D97-AF65-F5344CB8AC3E}">
        <p14:creationId xmlns:p14="http://schemas.microsoft.com/office/powerpoint/2010/main" val="11866444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Diapositive de titre">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1BD2BADB-D8DC-420D-8E8F-6ED9C87D79A0}"/>
              </a:ext>
            </a:extLst>
          </p:cNvPr>
          <p:cNvSpPr>
            <a:spLocks noGrp="1"/>
          </p:cNvSpPr>
          <p:nvPr>
            <p:ph type="sldNum" sz="quarter" idx="12"/>
          </p:nvPr>
        </p:nvSpPr>
        <p:spPr>
          <a:xfrm>
            <a:off x="6530807" y="9282626"/>
            <a:ext cx="251052" cy="527403"/>
          </a:xfrm>
          <a:prstGeom prst="rect">
            <a:avLst/>
          </a:prstGeom>
        </p:spPr>
        <p:txBody>
          <a:bodyPr/>
          <a:lstStyle>
            <a:lvl1pPr>
              <a:defRPr sz="900">
                <a:solidFill>
                  <a:schemeClr val="bg1"/>
                </a:solidFill>
              </a:defRPr>
            </a:lvl1pPr>
          </a:lstStyle>
          <a:p>
            <a:fld id="{3FC77F78-3436-4FCC-AFB2-422655AD958A}" type="slidenum">
              <a:rPr lang="fr-FR" smtClean="0"/>
              <a:t>‹N°›</a:t>
            </a:fld>
            <a:endParaRPr lang="fr-FR"/>
          </a:p>
        </p:txBody>
      </p:sp>
    </p:spTree>
    <p:extLst>
      <p:ext uri="{BB962C8B-B14F-4D97-AF65-F5344CB8AC3E}">
        <p14:creationId xmlns:p14="http://schemas.microsoft.com/office/powerpoint/2010/main" val="628211399"/>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D55181A-4B00-4FFB-B85B-0CC999E7605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879856C-25A5-4786-BDBD-2E373F881857}"/>
              </a:ext>
            </a:extLst>
          </p:cNvPr>
          <p:cNvSpPr>
            <a:spLocks noGrp="1"/>
          </p:cNvSpPr>
          <p:nvPr>
            <p:ph type="dt" sz="half" idx="10"/>
          </p:nvPr>
        </p:nvSpPr>
        <p:spPr/>
        <p:txBody>
          <a:bodyPr/>
          <a:lstStyle/>
          <a:p>
            <a:fld id="{6565E553-7B70-43E1-9973-86D13E00C524}" type="datetime1">
              <a:rPr lang="fr-FR" smtClean="0"/>
              <a:t>07/10/2021</a:t>
            </a:fld>
            <a:endParaRPr lang="fr-FR"/>
          </a:p>
        </p:txBody>
      </p:sp>
      <p:sp>
        <p:nvSpPr>
          <p:cNvPr id="5" name="Espace réservé du pied de page 4">
            <a:extLst>
              <a:ext uri="{FF2B5EF4-FFF2-40B4-BE49-F238E27FC236}">
                <a16:creationId xmlns:a16="http://schemas.microsoft.com/office/drawing/2014/main" id="{1570EC14-39DF-40F2-9570-56B4B45F2336}"/>
              </a:ext>
            </a:extLst>
          </p:cNvPr>
          <p:cNvSpPr>
            <a:spLocks noGrp="1"/>
          </p:cNvSpPr>
          <p:nvPr>
            <p:ph type="ftr" sz="quarter" idx="11"/>
          </p:nvPr>
        </p:nvSpPr>
        <p:spPr/>
        <p:txBody>
          <a:bodyPr/>
          <a:lstStyle/>
          <a:p>
            <a:endParaRPr lang="fr-FR"/>
          </a:p>
        </p:txBody>
      </p:sp>
      <p:sp>
        <p:nvSpPr>
          <p:cNvPr id="8" name="Espace réservé du numéro de diapositive 5">
            <a:extLst>
              <a:ext uri="{FF2B5EF4-FFF2-40B4-BE49-F238E27FC236}">
                <a16:creationId xmlns:a16="http://schemas.microsoft.com/office/drawing/2014/main" id="{ACD047F7-BBFE-A249-B588-41057890C926}"/>
              </a:ext>
            </a:extLst>
          </p:cNvPr>
          <p:cNvSpPr>
            <a:spLocks noGrp="1"/>
          </p:cNvSpPr>
          <p:nvPr>
            <p:ph type="sldNum" sz="quarter" idx="4"/>
          </p:nvPr>
        </p:nvSpPr>
        <p:spPr>
          <a:xfrm>
            <a:off x="6571834" y="9275059"/>
            <a:ext cx="197937" cy="508281"/>
          </a:xfrm>
          <a:prstGeom prst="ellipse">
            <a:avLst/>
          </a:prstGeom>
          <a:solidFill>
            <a:schemeClr val="bg1"/>
          </a:solidFill>
        </p:spPr>
        <p:txBody>
          <a:bodyPr vert="horz" lIns="0" tIns="0" rIns="0" bIns="0" rtlCol="0" anchor="ctr"/>
          <a:lstStyle>
            <a:lvl1pPr algn="ctr">
              <a:defRPr sz="1240" b="1">
                <a:solidFill>
                  <a:schemeClr val="tx1"/>
                </a:solidFill>
              </a:defRPr>
            </a:lvl1pPr>
          </a:lstStyle>
          <a:p>
            <a:fld id="{3FC77F78-3436-4FCC-AFB2-422655AD958A}" type="slidenum">
              <a:rPr lang="fr-FR" smtClean="0"/>
              <a:t>‹N°›</a:t>
            </a:fld>
            <a:endParaRPr lang="fr-FR"/>
          </a:p>
        </p:txBody>
      </p:sp>
    </p:spTree>
    <p:extLst>
      <p:ext uri="{BB962C8B-B14F-4D97-AF65-F5344CB8AC3E}">
        <p14:creationId xmlns:p14="http://schemas.microsoft.com/office/powerpoint/2010/main" val="1975989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re">
    <p:spTree>
      <p:nvGrpSpPr>
        <p:cNvPr id="1" name=""/>
        <p:cNvGrpSpPr/>
        <p:nvPr/>
      </p:nvGrpSpPr>
      <p:grpSpPr>
        <a:xfrm>
          <a:off x="0" y="0"/>
          <a:ext cx="0" cy="0"/>
          <a:chOff x="0" y="0"/>
          <a:chExt cx="0" cy="0"/>
        </a:xfrm>
      </p:grpSpPr>
      <p:sp>
        <p:nvSpPr>
          <p:cNvPr id="7" name="Espace réservé du titre 1">
            <a:extLst>
              <a:ext uri="{FF2B5EF4-FFF2-40B4-BE49-F238E27FC236}">
                <a16:creationId xmlns:a16="http://schemas.microsoft.com/office/drawing/2014/main" id="{B994B5B5-BA1F-4771-81D3-371CEB32A5ED}"/>
              </a:ext>
            </a:extLst>
          </p:cNvPr>
          <p:cNvSpPr>
            <a:spLocks noGrp="1"/>
          </p:cNvSpPr>
          <p:nvPr>
            <p:ph type="title"/>
          </p:nvPr>
        </p:nvSpPr>
        <p:spPr>
          <a:xfrm>
            <a:off x="471488" y="3221954"/>
            <a:ext cx="5915025" cy="1914702"/>
          </a:xfrm>
          <a:prstGeom prst="rect">
            <a:avLst/>
          </a:prstGeom>
        </p:spPr>
        <p:txBody>
          <a:bodyPr vert="horz" lIns="91440" tIns="45720" rIns="91440" bIns="45720" rtlCol="0" anchor="ctr">
            <a:normAutofit/>
          </a:bodyPr>
          <a:lstStyle/>
          <a:p>
            <a:r>
              <a:rPr lang="fr-FR"/>
              <a:t>Modifiez le style du titre</a:t>
            </a:r>
          </a:p>
        </p:txBody>
      </p:sp>
      <p:sp>
        <p:nvSpPr>
          <p:cNvPr id="9" name="Larme 8">
            <a:extLst>
              <a:ext uri="{FF2B5EF4-FFF2-40B4-BE49-F238E27FC236}">
                <a16:creationId xmlns:a16="http://schemas.microsoft.com/office/drawing/2014/main" id="{408351C6-EC3F-4D10-9A8C-E577FCDC955B}"/>
              </a:ext>
            </a:extLst>
          </p:cNvPr>
          <p:cNvSpPr/>
          <p:nvPr/>
        </p:nvSpPr>
        <p:spPr>
          <a:xfrm rot="5400000">
            <a:off x="6054325" y="9087205"/>
            <a:ext cx="1135862" cy="471488"/>
          </a:xfrm>
          <a:prstGeom prst="teardrop">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sp>
        <p:nvSpPr>
          <p:cNvPr id="14" name="Espace réservé du texte 2">
            <a:extLst>
              <a:ext uri="{FF2B5EF4-FFF2-40B4-BE49-F238E27FC236}">
                <a16:creationId xmlns:a16="http://schemas.microsoft.com/office/drawing/2014/main" id="{89816CEF-AF49-437B-B975-FA76FD854F72}"/>
              </a:ext>
            </a:extLst>
          </p:cNvPr>
          <p:cNvSpPr>
            <a:spLocks noGrp="1"/>
          </p:cNvSpPr>
          <p:nvPr>
            <p:ph idx="1"/>
          </p:nvPr>
        </p:nvSpPr>
        <p:spPr>
          <a:xfrm>
            <a:off x="2239564" y="5656767"/>
            <a:ext cx="2378869" cy="814854"/>
          </a:xfrm>
          <a:prstGeom prst="rect">
            <a:avLst/>
          </a:prstGeom>
        </p:spPr>
        <p:txBody>
          <a:bodyPr vert="horz" lIns="91440" tIns="45720" rIns="91440" bIns="45720" rtlCol="0">
            <a:normAutofit/>
          </a:bodyPr>
          <a:lstStyle/>
          <a:p>
            <a:pPr lvl="0"/>
            <a:r>
              <a:rPr lang="fr-FR"/>
              <a:t>Cliquez pour modifier les styles du texte du masque</a:t>
            </a:r>
          </a:p>
        </p:txBody>
      </p:sp>
      <p:sp>
        <p:nvSpPr>
          <p:cNvPr id="15" name="Espace réservé du numéro de diapositive 5">
            <a:extLst>
              <a:ext uri="{FF2B5EF4-FFF2-40B4-BE49-F238E27FC236}">
                <a16:creationId xmlns:a16="http://schemas.microsoft.com/office/drawing/2014/main" id="{178D8DE7-82FE-4600-B2C5-76F08D6C0BE3}"/>
              </a:ext>
            </a:extLst>
          </p:cNvPr>
          <p:cNvSpPr>
            <a:spLocks noGrp="1"/>
          </p:cNvSpPr>
          <p:nvPr>
            <p:ph type="sldNum" sz="quarter" idx="4"/>
          </p:nvPr>
        </p:nvSpPr>
        <p:spPr>
          <a:xfrm>
            <a:off x="6453255" y="9020484"/>
            <a:ext cx="338001" cy="604930"/>
          </a:xfrm>
          <a:prstGeom prst="rect">
            <a:avLst/>
          </a:prstGeom>
        </p:spPr>
        <p:txBody>
          <a:bodyPr/>
          <a:lstStyle>
            <a:lvl1pPr>
              <a:defRPr sz="788">
                <a:latin typeface="Segoe UI Light" panose="020B0502040204020203" pitchFamily="34" charset="0"/>
                <a:cs typeface="Segoe UI Light" panose="020B0502040204020203" pitchFamily="34" charset="0"/>
              </a:defRPr>
            </a:lvl1pPr>
          </a:lstStyle>
          <a:p>
            <a:fld id="{E68D63F3-0096-47C9-9189-84FD82E7C48C}" type="slidenum">
              <a:rPr lang="fr-FR" smtClean="0"/>
              <a:pPr/>
              <a:t>‹N°›</a:t>
            </a:fld>
            <a:endParaRPr lang="fr-FR"/>
          </a:p>
        </p:txBody>
      </p:sp>
    </p:spTree>
    <p:extLst>
      <p:ext uri="{BB962C8B-B14F-4D97-AF65-F5344CB8AC3E}">
        <p14:creationId xmlns:p14="http://schemas.microsoft.com/office/powerpoint/2010/main" val="40127591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7B503E-E0A7-47C1-9056-6410190A94F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F549371-11A0-4971-842D-64F393E76982}"/>
              </a:ext>
            </a:extLst>
          </p:cNvPr>
          <p:cNvSpPr>
            <a:spLocks noGrp="1"/>
          </p:cNvSpPr>
          <p:nvPr>
            <p:ph idx="1"/>
          </p:nvPr>
        </p:nvSpPr>
        <p:spPr>
          <a:xfrm>
            <a:off x="2239564" y="5656767"/>
            <a:ext cx="2378869" cy="81485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E191C0F-B137-455E-8FB3-46DEB457EDF2}"/>
              </a:ext>
            </a:extLst>
          </p:cNvPr>
          <p:cNvSpPr>
            <a:spLocks noGrp="1"/>
          </p:cNvSpPr>
          <p:nvPr>
            <p:ph type="dt" sz="half" idx="10"/>
          </p:nvPr>
        </p:nvSpPr>
        <p:spPr>
          <a:xfrm>
            <a:off x="471488" y="9181395"/>
            <a:ext cx="1543050" cy="527403"/>
          </a:xfrm>
          <a:prstGeom prst="rect">
            <a:avLst/>
          </a:prstGeom>
        </p:spPr>
        <p:txBody>
          <a:bodyPr/>
          <a:lstStyle/>
          <a:p>
            <a:fld id="{6036C70A-4DEE-4ADE-9967-F3A3215924D2}" type="datetimeFigureOut">
              <a:rPr lang="fr-FR" smtClean="0"/>
              <a:t>07/10/2021</a:t>
            </a:fld>
            <a:endParaRPr lang="fr-FR"/>
          </a:p>
        </p:txBody>
      </p:sp>
      <p:sp>
        <p:nvSpPr>
          <p:cNvPr id="5" name="Espace réservé du pied de page 4">
            <a:extLst>
              <a:ext uri="{FF2B5EF4-FFF2-40B4-BE49-F238E27FC236}">
                <a16:creationId xmlns:a16="http://schemas.microsoft.com/office/drawing/2014/main" id="{60047BA3-41BA-4163-BF04-AAB8142B91A1}"/>
              </a:ext>
            </a:extLst>
          </p:cNvPr>
          <p:cNvSpPr>
            <a:spLocks noGrp="1"/>
          </p:cNvSpPr>
          <p:nvPr>
            <p:ph type="ftr" sz="quarter" idx="11"/>
          </p:nvPr>
        </p:nvSpPr>
        <p:spPr>
          <a:xfrm>
            <a:off x="2271713" y="9181395"/>
            <a:ext cx="2314575" cy="527403"/>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0DFBAC6F-7108-415D-8F22-679CD7A83041}"/>
              </a:ext>
            </a:extLst>
          </p:cNvPr>
          <p:cNvSpPr>
            <a:spLocks noGrp="1"/>
          </p:cNvSpPr>
          <p:nvPr>
            <p:ph type="sldNum" sz="quarter" idx="12"/>
          </p:nvPr>
        </p:nvSpPr>
        <p:spPr>
          <a:xfrm>
            <a:off x="4843463" y="9181395"/>
            <a:ext cx="1543050" cy="527403"/>
          </a:xfrm>
          <a:prstGeom prst="rect">
            <a:avLst/>
          </a:prstGeom>
        </p:spPr>
        <p:txBody>
          <a:bodyPr/>
          <a:lstStyle/>
          <a:p>
            <a:fld id="{629ADDF5-BE0A-4F2D-9CD3-72E8392041D9}" type="slidenum">
              <a:rPr lang="fr-FR" smtClean="0"/>
              <a:t>‹N°›</a:t>
            </a:fld>
            <a:endParaRPr lang="fr-FR"/>
          </a:p>
        </p:txBody>
      </p:sp>
    </p:spTree>
    <p:extLst>
      <p:ext uri="{BB962C8B-B14F-4D97-AF65-F5344CB8AC3E}">
        <p14:creationId xmlns:p14="http://schemas.microsoft.com/office/powerpoint/2010/main" val="3544271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D6195D-F8E7-4484-868D-33DDE2A41DB0}"/>
              </a:ext>
            </a:extLst>
          </p:cNvPr>
          <p:cNvSpPr>
            <a:spLocks noGrp="1"/>
          </p:cNvSpPr>
          <p:nvPr>
            <p:ph type="title"/>
          </p:nvPr>
        </p:nvSpPr>
        <p:spPr>
          <a:xfrm>
            <a:off x="467916" y="2469622"/>
            <a:ext cx="5915025" cy="4120620"/>
          </a:xfrm>
        </p:spPr>
        <p:txBody>
          <a:bodyPr anchor="b"/>
          <a:lstStyle>
            <a:lvl1pPr>
              <a:defRPr sz="3375"/>
            </a:lvl1pPr>
          </a:lstStyle>
          <a:p>
            <a:r>
              <a:rPr lang="fr-FR"/>
              <a:t>Modifiez le style du titre</a:t>
            </a:r>
          </a:p>
        </p:txBody>
      </p:sp>
      <p:sp>
        <p:nvSpPr>
          <p:cNvPr id="3" name="Espace réservé du texte 2">
            <a:extLst>
              <a:ext uri="{FF2B5EF4-FFF2-40B4-BE49-F238E27FC236}">
                <a16:creationId xmlns:a16="http://schemas.microsoft.com/office/drawing/2014/main" id="{01623986-67DC-48D9-AA88-A32C6D5F8D8A}"/>
              </a:ext>
            </a:extLst>
          </p:cNvPr>
          <p:cNvSpPr>
            <a:spLocks noGrp="1"/>
          </p:cNvSpPr>
          <p:nvPr>
            <p:ph type="body" idx="1"/>
          </p:nvPr>
        </p:nvSpPr>
        <p:spPr>
          <a:xfrm>
            <a:off x="467916" y="6629225"/>
            <a:ext cx="5915025" cy="2166937"/>
          </a:xfrm>
          <a:prstGeom prst="rect">
            <a:avLst/>
          </a:prstGeo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3CE117A-241A-47AC-B15D-CE62AB9C4B14}"/>
              </a:ext>
            </a:extLst>
          </p:cNvPr>
          <p:cNvSpPr>
            <a:spLocks noGrp="1"/>
          </p:cNvSpPr>
          <p:nvPr>
            <p:ph type="dt" sz="half" idx="10"/>
          </p:nvPr>
        </p:nvSpPr>
        <p:spPr>
          <a:xfrm>
            <a:off x="471488" y="9181395"/>
            <a:ext cx="1543050" cy="527403"/>
          </a:xfrm>
          <a:prstGeom prst="rect">
            <a:avLst/>
          </a:prstGeom>
        </p:spPr>
        <p:txBody>
          <a:bodyPr/>
          <a:lstStyle/>
          <a:p>
            <a:fld id="{6036C70A-4DEE-4ADE-9967-F3A3215924D2}" type="datetimeFigureOut">
              <a:rPr lang="fr-FR" smtClean="0"/>
              <a:t>07/10/2021</a:t>
            </a:fld>
            <a:endParaRPr lang="fr-FR"/>
          </a:p>
        </p:txBody>
      </p:sp>
      <p:sp>
        <p:nvSpPr>
          <p:cNvPr id="5" name="Espace réservé du pied de page 4">
            <a:extLst>
              <a:ext uri="{FF2B5EF4-FFF2-40B4-BE49-F238E27FC236}">
                <a16:creationId xmlns:a16="http://schemas.microsoft.com/office/drawing/2014/main" id="{344D552E-5CE4-4B14-A7B2-28B2D673372B}"/>
              </a:ext>
            </a:extLst>
          </p:cNvPr>
          <p:cNvSpPr>
            <a:spLocks noGrp="1"/>
          </p:cNvSpPr>
          <p:nvPr>
            <p:ph type="ftr" sz="quarter" idx="11"/>
          </p:nvPr>
        </p:nvSpPr>
        <p:spPr>
          <a:xfrm>
            <a:off x="2271713" y="9181395"/>
            <a:ext cx="2314575" cy="527403"/>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A0A848B8-6C72-4DD7-B54A-65E0F0D3A76F}"/>
              </a:ext>
            </a:extLst>
          </p:cNvPr>
          <p:cNvSpPr>
            <a:spLocks noGrp="1"/>
          </p:cNvSpPr>
          <p:nvPr>
            <p:ph type="sldNum" sz="quarter" idx="12"/>
          </p:nvPr>
        </p:nvSpPr>
        <p:spPr>
          <a:xfrm>
            <a:off x="4843463" y="9181395"/>
            <a:ext cx="1543050" cy="527403"/>
          </a:xfrm>
          <a:prstGeom prst="rect">
            <a:avLst/>
          </a:prstGeom>
        </p:spPr>
        <p:txBody>
          <a:bodyPr/>
          <a:lstStyle/>
          <a:p>
            <a:fld id="{629ADDF5-BE0A-4F2D-9CD3-72E8392041D9}" type="slidenum">
              <a:rPr lang="fr-FR" smtClean="0"/>
              <a:t>‹N°›</a:t>
            </a:fld>
            <a:endParaRPr lang="fr-FR"/>
          </a:p>
        </p:txBody>
      </p:sp>
    </p:spTree>
    <p:extLst>
      <p:ext uri="{BB962C8B-B14F-4D97-AF65-F5344CB8AC3E}">
        <p14:creationId xmlns:p14="http://schemas.microsoft.com/office/powerpoint/2010/main" val="4561210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9E6AC7-24FA-4B71-AF4C-0D1D780FBAC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49E004E-B4BD-4A78-95DA-33199B314613}"/>
              </a:ext>
            </a:extLst>
          </p:cNvPr>
          <p:cNvSpPr>
            <a:spLocks noGrp="1"/>
          </p:cNvSpPr>
          <p:nvPr>
            <p:ph sz="half" idx="1"/>
          </p:nvPr>
        </p:nvSpPr>
        <p:spPr>
          <a:xfrm>
            <a:off x="471488" y="2637014"/>
            <a:ext cx="2914650" cy="6285266"/>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9D53E36-0447-4D93-B8FD-2F60089D25BF}"/>
              </a:ext>
            </a:extLst>
          </p:cNvPr>
          <p:cNvSpPr>
            <a:spLocks noGrp="1"/>
          </p:cNvSpPr>
          <p:nvPr>
            <p:ph sz="half" idx="2"/>
          </p:nvPr>
        </p:nvSpPr>
        <p:spPr>
          <a:xfrm>
            <a:off x="3471863" y="2637014"/>
            <a:ext cx="2914650" cy="6285266"/>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F41C861-9127-4FD0-A4FF-3E3A8B7FD878}"/>
              </a:ext>
            </a:extLst>
          </p:cNvPr>
          <p:cNvSpPr>
            <a:spLocks noGrp="1"/>
          </p:cNvSpPr>
          <p:nvPr>
            <p:ph type="dt" sz="half" idx="10"/>
          </p:nvPr>
        </p:nvSpPr>
        <p:spPr>
          <a:xfrm>
            <a:off x="471488" y="9181395"/>
            <a:ext cx="1543050" cy="527403"/>
          </a:xfrm>
          <a:prstGeom prst="rect">
            <a:avLst/>
          </a:prstGeom>
        </p:spPr>
        <p:txBody>
          <a:bodyPr/>
          <a:lstStyle/>
          <a:p>
            <a:fld id="{6036C70A-4DEE-4ADE-9967-F3A3215924D2}" type="datetimeFigureOut">
              <a:rPr lang="fr-FR" smtClean="0"/>
              <a:t>07/10/2021</a:t>
            </a:fld>
            <a:endParaRPr lang="fr-FR"/>
          </a:p>
        </p:txBody>
      </p:sp>
      <p:sp>
        <p:nvSpPr>
          <p:cNvPr id="6" name="Espace réservé du pied de page 5">
            <a:extLst>
              <a:ext uri="{FF2B5EF4-FFF2-40B4-BE49-F238E27FC236}">
                <a16:creationId xmlns:a16="http://schemas.microsoft.com/office/drawing/2014/main" id="{5BDC8628-3CE6-4B04-B272-231FBC0C2954}"/>
              </a:ext>
            </a:extLst>
          </p:cNvPr>
          <p:cNvSpPr>
            <a:spLocks noGrp="1"/>
          </p:cNvSpPr>
          <p:nvPr>
            <p:ph type="ftr" sz="quarter" idx="11"/>
          </p:nvPr>
        </p:nvSpPr>
        <p:spPr>
          <a:xfrm>
            <a:off x="2271713" y="9181395"/>
            <a:ext cx="2314575" cy="527403"/>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80F8E32F-6600-4349-AEE9-89097FBD8B5A}"/>
              </a:ext>
            </a:extLst>
          </p:cNvPr>
          <p:cNvSpPr>
            <a:spLocks noGrp="1"/>
          </p:cNvSpPr>
          <p:nvPr>
            <p:ph type="sldNum" sz="quarter" idx="12"/>
          </p:nvPr>
        </p:nvSpPr>
        <p:spPr>
          <a:xfrm>
            <a:off x="4843463" y="9181395"/>
            <a:ext cx="1543050" cy="527403"/>
          </a:xfrm>
          <a:prstGeom prst="rect">
            <a:avLst/>
          </a:prstGeom>
        </p:spPr>
        <p:txBody>
          <a:bodyPr/>
          <a:lstStyle/>
          <a:p>
            <a:fld id="{629ADDF5-BE0A-4F2D-9CD3-72E8392041D9}" type="slidenum">
              <a:rPr lang="fr-FR" smtClean="0"/>
              <a:t>‹N°›</a:t>
            </a:fld>
            <a:endParaRPr lang="fr-FR"/>
          </a:p>
        </p:txBody>
      </p:sp>
    </p:spTree>
    <p:extLst>
      <p:ext uri="{BB962C8B-B14F-4D97-AF65-F5344CB8AC3E}">
        <p14:creationId xmlns:p14="http://schemas.microsoft.com/office/powerpoint/2010/main" val="9312685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C1CE10-C6F3-4F7A-A8F3-1ED8BC32006D}"/>
              </a:ext>
            </a:extLst>
          </p:cNvPr>
          <p:cNvSpPr>
            <a:spLocks noGrp="1"/>
          </p:cNvSpPr>
          <p:nvPr>
            <p:ph type="title"/>
          </p:nvPr>
        </p:nvSpPr>
        <p:spPr>
          <a:xfrm>
            <a:off x="472381" y="527404"/>
            <a:ext cx="5915025" cy="1914702"/>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930A320-8B2F-42CB-AA6F-162648AF0472}"/>
              </a:ext>
            </a:extLst>
          </p:cNvPr>
          <p:cNvSpPr>
            <a:spLocks noGrp="1"/>
          </p:cNvSpPr>
          <p:nvPr>
            <p:ph type="body" idx="1"/>
          </p:nvPr>
        </p:nvSpPr>
        <p:spPr>
          <a:xfrm>
            <a:off x="472381" y="2428347"/>
            <a:ext cx="2901255" cy="1190095"/>
          </a:xfrm>
          <a:prstGeom prst="rect">
            <a:avLst/>
          </a:prstGeo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F0B03B9-6748-4139-B30C-52AEE63BD70F}"/>
              </a:ext>
            </a:extLst>
          </p:cNvPr>
          <p:cNvSpPr>
            <a:spLocks noGrp="1"/>
          </p:cNvSpPr>
          <p:nvPr>
            <p:ph sz="half" idx="2"/>
          </p:nvPr>
        </p:nvSpPr>
        <p:spPr>
          <a:xfrm>
            <a:off x="472381" y="3618442"/>
            <a:ext cx="2901255" cy="532218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0799E2E-5515-4193-ABB3-D3ABBBC4D5ED}"/>
              </a:ext>
            </a:extLst>
          </p:cNvPr>
          <p:cNvSpPr>
            <a:spLocks noGrp="1"/>
          </p:cNvSpPr>
          <p:nvPr>
            <p:ph type="body" sz="quarter" idx="3"/>
          </p:nvPr>
        </p:nvSpPr>
        <p:spPr>
          <a:xfrm>
            <a:off x="3471863" y="2428347"/>
            <a:ext cx="2915543" cy="1190095"/>
          </a:xfrm>
          <a:prstGeom prst="rect">
            <a:avLst/>
          </a:prstGeo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13127E6-BEC1-4106-806E-1BEDECDDE3D8}"/>
              </a:ext>
            </a:extLst>
          </p:cNvPr>
          <p:cNvSpPr>
            <a:spLocks noGrp="1"/>
          </p:cNvSpPr>
          <p:nvPr>
            <p:ph sz="quarter" idx="4"/>
          </p:nvPr>
        </p:nvSpPr>
        <p:spPr>
          <a:xfrm>
            <a:off x="3471863" y="3618442"/>
            <a:ext cx="2915543" cy="532218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0442F9D-711B-44D0-AE1B-B0DD7DCD9A33}"/>
              </a:ext>
            </a:extLst>
          </p:cNvPr>
          <p:cNvSpPr>
            <a:spLocks noGrp="1"/>
          </p:cNvSpPr>
          <p:nvPr>
            <p:ph type="dt" sz="half" idx="10"/>
          </p:nvPr>
        </p:nvSpPr>
        <p:spPr>
          <a:xfrm>
            <a:off x="471488" y="9181395"/>
            <a:ext cx="1543050" cy="527403"/>
          </a:xfrm>
          <a:prstGeom prst="rect">
            <a:avLst/>
          </a:prstGeom>
        </p:spPr>
        <p:txBody>
          <a:bodyPr/>
          <a:lstStyle/>
          <a:p>
            <a:fld id="{6036C70A-4DEE-4ADE-9967-F3A3215924D2}" type="datetimeFigureOut">
              <a:rPr lang="fr-FR" smtClean="0"/>
              <a:t>07/10/2021</a:t>
            </a:fld>
            <a:endParaRPr lang="fr-FR"/>
          </a:p>
        </p:txBody>
      </p:sp>
      <p:sp>
        <p:nvSpPr>
          <p:cNvPr id="8" name="Espace réservé du pied de page 7">
            <a:extLst>
              <a:ext uri="{FF2B5EF4-FFF2-40B4-BE49-F238E27FC236}">
                <a16:creationId xmlns:a16="http://schemas.microsoft.com/office/drawing/2014/main" id="{84BA9A0C-A217-4096-BF9E-70B018493980}"/>
              </a:ext>
            </a:extLst>
          </p:cNvPr>
          <p:cNvSpPr>
            <a:spLocks noGrp="1"/>
          </p:cNvSpPr>
          <p:nvPr>
            <p:ph type="ftr" sz="quarter" idx="11"/>
          </p:nvPr>
        </p:nvSpPr>
        <p:spPr>
          <a:xfrm>
            <a:off x="2271713" y="9181395"/>
            <a:ext cx="2314575" cy="527403"/>
          </a:xfrm>
          <a:prstGeom prst="rect">
            <a:avLst/>
          </a:prstGeom>
        </p:spPr>
        <p:txBody>
          <a:bodyPr/>
          <a:lstStyle/>
          <a:p>
            <a:endParaRPr lang="fr-FR"/>
          </a:p>
        </p:txBody>
      </p:sp>
      <p:sp>
        <p:nvSpPr>
          <p:cNvPr id="9" name="Espace réservé du numéro de diapositive 8">
            <a:extLst>
              <a:ext uri="{FF2B5EF4-FFF2-40B4-BE49-F238E27FC236}">
                <a16:creationId xmlns:a16="http://schemas.microsoft.com/office/drawing/2014/main" id="{1681677A-7D00-42FC-B77A-9F95A152D986}"/>
              </a:ext>
            </a:extLst>
          </p:cNvPr>
          <p:cNvSpPr>
            <a:spLocks noGrp="1"/>
          </p:cNvSpPr>
          <p:nvPr>
            <p:ph type="sldNum" sz="quarter" idx="12"/>
          </p:nvPr>
        </p:nvSpPr>
        <p:spPr>
          <a:xfrm>
            <a:off x="4843463" y="9181395"/>
            <a:ext cx="1543050" cy="527403"/>
          </a:xfrm>
          <a:prstGeom prst="rect">
            <a:avLst/>
          </a:prstGeom>
        </p:spPr>
        <p:txBody>
          <a:bodyPr/>
          <a:lstStyle/>
          <a:p>
            <a:fld id="{629ADDF5-BE0A-4F2D-9CD3-72E8392041D9}" type="slidenum">
              <a:rPr lang="fr-FR" smtClean="0"/>
              <a:t>‹N°›</a:t>
            </a:fld>
            <a:endParaRPr lang="fr-FR"/>
          </a:p>
        </p:txBody>
      </p:sp>
    </p:spTree>
    <p:extLst>
      <p:ext uri="{BB962C8B-B14F-4D97-AF65-F5344CB8AC3E}">
        <p14:creationId xmlns:p14="http://schemas.microsoft.com/office/powerpoint/2010/main" val="33547967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64FE48-D6A4-4688-AE32-F8FAD3F75A5A}"/>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D80872F5-8B2F-4131-B75F-4374CDF2662E}"/>
              </a:ext>
            </a:extLst>
          </p:cNvPr>
          <p:cNvSpPr>
            <a:spLocks noGrp="1"/>
          </p:cNvSpPr>
          <p:nvPr>
            <p:ph type="dt" sz="half" idx="10"/>
          </p:nvPr>
        </p:nvSpPr>
        <p:spPr>
          <a:xfrm>
            <a:off x="471488" y="9181395"/>
            <a:ext cx="1543050" cy="527403"/>
          </a:xfrm>
          <a:prstGeom prst="rect">
            <a:avLst/>
          </a:prstGeom>
        </p:spPr>
        <p:txBody>
          <a:bodyPr/>
          <a:lstStyle/>
          <a:p>
            <a:fld id="{6036C70A-4DEE-4ADE-9967-F3A3215924D2}" type="datetimeFigureOut">
              <a:rPr lang="fr-FR" smtClean="0"/>
              <a:t>07/10/2021</a:t>
            </a:fld>
            <a:endParaRPr lang="fr-FR"/>
          </a:p>
        </p:txBody>
      </p:sp>
      <p:sp>
        <p:nvSpPr>
          <p:cNvPr id="4" name="Espace réservé du pied de page 3">
            <a:extLst>
              <a:ext uri="{FF2B5EF4-FFF2-40B4-BE49-F238E27FC236}">
                <a16:creationId xmlns:a16="http://schemas.microsoft.com/office/drawing/2014/main" id="{E16065BE-3D13-413A-88E1-C2B69EE8AA12}"/>
              </a:ext>
            </a:extLst>
          </p:cNvPr>
          <p:cNvSpPr>
            <a:spLocks noGrp="1"/>
          </p:cNvSpPr>
          <p:nvPr>
            <p:ph type="ftr" sz="quarter" idx="11"/>
          </p:nvPr>
        </p:nvSpPr>
        <p:spPr>
          <a:xfrm>
            <a:off x="2271713" y="9181395"/>
            <a:ext cx="2314575" cy="527403"/>
          </a:xfrm>
          <a:prstGeom prst="rect">
            <a:avLst/>
          </a:prstGeom>
        </p:spPr>
        <p:txBody>
          <a:bodyPr/>
          <a:lstStyle/>
          <a:p>
            <a:endParaRPr lang="fr-FR"/>
          </a:p>
        </p:txBody>
      </p:sp>
      <p:sp>
        <p:nvSpPr>
          <p:cNvPr id="5" name="Espace réservé du numéro de diapositive 4">
            <a:extLst>
              <a:ext uri="{FF2B5EF4-FFF2-40B4-BE49-F238E27FC236}">
                <a16:creationId xmlns:a16="http://schemas.microsoft.com/office/drawing/2014/main" id="{02C67649-BF84-42FA-8879-638A09C40C08}"/>
              </a:ext>
            </a:extLst>
          </p:cNvPr>
          <p:cNvSpPr>
            <a:spLocks noGrp="1"/>
          </p:cNvSpPr>
          <p:nvPr>
            <p:ph type="sldNum" sz="quarter" idx="12"/>
          </p:nvPr>
        </p:nvSpPr>
        <p:spPr>
          <a:xfrm>
            <a:off x="4843463" y="9181395"/>
            <a:ext cx="1543050" cy="527403"/>
          </a:xfrm>
          <a:prstGeom prst="rect">
            <a:avLst/>
          </a:prstGeom>
        </p:spPr>
        <p:txBody>
          <a:bodyPr/>
          <a:lstStyle/>
          <a:p>
            <a:fld id="{629ADDF5-BE0A-4F2D-9CD3-72E8392041D9}" type="slidenum">
              <a:rPr lang="fr-FR" smtClean="0"/>
              <a:t>‹N°›</a:t>
            </a:fld>
            <a:endParaRPr lang="fr-FR"/>
          </a:p>
        </p:txBody>
      </p:sp>
    </p:spTree>
    <p:extLst>
      <p:ext uri="{BB962C8B-B14F-4D97-AF65-F5344CB8AC3E}">
        <p14:creationId xmlns:p14="http://schemas.microsoft.com/office/powerpoint/2010/main" val="21290860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5F35776-9618-46C5-B4D5-BCD968B96067}"/>
              </a:ext>
            </a:extLst>
          </p:cNvPr>
          <p:cNvSpPr>
            <a:spLocks noGrp="1"/>
          </p:cNvSpPr>
          <p:nvPr>
            <p:ph type="dt" sz="half" idx="10"/>
          </p:nvPr>
        </p:nvSpPr>
        <p:spPr>
          <a:xfrm>
            <a:off x="471488" y="9181395"/>
            <a:ext cx="1543050" cy="527403"/>
          </a:xfrm>
          <a:prstGeom prst="rect">
            <a:avLst/>
          </a:prstGeom>
        </p:spPr>
        <p:txBody>
          <a:bodyPr/>
          <a:lstStyle/>
          <a:p>
            <a:fld id="{6036C70A-4DEE-4ADE-9967-F3A3215924D2}" type="datetimeFigureOut">
              <a:rPr lang="fr-FR" smtClean="0"/>
              <a:t>07/10/2021</a:t>
            </a:fld>
            <a:endParaRPr lang="fr-FR"/>
          </a:p>
        </p:txBody>
      </p:sp>
      <p:sp>
        <p:nvSpPr>
          <p:cNvPr id="3" name="Espace réservé du pied de page 2">
            <a:extLst>
              <a:ext uri="{FF2B5EF4-FFF2-40B4-BE49-F238E27FC236}">
                <a16:creationId xmlns:a16="http://schemas.microsoft.com/office/drawing/2014/main" id="{5404684D-1987-4341-9ECD-DDF6DDF02DCD}"/>
              </a:ext>
            </a:extLst>
          </p:cNvPr>
          <p:cNvSpPr>
            <a:spLocks noGrp="1"/>
          </p:cNvSpPr>
          <p:nvPr>
            <p:ph type="ftr" sz="quarter" idx="11"/>
          </p:nvPr>
        </p:nvSpPr>
        <p:spPr>
          <a:xfrm>
            <a:off x="2271713" y="9181395"/>
            <a:ext cx="2314575" cy="527403"/>
          </a:xfrm>
          <a:prstGeom prst="rect">
            <a:avLst/>
          </a:prstGeom>
        </p:spPr>
        <p:txBody>
          <a:bodyPr/>
          <a:lstStyle/>
          <a:p>
            <a:endParaRPr lang="fr-FR"/>
          </a:p>
        </p:txBody>
      </p:sp>
      <p:sp>
        <p:nvSpPr>
          <p:cNvPr id="4" name="Espace réservé du numéro de diapositive 3">
            <a:extLst>
              <a:ext uri="{FF2B5EF4-FFF2-40B4-BE49-F238E27FC236}">
                <a16:creationId xmlns:a16="http://schemas.microsoft.com/office/drawing/2014/main" id="{A5AE96E8-CE65-4129-B8AC-70D859BC43EA}"/>
              </a:ext>
            </a:extLst>
          </p:cNvPr>
          <p:cNvSpPr>
            <a:spLocks noGrp="1"/>
          </p:cNvSpPr>
          <p:nvPr>
            <p:ph type="sldNum" sz="quarter" idx="12"/>
          </p:nvPr>
        </p:nvSpPr>
        <p:spPr>
          <a:xfrm>
            <a:off x="4843463" y="9181395"/>
            <a:ext cx="1543050" cy="527403"/>
          </a:xfrm>
          <a:prstGeom prst="rect">
            <a:avLst/>
          </a:prstGeom>
        </p:spPr>
        <p:txBody>
          <a:bodyPr/>
          <a:lstStyle/>
          <a:p>
            <a:fld id="{629ADDF5-BE0A-4F2D-9CD3-72E8392041D9}" type="slidenum">
              <a:rPr lang="fr-FR" smtClean="0"/>
              <a:t>‹N°›</a:t>
            </a:fld>
            <a:endParaRPr lang="fr-FR"/>
          </a:p>
        </p:txBody>
      </p:sp>
    </p:spTree>
    <p:extLst>
      <p:ext uri="{BB962C8B-B14F-4D97-AF65-F5344CB8AC3E}">
        <p14:creationId xmlns:p14="http://schemas.microsoft.com/office/powerpoint/2010/main" val="18750026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5532C6-AD51-483E-844A-8389D3A40993}"/>
              </a:ext>
            </a:extLst>
          </p:cNvPr>
          <p:cNvSpPr>
            <a:spLocks noGrp="1"/>
          </p:cNvSpPr>
          <p:nvPr>
            <p:ph type="title"/>
          </p:nvPr>
        </p:nvSpPr>
        <p:spPr>
          <a:xfrm>
            <a:off x="472381" y="660400"/>
            <a:ext cx="2211883" cy="2311400"/>
          </a:xfrm>
        </p:spPr>
        <p:txBody>
          <a:bodyPr anchor="b"/>
          <a:lstStyle>
            <a:lvl1pPr>
              <a:defRPr sz="1800"/>
            </a:lvl1pPr>
          </a:lstStyle>
          <a:p>
            <a:r>
              <a:rPr lang="fr-FR"/>
              <a:t>Modifiez le style du titre</a:t>
            </a:r>
          </a:p>
        </p:txBody>
      </p:sp>
      <p:sp>
        <p:nvSpPr>
          <p:cNvPr id="3" name="Espace réservé du contenu 2">
            <a:extLst>
              <a:ext uri="{FF2B5EF4-FFF2-40B4-BE49-F238E27FC236}">
                <a16:creationId xmlns:a16="http://schemas.microsoft.com/office/drawing/2014/main" id="{93510325-1F67-402C-8E6C-E8DEC4854CC9}"/>
              </a:ext>
            </a:extLst>
          </p:cNvPr>
          <p:cNvSpPr>
            <a:spLocks noGrp="1"/>
          </p:cNvSpPr>
          <p:nvPr>
            <p:ph idx="1"/>
          </p:nvPr>
        </p:nvSpPr>
        <p:spPr>
          <a:xfrm>
            <a:off x="2915543" y="1426281"/>
            <a:ext cx="3471863" cy="7039681"/>
          </a:xfrm>
          <a:prstGeom prst="rect">
            <a:avLst/>
          </a:prstGeo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AD16ED2-E440-4807-9C78-43DFA13B892E}"/>
              </a:ext>
            </a:extLst>
          </p:cNvPr>
          <p:cNvSpPr>
            <a:spLocks noGrp="1"/>
          </p:cNvSpPr>
          <p:nvPr>
            <p:ph type="body" sz="half" idx="2"/>
          </p:nvPr>
        </p:nvSpPr>
        <p:spPr>
          <a:xfrm>
            <a:off x="472381" y="2971800"/>
            <a:ext cx="2211883" cy="5505627"/>
          </a:xfrm>
          <a:prstGeom prst="rect">
            <a:avLst/>
          </a:prstGeo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B0C4AEC-90C0-411A-AFB5-C015D8A9DD65}"/>
              </a:ext>
            </a:extLst>
          </p:cNvPr>
          <p:cNvSpPr>
            <a:spLocks noGrp="1"/>
          </p:cNvSpPr>
          <p:nvPr>
            <p:ph type="dt" sz="half" idx="10"/>
          </p:nvPr>
        </p:nvSpPr>
        <p:spPr>
          <a:xfrm>
            <a:off x="471488" y="9181395"/>
            <a:ext cx="1543050" cy="527403"/>
          </a:xfrm>
          <a:prstGeom prst="rect">
            <a:avLst/>
          </a:prstGeom>
        </p:spPr>
        <p:txBody>
          <a:bodyPr/>
          <a:lstStyle/>
          <a:p>
            <a:fld id="{6036C70A-4DEE-4ADE-9967-F3A3215924D2}" type="datetimeFigureOut">
              <a:rPr lang="fr-FR" smtClean="0"/>
              <a:t>07/10/2021</a:t>
            </a:fld>
            <a:endParaRPr lang="fr-FR"/>
          </a:p>
        </p:txBody>
      </p:sp>
      <p:sp>
        <p:nvSpPr>
          <p:cNvPr id="6" name="Espace réservé du pied de page 5">
            <a:extLst>
              <a:ext uri="{FF2B5EF4-FFF2-40B4-BE49-F238E27FC236}">
                <a16:creationId xmlns:a16="http://schemas.microsoft.com/office/drawing/2014/main" id="{0FB22238-49F2-4554-AD6F-7E1AD669CB1A}"/>
              </a:ext>
            </a:extLst>
          </p:cNvPr>
          <p:cNvSpPr>
            <a:spLocks noGrp="1"/>
          </p:cNvSpPr>
          <p:nvPr>
            <p:ph type="ftr" sz="quarter" idx="11"/>
          </p:nvPr>
        </p:nvSpPr>
        <p:spPr>
          <a:xfrm>
            <a:off x="2271713" y="9181395"/>
            <a:ext cx="2314575" cy="527403"/>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C0BAE4A9-8074-4A6A-9F21-9FEAC7C8DBE5}"/>
              </a:ext>
            </a:extLst>
          </p:cNvPr>
          <p:cNvSpPr>
            <a:spLocks noGrp="1"/>
          </p:cNvSpPr>
          <p:nvPr>
            <p:ph type="sldNum" sz="quarter" idx="12"/>
          </p:nvPr>
        </p:nvSpPr>
        <p:spPr>
          <a:xfrm>
            <a:off x="4843463" y="9181395"/>
            <a:ext cx="1543050" cy="527403"/>
          </a:xfrm>
          <a:prstGeom prst="rect">
            <a:avLst/>
          </a:prstGeom>
        </p:spPr>
        <p:txBody>
          <a:bodyPr/>
          <a:lstStyle/>
          <a:p>
            <a:fld id="{629ADDF5-BE0A-4F2D-9CD3-72E8392041D9}" type="slidenum">
              <a:rPr lang="fr-FR" smtClean="0"/>
              <a:t>‹N°›</a:t>
            </a:fld>
            <a:endParaRPr lang="fr-FR"/>
          </a:p>
        </p:txBody>
      </p:sp>
    </p:spTree>
    <p:extLst>
      <p:ext uri="{BB962C8B-B14F-4D97-AF65-F5344CB8AC3E}">
        <p14:creationId xmlns:p14="http://schemas.microsoft.com/office/powerpoint/2010/main" val="2661471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471D92-E4B3-48F2-858C-D497B15556CA}"/>
              </a:ext>
            </a:extLst>
          </p:cNvPr>
          <p:cNvSpPr>
            <a:spLocks noGrp="1"/>
          </p:cNvSpPr>
          <p:nvPr>
            <p:ph type="title"/>
          </p:nvPr>
        </p:nvSpPr>
        <p:spPr>
          <a:xfrm>
            <a:off x="472381" y="660400"/>
            <a:ext cx="2211883" cy="2311400"/>
          </a:xfrm>
        </p:spPr>
        <p:txBody>
          <a:bodyPr anchor="b"/>
          <a:lstStyle>
            <a:lvl1pPr>
              <a:defRPr sz="1800"/>
            </a:lvl1pPr>
          </a:lstStyle>
          <a:p>
            <a:r>
              <a:rPr lang="fr-FR"/>
              <a:t>Modifiez le style du titre</a:t>
            </a:r>
          </a:p>
        </p:txBody>
      </p:sp>
      <p:sp>
        <p:nvSpPr>
          <p:cNvPr id="3" name="Espace réservé pour une image  2">
            <a:extLst>
              <a:ext uri="{FF2B5EF4-FFF2-40B4-BE49-F238E27FC236}">
                <a16:creationId xmlns:a16="http://schemas.microsoft.com/office/drawing/2014/main" id="{D9F513F4-7ABD-4E96-8F88-885B7F234298}"/>
              </a:ext>
            </a:extLst>
          </p:cNvPr>
          <p:cNvSpPr>
            <a:spLocks noGrp="1"/>
          </p:cNvSpPr>
          <p:nvPr>
            <p:ph type="pic" idx="1"/>
          </p:nvPr>
        </p:nvSpPr>
        <p:spPr>
          <a:xfrm>
            <a:off x="2915543" y="1426281"/>
            <a:ext cx="3471863" cy="7039681"/>
          </a:xfrm>
          <a:prstGeom prst="rect">
            <a:avLst/>
          </a:prstGeo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fr-FR"/>
              <a:t>Cliquez sur l'icône pour ajouter une image</a:t>
            </a:r>
          </a:p>
        </p:txBody>
      </p:sp>
      <p:sp>
        <p:nvSpPr>
          <p:cNvPr id="4" name="Espace réservé du texte 3">
            <a:extLst>
              <a:ext uri="{FF2B5EF4-FFF2-40B4-BE49-F238E27FC236}">
                <a16:creationId xmlns:a16="http://schemas.microsoft.com/office/drawing/2014/main" id="{ABA66F41-871D-40EA-B115-2B3E30321B91}"/>
              </a:ext>
            </a:extLst>
          </p:cNvPr>
          <p:cNvSpPr>
            <a:spLocks noGrp="1"/>
          </p:cNvSpPr>
          <p:nvPr>
            <p:ph type="body" sz="half" idx="2"/>
          </p:nvPr>
        </p:nvSpPr>
        <p:spPr>
          <a:xfrm>
            <a:off x="472381" y="2971800"/>
            <a:ext cx="2211883" cy="5505627"/>
          </a:xfrm>
          <a:prstGeom prst="rect">
            <a:avLst/>
          </a:prstGeo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0DBEE47-04BC-4C88-8EB1-F8230235C9C3}"/>
              </a:ext>
            </a:extLst>
          </p:cNvPr>
          <p:cNvSpPr>
            <a:spLocks noGrp="1"/>
          </p:cNvSpPr>
          <p:nvPr>
            <p:ph type="dt" sz="half" idx="10"/>
          </p:nvPr>
        </p:nvSpPr>
        <p:spPr>
          <a:xfrm>
            <a:off x="471488" y="9181395"/>
            <a:ext cx="1543050" cy="527403"/>
          </a:xfrm>
          <a:prstGeom prst="rect">
            <a:avLst/>
          </a:prstGeom>
        </p:spPr>
        <p:txBody>
          <a:bodyPr/>
          <a:lstStyle/>
          <a:p>
            <a:fld id="{6036C70A-4DEE-4ADE-9967-F3A3215924D2}" type="datetimeFigureOut">
              <a:rPr lang="fr-FR" smtClean="0"/>
              <a:t>07/10/2021</a:t>
            </a:fld>
            <a:endParaRPr lang="fr-FR"/>
          </a:p>
        </p:txBody>
      </p:sp>
      <p:sp>
        <p:nvSpPr>
          <p:cNvPr id="6" name="Espace réservé du pied de page 5">
            <a:extLst>
              <a:ext uri="{FF2B5EF4-FFF2-40B4-BE49-F238E27FC236}">
                <a16:creationId xmlns:a16="http://schemas.microsoft.com/office/drawing/2014/main" id="{1A2CBD48-54A7-4EAB-A4E4-6F4E1EC0577E}"/>
              </a:ext>
            </a:extLst>
          </p:cNvPr>
          <p:cNvSpPr>
            <a:spLocks noGrp="1"/>
          </p:cNvSpPr>
          <p:nvPr>
            <p:ph type="ftr" sz="quarter" idx="11"/>
          </p:nvPr>
        </p:nvSpPr>
        <p:spPr>
          <a:xfrm>
            <a:off x="2271713" y="9181395"/>
            <a:ext cx="2314575" cy="527403"/>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F337066C-8050-492C-A16E-FBB923F37A3C}"/>
              </a:ext>
            </a:extLst>
          </p:cNvPr>
          <p:cNvSpPr>
            <a:spLocks noGrp="1"/>
          </p:cNvSpPr>
          <p:nvPr>
            <p:ph type="sldNum" sz="quarter" idx="12"/>
          </p:nvPr>
        </p:nvSpPr>
        <p:spPr>
          <a:xfrm>
            <a:off x="4843463" y="9181395"/>
            <a:ext cx="1543050" cy="527403"/>
          </a:xfrm>
          <a:prstGeom prst="rect">
            <a:avLst/>
          </a:prstGeom>
        </p:spPr>
        <p:txBody>
          <a:bodyPr/>
          <a:lstStyle/>
          <a:p>
            <a:fld id="{629ADDF5-BE0A-4F2D-9CD3-72E8392041D9}" type="slidenum">
              <a:rPr lang="fr-FR" smtClean="0"/>
              <a:t>‹N°›</a:t>
            </a:fld>
            <a:endParaRPr lang="fr-FR"/>
          </a:p>
        </p:txBody>
      </p:sp>
    </p:spTree>
    <p:extLst>
      <p:ext uri="{BB962C8B-B14F-4D97-AF65-F5344CB8AC3E}">
        <p14:creationId xmlns:p14="http://schemas.microsoft.com/office/powerpoint/2010/main" val="6025182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6AAD29-9DD5-476D-8890-49E55487146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1806EF4-544B-48AE-82AC-C40CDA58EDD4}"/>
              </a:ext>
            </a:extLst>
          </p:cNvPr>
          <p:cNvSpPr>
            <a:spLocks noGrp="1"/>
          </p:cNvSpPr>
          <p:nvPr>
            <p:ph type="body" orient="vert" idx="1"/>
          </p:nvPr>
        </p:nvSpPr>
        <p:spPr>
          <a:xfrm>
            <a:off x="2239564" y="5656767"/>
            <a:ext cx="2378869" cy="814854"/>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F21E3A2-698B-4DDD-A3BD-726C5348DCCE}"/>
              </a:ext>
            </a:extLst>
          </p:cNvPr>
          <p:cNvSpPr>
            <a:spLocks noGrp="1"/>
          </p:cNvSpPr>
          <p:nvPr>
            <p:ph type="dt" sz="half" idx="10"/>
          </p:nvPr>
        </p:nvSpPr>
        <p:spPr>
          <a:xfrm>
            <a:off x="471488" y="9181395"/>
            <a:ext cx="1543050" cy="527403"/>
          </a:xfrm>
          <a:prstGeom prst="rect">
            <a:avLst/>
          </a:prstGeom>
        </p:spPr>
        <p:txBody>
          <a:bodyPr/>
          <a:lstStyle/>
          <a:p>
            <a:fld id="{6036C70A-4DEE-4ADE-9967-F3A3215924D2}" type="datetimeFigureOut">
              <a:rPr lang="fr-FR" smtClean="0"/>
              <a:t>07/10/2021</a:t>
            </a:fld>
            <a:endParaRPr lang="fr-FR"/>
          </a:p>
        </p:txBody>
      </p:sp>
      <p:sp>
        <p:nvSpPr>
          <p:cNvPr id="5" name="Espace réservé du pied de page 4">
            <a:extLst>
              <a:ext uri="{FF2B5EF4-FFF2-40B4-BE49-F238E27FC236}">
                <a16:creationId xmlns:a16="http://schemas.microsoft.com/office/drawing/2014/main" id="{67D0902A-CA78-4C30-B476-A83B611B6505}"/>
              </a:ext>
            </a:extLst>
          </p:cNvPr>
          <p:cNvSpPr>
            <a:spLocks noGrp="1"/>
          </p:cNvSpPr>
          <p:nvPr>
            <p:ph type="ftr" sz="quarter" idx="11"/>
          </p:nvPr>
        </p:nvSpPr>
        <p:spPr>
          <a:xfrm>
            <a:off x="2271713" y="9181395"/>
            <a:ext cx="2314575" cy="527403"/>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41BE1654-0921-4CAB-8A5E-164732954097}"/>
              </a:ext>
            </a:extLst>
          </p:cNvPr>
          <p:cNvSpPr>
            <a:spLocks noGrp="1"/>
          </p:cNvSpPr>
          <p:nvPr>
            <p:ph type="sldNum" sz="quarter" idx="12"/>
          </p:nvPr>
        </p:nvSpPr>
        <p:spPr>
          <a:xfrm>
            <a:off x="4843463" y="9181395"/>
            <a:ext cx="1543050" cy="527403"/>
          </a:xfrm>
          <a:prstGeom prst="rect">
            <a:avLst/>
          </a:prstGeom>
        </p:spPr>
        <p:txBody>
          <a:bodyPr/>
          <a:lstStyle/>
          <a:p>
            <a:fld id="{629ADDF5-BE0A-4F2D-9CD3-72E8392041D9}" type="slidenum">
              <a:rPr lang="fr-FR" smtClean="0"/>
              <a:t>‹N°›</a:t>
            </a:fld>
            <a:endParaRPr lang="fr-FR"/>
          </a:p>
        </p:txBody>
      </p:sp>
    </p:spTree>
    <p:extLst>
      <p:ext uri="{BB962C8B-B14F-4D97-AF65-F5344CB8AC3E}">
        <p14:creationId xmlns:p14="http://schemas.microsoft.com/office/powerpoint/2010/main" val="2796163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483E802-CA1E-4995-B59A-654061D316BE}"/>
              </a:ext>
            </a:extLst>
          </p:cNvPr>
          <p:cNvSpPr>
            <a:spLocks noGrp="1"/>
          </p:cNvSpPr>
          <p:nvPr>
            <p:ph type="title" orient="vert"/>
          </p:nvPr>
        </p:nvSpPr>
        <p:spPr>
          <a:xfrm>
            <a:off x="4907756" y="527403"/>
            <a:ext cx="1478756" cy="8394877"/>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7E05658-62B4-4443-8A3A-43B047853FB0}"/>
              </a:ext>
            </a:extLst>
          </p:cNvPr>
          <p:cNvSpPr>
            <a:spLocks noGrp="1"/>
          </p:cNvSpPr>
          <p:nvPr>
            <p:ph type="body" orient="vert" idx="1"/>
          </p:nvPr>
        </p:nvSpPr>
        <p:spPr>
          <a:xfrm>
            <a:off x="471487" y="527403"/>
            <a:ext cx="4350544" cy="8394877"/>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CB2BC73-D945-4CA3-9823-A2201E436748}"/>
              </a:ext>
            </a:extLst>
          </p:cNvPr>
          <p:cNvSpPr>
            <a:spLocks noGrp="1"/>
          </p:cNvSpPr>
          <p:nvPr>
            <p:ph type="dt" sz="half" idx="10"/>
          </p:nvPr>
        </p:nvSpPr>
        <p:spPr>
          <a:xfrm>
            <a:off x="471488" y="9181395"/>
            <a:ext cx="1543050" cy="527403"/>
          </a:xfrm>
          <a:prstGeom prst="rect">
            <a:avLst/>
          </a:prstGeom>
        </p:spPr>
        <p:txBody>
          <a:bodyPr/>
          <a:lstStyle/>
          <a:p>
            <a:fld id="{6036C70A-4DEE-4ADE-9967-F3A3215924D2}" type="datetimeFigureOut">
              <a:rPr lang="fr-FR" smtClean="0"/>
              <a:t>07/10/2021</a:t>
            </a:fld>
            <a:endParaRPr lang="fr-FR"/>
          </a:p>
        </p:txBody>
      </p:sp>
      <p:sp>
        <p:nvSpPr>
          <p:cNvPr id="5" name="Espace réservé du pied de page 4">
            <a:extLst>
              <a:ext uri="{FF2B5EF4-FFF2-40B4-BE49-F238E27FC236}">
                <a16:creationId xmlns:a16="http://schemas.microsoft.com/office/drawing/2014/main" id="{157BFC25-1119-4796-BFD8-73FC7FE8D88C}"/>
              </a:ext>
            </a:extLst>
          </p:cNvPr>
          <p:cNvSpPr>
            <a:spLocks noGrp="1"/>
          </p:cNvSpPr>
          <p:nvPr>
            <p:ph type="ftr" sz="quarter" idx="11"/>
          </p:nvPr>
        </p:nvSpPr>
        <p:spPr>
          <a:xfrm>
            <a:off x="2271713" y="9181395"/>
            <a:ext cx="2314575" cy="527403"/>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9C3656F1-C2BA-48FD-A203-1E24753C208C}"/>
              </a:ext>
            </a:extLst>
          </p:cNvPr>
          <p:cNvSpPr>
            <a:spLocks noGrp="1"/>
          </p:cNvSpPr>
          <p:nvPr>
            <p:ph type="sldNum" sz="quarter" idx="12"/>
          </p:nvPr>
        </p:nvSpPr>
        <p:spPr>
          <a:xfrm>
            <a:off x="4843463" y="9181395"/>
            <a:ext cx="1543050" cy="527403"/>
          </a:xfrm>
          <a:prstGeom prst="rect">
            <a:avLst/>
          </a:prstGeom>
        </p:spPr>
        <p:txBody>
          <a:bodyPr/>
          <a:lstStyle/>
          <a:p>
            <a:fld id="{629ADDF5-BE0A-4F2D-9CD3-72E8392041D9}" type="slidenum">
              <a:rPr lang="fr-FR" smtClean="0"/>
              <a:t>‹N°›</a:t>
            </a:fld>
            <a:endParaRPr lang="fr-FR"/>
          </a:p>
        </p:txBody>
      </p:sp>
    </p:spTree>
    <p:extLst>
      <p:ext uri="{BB962C8B-B14F-4D97-AF65-F5344CB8AC3E}">
        <p14:creationId xmlns:p14="http://schemas.microsoft.com/office/powerpoint/2010/main" val="3770795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Larme 9">
            <a:extLst>
              <a:ext uri="{FF2B5EF4-FFF2-40B4-BE49-F238E27FC236}">
                <a16:creationId xmlns:a16="http://schemas.microsoft.com/office/drawing/2014/main" id="{5BA306B5-F17B-4A22-81D9-31AF2A06A945}"/>
              </a:ext>
            </a:extLst>
          </p:cNvPr>
          <p:cNvSpPr/>
          <p:nvPr/>
        </p:nvSpPr>
        <p:spPr>
          <a:xfrm rot="5400000">
            <a:off x="6216225" y="9267153"/>
            <a:ext cx="918288" cy="404745"/>
          </a:xfrm>
          <a:prstGeom prst="teardrop">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467"/>
          </a:p>
        </p:txBody>
      </p:sp>
      <p:sp>
        <p:nvSpPr>
          <p:cNvPr id="3" name="Espace réservé du texte 2">
            <a:extLst>
              <a:ext uri="{FF2B5EF4-FFF2-40B4-BE49-F238E27FC236}">
                <a16:creationId xmlns:a16="http://schemas.microsoft.com/office/drawing/2014/main" id="{F64DBEF5-3FBC-4A58-9B75-7BB5AE5E0339}"/>
              </a:ext>
            </a:extLst>
          </p:cNvPr>
          <p:cNvSpPr>
            <a:spLocks noGrp="1"/>
          </p:cNvSpPr>
          <p:nvPr>
            <p:ph type="body" idx="1"/>
          </p:nvPr>
        </p:nvSpPr>
        <p:spPr>
          <a:xfrm>
            <a:off x="203131" y="1739269"/>
            <a:ext cx="6472238" cy="5984540"/>
          </a:xfrm>
          <a:prstGeom prst="rect">
            <a:avLst/>
          </a:prstGeom>
        </p:spPr>
        <p:txBody>
          <a:bodyPr vert="horz" lIns="91440" tIns="45720" rIns="91440" bIns="45720" rtlCol="0">
            <a:normAutofit/>
          </a:bodyPr>
          <a:lstStyle/>
          <a:p>
            <a:pPr lvl="0"/>
            <a:endParaRPr lang="fr-FR"/>
          </a:p>
        </p:txBody>
      </p:sp>
      <p:sp>
        <p:nvSpPr>
          <p:cNvPr id="4" name="Espace réservé de la date 3">
            <a:extLst>
              <a:ext uri="{FF2B5EF4-FFF2-40B4-BE49-F238E27FC236}">
                <a16:creationId xmlns:a16="http://schemas.microsoft.com/office/drawing/2014/main" id="{DC98DE7A-41F1-43CA-A8F7-EFF3C0F6FCD5}"/>
              </a:ext>
            </a:extLst>
          </p:cNvPr>
          <p:cNvSpPr>
            <a:spLocks noGrp="1"/>
          </p:cNvSpPr>
          <p:nvPr>
            <p:ph type="dt" sz="half" idx="2"/>
          </p:nvPr>
        </p:nvSpPr>
        <p:spPr>
          <a:xfrm>
            <a:off x="471488" y="9098012"/>
            <a:ext cx="1543050" cy="527403"/>
          </a:xfrm>
          <a:prstGeom prst="rect">
            <a:avLst/>
          </a:prstGeom>
        </p:spPr>
        <p:txBody>
          <a:bodyPr vert="horz" lIns="91440" tIns="45720" rIns="91440" bIns="45720" rtlCol="0" anchor="ctr"/>
          <a:lstStyle>
            <a:lvl1pPr algn="l">
              <a:defRPr sz="675">
                <a:solidFill>
                  <a:schemeClr val="tx1">
                    <a:tint val="75000"/>
                  </a:schemeClr>
                </a:solidFill>
              </a:defRPr>
            </a:lvl1pPr>
          </a:lstStyle>
          <a:p>
            <a:fld id="{B354D009-38BE-443E-8EAD-B35C6C6F686B}" type="datetime1">
              <a:rPr lang="fr-FR" smtClean="0"/>
              <a:t>07/10/2021</a:t>
            </a:fld>
            <a:endParaRPr lang="fr-FR"/>
          </a:p>
        </p:txBody>
      </p:sp>
      <p:sp>
        <p:nvSpPr>
          <p:cNvPr id="5" name="Espace réservé du pied de page 4">
            <a:extLst>
              <a:ext uri="{FF2B5EF4-FFF2-40B4-BE49-F238E27FC236}">
                <a16:creationId xmlns:a16="http://schemas.microsoft.com/office/drawing/2014/main" id="{648454B6-0421-45DE-BCDC-F63D284B32C8}"/>
              </a:ext>
            </a:extLst>
          </p:cNvPr>
          <p:cNvSpPr>
            <a:spLocks noGrp="1"/>
          </p:cNvSpPr>
          <p:nvPr>
            <p:ph type="ftr" sz="quarter" idx="3"/>
          </p:nvPr>
        </p:nvSpPr>
        <p:spPr>
          <a:xfrm>
            <a:off x="3124134" y="8972592"/>
            <a:ext cx="268809" cy="604930"/>
          </a:xfrm>
          <a:prstGeom prst="rect">
            <a:avLst/>
          </a:prstGeom>
        </p:spPr>
        <p:txBody>
          <a:bodyPr vert="horz" lIns="91440" tIns="45720" rIns="91440" bIns="45720" rtlCol="0" anchor="ctr"/>
          <a:lstStyle>
            <a:lvl1pPr algn="ctr">
              <a:defRPr sz="675" b="1">
                <a:solidFill>
                  <a:schemeClr val="bg1"/>
                </a:solidFill>
                <a:latin typeface="Segoe UI Light" panose="020B0502040204020203" pitchFamily="34" charset="0"/>
                <a:cs typeface="Segoe UI Light" panose="020B0502040204020203" pitchFamily="34" charset="0"/>
              </a:defRPr>
            </a:lvl1pPr>
          </a:lstStyle>
          <a:p>
            <a:endParaRPr lang="fr-FR"/>
          </a:p>
        </p:txBody>
      </p:sp>
      <p:sp>
        <p:nvSpPr>
          <p:cNvPr id="7" name="Rectangle : avec coin arrondi 6">
            <a:extLst>
              <a:ext uri="{FF2B5EF4-FFF2-40B4-BE49-F238E27FC236}">
                <a16:creationId xmlns:a16="http://schemas.microsoft.com/office/drawing/2014/main" id="{36C8911F-0CEC-433E-9C0F-C6B14FB163CB}"/>
              </a:ext>
            </a:extLst>
          </p:cNvPr>
          <p:cNvSpPr/>
          <p:nvPr/>
        </p:nvSpPr>
        <p:spPr>
          <a:xfrm>
            <a:off x="-1" y="-13106"/>
            <a:ext cx="6272835" cy="1214511"/>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8" name="Titre 1">
            <a:extLst>
              <a:ext uri="{FF2B5EF4-FFF2-40B4-BE49-F238E27FC236}">
                <a16:creationId xmlns:a16="http://schemas.microsoft.com/office/drawing/2014/main" id="{C12069C7-1DDA-4367-B6BA-698D02BC7FB2}"/>
              </a:ext>
            </a:extLst>
          </p:cNvPr>
          <p:cNvSpPr txBox="1">
            <a:spLocks/>
          </p:cNvSpPr>
          <p:nvPr/>
        </p:nvSpPr>
        <p:spPr>
          <a:xfrm>
            <a:off x="0" y="17171"/>
            <a:ext cx="6045591" cy="1153959"/>
          </a:xfrm>
          <a:prstGeom prst="rect">
            <a:avLst/>
          </a:prstGeom>
        </p:spPr>
        <p:txBody>
          <a:bodyPr/>
          <a:lstStyle>
            <a:lvl1pPr algn="ctr" defTabSz="914400" rtl="0" eaLnBrk="1" latinLnBrk="0" hangingPunct="1">
              <a:lnSpc>
                <a:spcPct val="90000"/>
              </a:lnSpc>
              <a:spcBef>
                <a:spcPct val="0"/>
              </a:spcBef>
              <a:buNone/>
              <a:defRPr sz="4400" kern="1200">
                <a:solidFill>
                  <a:schemeClr val="bg1"/>
                </a:solidFill>
                <a:latin typeface="DilleniaUPC" panose="020B0502040204020203" pitchFamily="18" charset="-34"/>
                <a:ea typeface="+mj-ea"/>
                <a:cs typeface="DilleniaUPC" panose="020B0502040204020203" pitchFamily="18" charset="-34"/>
              </a:defRPr>
            </a:lvl1pPr>
          </a:lstStyle>
          <a:p>
            <a:endParaRPr lang="fr-FR" sz="2475">
              <a:latin typeface="Segoe UI" panose="020B0502040204020203" pitchFamily="34" charset="0"/>
              <a:cs typeface="Segoe UI" panose="020B0502040204020203" pitchFamily="34" charset="0"/>
            </a:endParaRPr>
          </a:p>
        </p:txBody>
      </p:sp>
      <p:sp>
        <p:nvSpPr>
          <p:cNvPr id="14" name="Espace réservé du texte 2">
            <a:extLst>
              <a:ext uri="{FF2B5EF4-FFF2-40B4-BE49-F238E27FC236}">
                <a16:creationId xmlns:a16="http://schemas.microsoft.com/office/drawing/2014/main" id="{3374D047-9413-46D6-863D-A2D8D371784B}"/>
              </a:ext>
            </a:extLst>
          </p:cNvPr>
          <p:cNvSpPr txBox="1">
            <a:spLocks/>
          </p:cNvSpPr>
          <p:nvPr/>
        </p:nvSpPr>
        <p:spPr>
          <a:xfrm>
            <a:off x="1353136" y="6805575"/>
            <a:ext cx="3339318" cy="1724297"/>
          </a:xfrm>
          <a:prstGeom prst="rect">
            <a:avLst/>
          </a:prstGeom>
        </p:spPr>
        <p:txBody>
          <a:bodyPr vert="horz" lIns="51435" tIns="25718" rIns="51435" bIns="25718" rtlCol="0">
            <a:normAutofit/>
          </a:bodyPr>
          <a:lstStyle>
            <a:lvl1pPr marL="228600" indent="-228600" algn="l" defTabSz="914400" rtl="0" eaLnBrk="1" latinLnBrk="0" hangingPunct="1">
              <a:lnSpc>
                <a:spcPct val="90000"/>
              </a:lnSpc>
              <a:spcBef>
                <a:spcPts val="1000"/>
              </a:spcBef>
              <a:buClr>
                <a:schemeClr val="accent3"/>
              </a:buClr>
              <a:buFont typeface="Wingdings" panose="05000000000000000000" pitchFamily="2" charset="2"/>
              <a:buChar char="§"/>
              <a:defRPr sz="2800" kern="1200">
                <a:solidFill>
                  <a:schemeClr val="tx1"/>
                </a:solidFill>
                <a:latin typeface="Quire Sans Pro Light" panose="020B0604020202020204" pitchFamily="34" charset="0"/>
                <a:ea typeface="Segoe UI Black" panose="020B0A02040204020203" pitchFamily="34" charset="0"/>
                <a:cs typeface="Segoe UI" panose="020B0502040204020203" pitchFamily="34" charset="0"/>
              </a:defRPr>
            </a:lvl1pPr>
            <a:lvl2pPr marL="914400" indent="-457200" algn="l" defTabSz="914400" rtl="0" eaLnBrk="1" latinLnBrk="0" hangingPunct="1">
              <a:lnSpc>
                <a:spcPct val="90000"/>
              </a:lnSpc>
              <a:spcBef>
                <a:spcPts val="500"/>
              </a:spcBef>
              <a:buClr>
                <a:schemeClr val="accent4"/>
              </a:buClr>
              <a:buFont typeface="Arial" panose="020B0604020202020204" pitchFamily="34" charset="0"/>
              <a:buChar char="•"/>
              <a:defRPr sz="2400" kern="1200">
                <a:solidFill>
                  <a:schemeClr val="tx1"/>
                </a:solidFill>
                <a:latin typeface="Quire Sans Pro Light" panose="020B0604020202020204" pitchFamily="34" charset="0"/>
                <a:ea typeface="Segoe UI Black" panose="020B0A02040204020203" pitchFamily="34" charset="0"/>
                <a:cs typeface="Segoe UI" panose="020B0502040204020203" pitchFamily="34" charset="0"/>
              </a:defRPr>
            </a:lvl2pPr>
            <a:lvl3pPr marL="1143000" indent="-228600" algn="l" defTabSz="914400" rtl="0" eaLnBrk="1" latinLnBrk="0" hangingPunct="1">
              <a:lnSpc>
                <a:spcPct val="90000"/>
              </a:lnSpc>
              <a:spcBef>
                <a:spcPts val="500"/>
              </a:spcBef>
              <a:buClr>
                <a:schemeClr val="accent2"/>
              </a:buClr>
              <a:buSzPct val="70000"/>
              <a:buFont typeface="Wingdings" panose="05000000000000000000" pitchFamily="2" charset="2"/>
              <a:buChar char="Ø"/>
              <a:defRPr sz="2000" kern="1200">
                <a:solidFill>
                  <a:schemeClr val="tx1"/>
                </a:solidFill>
                <a:latin typeface="Quire Sans Pro Light" panose="020B0604020202020204" pitchFamily="34" charset="0"/>
                <a:ea typeface="Segoe UI Black" panose="020B0A02040204020203" pitchFamily="34" charset="0"/>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Quire Sans Pro Light" panose="020B0604020202020204" pitchFamily="34" charset="0"/>
                <a:ea typeface="Segoe UI Black" panose="020B0A02040204020203" pitchFamily="34" charset="0"/>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Quire Sans Pro Light" panose="020B0604020202020204" pitchFamily="34" charset="0"/>
                <a:ea typeface="Segoe UI Black" panose="020B0A02040204020203" pitchFamily="34" charset="0"/>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7175" lvl="1" indent="0">
              <a:buNone/>
            </a:pPr>
            <a:endParaRPr lang="fr-FR" sz="1350">
              <a:solidFill>
                <a:schemeClr val="bg1"/>
              </a:solidFill>
              <a:latin typeface="Segoe UI Light" panose="020B0502040204020203" pitchFamily="34" charset="0"/>
              <a:cs typeface="Segoe UI Light" panose="020B0502040204020203" pitchFamily="34" charset="0"/>
            </a:endParaRPr>
          </a:p>
        </p:txBody>
      </p:sp>
      <p:pic>
        <p:nvPicPr>
          <p:cNvPr id="16" name="Image 15">
            <a:extLst>
              <a:ext uri="{FF2B5EF4-FFF2-40B4-BE49-F238E27FC236}">
                <a16:creationId xmlns:a16="http://schemas.microsoft.com/office/drawing/2014/main" id="{E27B3654-85CC-4822-8122-F93D96EE388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334333" y="1"/>
            <a:ext cx="532717" cy="1352940"/>
          </a:xfrm>
          <a:prstGeom prst="rect">
            <a:avLst/>
          </a:prstGeom>
        </p:spPr>
      </p:pic>
      <p:sp>
        <p:nvSpPr>
          <p:cNvPr id="15" name="Espace réservé du numéro de diapositive 5">
            <a:extLst>
              <a:ext uri="{FF2B5EF4-FFF2-40B4-BE49-F238E27FC236}">
                <a16:creationId xmlns:a16="http://schemas.microsoft.com/office/drawing/2014/main" id="{C39D119D-1B6E-4BD1-965E-D4E76C923D2A}"/>
              </a:ext>
            </a:extLst>
          </p:cNvPr>
          <p:cNvSpPr>
            <a:spLocks noGrp="1"/>
          </p:cNvSpPr>
          <p:nvPr>
            <p:ph type="sldNum" sz="quarter" idx="4"/>
          </p:nvPr>
        </p:nvSpPr>
        <p:spPr>
          <a:xfrm>
            <a:off x="6553169" y="9282626"/>
            <a:ext cx="251052" cy="527403"/>
          </a:xfrm>
          <a:prstGeom prst="rect">
            <a:avLst/>
          </a:prstGeom>
        </p:spPr>
        <p:txBody>
          <a:bodyPr/>
          <a:lstStyle>
            <a:lvl1pPr>
              <a:defRPr sz="675">
                <a:solidFill>
                  <a:schemeClr val="bg1"/>
                </a:solidFill>
              </a:defRPr>
            </a:lvl1pPr>
          </a:lstStyle>
          <a:p>
            <a:fld id="{3FC77F78-3436-4FCC-AFB2-422655AD958A}" type="slidenum">
              <a:rPr lang="fr-FR" smtClean="0"/>
              <a:t>‹N°›</a:t>
            </a:fld>
            <a:endParaRPr lang="fr-FR"/>
          </a:p>
        </p:txBody>
      </p:sp>
    </p:spTree>
    <p:extLst>
      <p:ext uri="{BB962C8B-B14F-4D97-AF65-F5344CB8AC3E}">
        <p14:creationId xmlns:p14="http://schemas.microsoft.com/office/powerpoint/2010/main" val="184266071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Lst>
  <p:hf hdr="0" ftr="0" dt="0"/>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Clr>
          <a:schemeClr val="accent3"/>
        </a:buClr>
        <a:buFont typeface="Wingdings" panose="05000000000000000000" pitchFamily="2" charset="2"/>
        <a:buChar char="§"/>
        <a:defRPr sz="1125" kern="1200">
          <a:solidFill>
            <a:schemeClr val="tx1"/>
          </a:solidFill>
          <a:latin typeface="Segoe UI Light" panose="020B0502040204020203" pitchFamily="34" charset="0"/>
          <a:ea typeface="Segoe UI Black" panose="020B0A02040204020203" pitchFamily="34" charset="0"/>
          <a:cs typeface="Segoe UI Light" panose="020B0502040204020203" pitchFamily="34" charset="0"/>
        </a:defRPr>
      </a:lvl1pPr>
      <a:lvl2pPr marL="514350" indent="-257175" algn="l" defTabSz="514350" rtl="0" eaLnBrk="1" latinLnBrk="0" hangingPunct="1">
        <a:lnSpc>
          <a:spcPct val="90000"/>
        </a:lnSpc>
        <a:spcBef>
          <a:spcPts val="281"/>
        </a:spcBef>
        <a:buClr>
          <a:schemeClr val="accent4"/>
        </a:buClr>
        <a:buFont typeface="Wingdings" panose="05000000000000000000" pitchFamily="2" charset="2"/>
        <a:buChar char="§"/>
        <a:defRPr sz="1350" kern="1200">
          <a:solidFill>
            <a:schemeClr val="tx1"/>
          </a:solidFill>
          <a:latin typeface="Segoe UI Light" panose="020B0502040204020203" pitchFamily="34" charset="0"/>
          <a:ea typeface="Segoe UI Black" panose="020B0A02040204020203" pitchFamily="34" charset="0"/>
          <a:cs typeface="Segoe UI Light" panose="020B0502040204020203" pitchFamily="34" charset="0"/>
        </a:defRPr>
      </a:lvl2pPr>
      <a:lvl3pPr marL="642938" indent="-128588" algn="l" defTabSz="514350" rtl="0" eaLnBrk="1" latinLnBrk="0" hangingPunct="1">
        <a:lnSpc>
          <a:spcPct val="90000"/>
        </a:lnSpc>
        <a:spcBef>
          <a:spcPts val="281"/>
        </a:spcBef>
        <a:buClr>
          <a:schemeClr val="accent2"/>
        </a:buClr>
        <a:buSzPct val="70000"/>
        <a:buFont typeface="Wingdings" panose="05000000000000000000" pitchFamily="2" charset="2"/>
        <a:buChar char="§"/>
        <a:defRPr sz="1125" kern="1200">
          <a:solidFill>
            <a:schemeClr val="tx1"/>
          </a:solidFill>
          <a:latin typeface="Segoe UI Light" panose="020B0502040204020203" pitchFamily="34" charset="0"/>
          <a:ea typeface="Segoe UI Black" panose="020B0A02040204020203" pitchFamily="34" charset="0"/>
          <a:cs typeface="Segoe UI Light" panose="020B0502040204020203" pitchFamily="34" charset="0"/>
        </a:defRPr>
      </a:lvl3pPr>
      <a:lvl4pPr marL="900113" indent="-128588" algn="l" defTabSz="514350" rtl="0" eaLnBrk="1" latinLnBrk="0" hangingPunct="1">
        <a:lnSpc>
          <a:spcPct val="90000"/>
        </a:lnSpc>
        <a:spcBef>
          <a:spcPts val="281"/>
        </a:spcBef>
        <a:buFont typeface="Wingdings" panose="05000000000000000000" pitchFamily="2" charset="2"/>
        <a:buChar char="§"/>
        <a:defRPr sz="1013" kern="1200">
          <a:solidFill>
            <a:schemeClr val="tx1"/>
          </a:solidFill>
          <a:latin typeface="Segoe UI Light" panose="020B0502040204020203" pitchFamily="34" charset="0"/>
          <a:ea typeface="Segoe UI Black" panose="020B0A02040204020203" pitchFamily="34" charset="0"/>
          <a:cs typeface="Segoe UI Light" panose="020B0502040204020203" pitchFamily="34" charset="0"/>
        </a:defRPr>
      </a:lvl4pPr>
      <a:lvl5pPr marL="1157288" indent="-128588" algn="l" defTabSz="514350" rtl="0" eaLnBrk="1" latinLnBrk="0" hangingPunct="1">
        <a:lnSpc>
          <a:spcPct val="90000"/>
        </a:lnSpc>
        <a:spcBef>
          <a:spcPts val="281"/>
        </a:spcBef>
        <a:buFont typeface="Wingdings" panose="05000000000000000000" pitchFamily="2" charset="2"/>
        <a:buChar char="§"/>
        <a:defRPr sz="1013" kern="1200">
          <a:solidFill>
            <a:schemeClr val="tx1"/>
          </a:solidFill>
          <a:latin typeface="Segoe UI Light" panose="020B0502040204020203" pitchFamily="34" charset="0"/>
          <a:ea typeface="Segoe UI Black" panose="020B0A02040204020203" pitchFamily="34" charset="0"/>
          <a:cs typeface="Segoe UI Light" panose="020B0502040204020203" pitchFamily="34" charset="0"/>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 coins arrondis 12">
            <a:extLst>
              <a:ext uri="{FF2B5EF4-FFF2-40B4-BE49-F238E27FC236}">
                <a16:creationId xmlns:a16="http://schemas.microsoft.com/office/drawing/2014/main" id="{2FC7F8E9-54E6-49DE-80A8-05D8FE1CD455}"/>
              </a:ext>
            </a:extLst>
          </p:cNvPr>
          <p:cNvSpPr/>
          <p:nvPr/>
        </p:nvSpPr>
        <p:spPr>
          <a:xfrm>
            <a:off x="2239564" y="5577978"/>
            <a:ext cx="2378869" cy="814854"/>
          </a:xfrm>
          <a:prstGeom prst="roundRect">
            <a:avLst>
              <a:gd name="adj" fmla="val 50000"/>
            </a:avLst>
          </a:prstGeom>
          <a:solidFill>
            <a:schemeClr val="accent4"/>
          </a:solidFill>
          <a:ln>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sp>
        <p:nvSpPr>
          <p:cNvPr id="11" name="Rectangle 10">
            <a:extLst>
              <a:ext uri="{FF2B5EF4-FFF2-40B4-BE49-F238E27FC236}">
                <a16:creationId xmlns:a16="http://schemas.microsoft.com/office/drawing/2014/main" id="{7C940DE5-DB43-4D01-813D-B1451A29F472}"/>
              </a:ext>
            </a:extLst>
          </p:cNvPr>
          <p:cNvSpPr/>
          <p:nvPr/>
        </p:nvSpPr>
        <p:spPr>
          <a:xfrm>
            <a:off x="-2" y="3221954"/>
            <a:ext cx="6858002" cy="19278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sp>
        <p:nvSpPr>
          <p:cNvPr id="2" name="Espace réservé du titre 1">
            <a:extLst>
              <a:ext uri="{FF2B5EF4-FFF2-40B4-BE49-F238E27FC236}">
                <a16:creationId xmlns:a16="http://schemas.microsoft.com/office/drawing/2014/main" id="{4EED3837-9FCA-4679-8E5F-F01F74B36008}"/>
              </a:ext>
            </a:extLst>
          </p:cNvPr>
          <p:cNvSpPr>
            <a:spLocks noGrp="1"/>
          </p:cNvSpPr>
          <p:nvPr>
            <p:ph type="title"/>
          </p:nvPr>
        </p:nvSpPr>
        <p:spPr>
          <a:xfrm>
            <a:off x="471488" y="3221954"/>
            <a:ext cx="5915025" cy="1914702"/>
          </a:xfrm>
          <a:prstGeom prst="rect">
            <a:avLst/>
          </a:prstGeom>
        </p:spPr>
        <p:txBody>
          <a:bodyPr vert="horz" lIns="91440" tIns="45720" rIns="91440" bIns="45720" rtlCol="0" anchor="ctr">
            <a:normAutofit/>
          </a:bodyPr>
          <a:lstStyle/>
          <a:p>
            <a:endParaRPr lang="fr-FR"/>
          </a:p>
        </p:txBody>
      </p:sp>
      <p:sp>
        <p:nvSpPr>
          <p:cNvPr id="7" name="Larme 6">
            <a:extLst>
              <a:ext uri="{FF2B5EF4-FFF2-40B4-BE49-F238E27FC236}">
                <a16:creationId xmlns:a16="http://schemas.microsoft.com/office/drawing/2014/main" id="{DF0F1706-5D6D-44CF-8E6B-B5AAD36A32C8}"/>
              </a:ext>
            </a:extLst>
          </p:cNvPr>
          <p:cNvSpPr/>
          <p:nvPr/>
        </p:nvSpPr>
        <p:spPr>
          <a:xfrm rot="5400000">
            <a:off x="6054325" y="9087205"/>
            <a:ext cx="1135862" cy="471488"/>
          </a:xfrm>
          <a:prstGeom prst="teardrop">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pic>
        <p:nvPicPr>
          <p:cNvPr id="8" name="Image 7">
            <a:extLst>
              <a:ext uri="{FF2B5EF4-FFF2-40B4-BE49-F238E27FC236}">
                <a16:creationId xmlns:a16="http://schemas.microsoft.com/office/drawing/2014/main" id="{8A5F31AF-A21B-4021-9C0E-E8CFB360B2E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124321" y="1"/>
            <a:ext cx="753911" cy="1914705"/>
          </a:xfrm>
          <a:prstGeom prst="rect">
            <a:avLst/>
          </a:prstGeom>
        </p:spPr>
      </p:pic>
      <p:sp>
        <p:nvSpPr>
          <p:cNvPr id="9" name="Espace réservé du numéro de diapositive 5">
            <a:extLst>
              <a:ext uri="{FF2B5EF4-FFF2-40B4-BE49-F238E27FC236}">
                <a16:creationId xmlns:a16="http://schemas.microsoft.com/office/drawing/2014/main" id="{BDE16643-F9B8-4067-BA5B-793A14BCB19D}"/>
              </a:ext>
            </a:extLst>
          </p:cNvPr>
          <p:cNvSpPr>
            <a:spLocks noGrp="1"/>
          </p:cNvSpPr>
          <p:nvPr>
            <p:ph type="sldNum" sz="quarter" idx="4"/>
          </p:nvPr>
        </p:nvSpPr>
        <p:spPr>
          <a:xfrm>
            <a:off x="6453255" y="9020484"/>
            <a:ext cx="338001" cy="604930"/>
          </a:xfrm>
          <a:prstGeom prst="rect">
            <a:avLst/>
          </a:prstGeom>
        </p:spPr>
        <p:txBody>
          <a:bodyPr/>
          <a:lstStyle>
            <a:lvl1pPr>
              <a:defRPr sz="788">
                <a:latin typeface="Segoe UI Light" panose="020B0502040204020203" pitchFamily="34" charset="0"/>
                <a:cs typeface="Segoe UI Light" panose="020B0502040204020203" pitchFamily="34" charset="0"/>
              </a:defRPr>
            </a:lvl1pPr>
          </a:lstStyle>
          <a:p>
            <a:fld id="{E68D63F3-0096-47C9-9189-84FD82E7C48C}" type="slidenum">
              <a:rPr lang="fr-FR" smtClean="0"/>
              <a:pPr/>
              <a:t>‹N°›</a:t>
            </a:fld>
            <a:endParaRPr lang="fr-FR"/>
          </a:p>
        </p:txBody>
      </p:sp>
      <p:sp>
        <p:nvSpPr>
          <p:cNvPr id="10" name="Rectangle : avec coin arrondi 9">
            <a:extLst>
              <a:ext uri="{FF2B5EF4-FFF2-40B4-BE49-F238E27FC236}">
                <a16:creationId xmlns:a16="http://schemas.microsoft.com/office/drawing/2014/main" id="{7DF5AA36-9E6B-47F4-B220-518FEF300F31}"/>
              </a:ext>
            </a:extLst>
          </p:cNvPr>
          <p:cNvSpPr/>
          <p:nvPr/>
        </p:nvSpPr>
        <p:spPr>
          <a:xfrm>
            <a:off x="-2" y="1"/>
            <a:ext cx="6045591" cy="1927812"/>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025" cap="small" baseline="0">
                <a:latin typeface="Segoe UI Semibold" panose="020B0702040204020203" pitchFamily="34" charset="0"/>
                <a:cs typeface="Segoe UI Semibold" panose="020B0702040204020203" pitchFamily="34" charset="0"/>
              </a:rPr>
              <a:t>Expérimentation Thérapies Orales</a:t>
            </a:r>
            <a:endParaRPr lang="fr-FR" sz="2025" cap="small" baseline="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3793636833"/>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l" defTabSz="514350" rtl="0" eaLnBrk="1" latinLnBrk="0" hangingPunct="1">
        <a:lnSpc>
          <a:spcPct val="90000"/>
        </a:lnSpc>
        <a:spcBef>
          <a:spcPct val="0"/>
        </a:spcBef>
        <a:buNone/>
        <a:defRPr sz="2475" kern="1200">
          <a:solidFill>
            <a:schemeClr val="bg1"/>
          </a:solidFill>
          <a:latin typeface="+mj-lt"/>
          <a:ea typeface="+mj-ea"/>
          <a:cs typeface="+mj-cs"/>
        </a:defRPr>
      </a:lvl1pPr>
    </p:titleStyle>
    <p:bodyStyle>
      <a:lvl1pPr marL="0" indent="0" algn="ctr" defTabSz="514350" rtl="0" eaLnBrk="1" latinLnBrk="0" hangingPunct="1">
        <a:lnSpc>
          <a:spcPct val="90000"/>
        </a:lnSpc>
        <a:spcBef>
          <a:spcPts val="563"/>
        </a:spcBef>
        <a:buFont typeface="Arial" panose="020B0604020202020204" pitchFamily="34" charset="0"/>
        <a:buNone/>
        <a:defRPr sz="1350" kern="1200">
          <a:solidFill>
            <a:schemeClr val="bg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ADD55EFA-61E7-41C7-9E3B-D2B8E27802D2}"/>
              </a:ext>
            </a:extLst>
          </p:cNvPr>
          <p:cNvSpPr txBox="1"/>
          <p:nvPr/>
        </p:nvSpPr>
        <p:spPr>
          <a:xfrm rot="2733447">
            <a:off x="-274233" y="4442767"/>
            <a:ext cx="6923690" cy="830997"/>
          </a:xfrm>
          <a:prstGeom prst="rect">
            <a:avLst/>
          </a:prstGeom>
          <a:noFill/>
        </p:spPr>
        <p:txBody>
          <a:bodyPr wrap="square" rtlCol="0">
            <a:spAutoFit/>
          </a:bodyPr>
          <a:lstStyle/>
          <a:p>
            <a:r>
              <a:rPr lang="fr-FR" sz="4800" cap="all" baseline="0">
                <a:solidFill>
                  <a:srgbClr val="FFB9B9"/>
                </a:solidFill>
                <a:latin typeface="Grandview" panose="020B0604020202020204" pitchFamily="34" charset="0"/>
              </a:rPr>
              <a:t>Document de travail</a:t>
            </a:r>
          </a:p>
        </p:txBody>
      </p:sp>
      <p:sp>
        <p:nvSpPr>
          <p:cNvPr id="5" name="Rectangle 2">
            <a:extLst>
              <a:ext uri="{FF2B5EF4-FFF2-40B4-BE49-F238E27FC236}">
                <a16:creationId xmlns:a16="http://schemas.microsoft.com/office/drawing/2014/main" id="{E688324B-FB0A-4D94-BEDC-B06CBADC39C5}"/>
              </a:ext>
            </a:extLst>
          </p:cNvPr>
          <p:cNvSpPr>
            <a:spLocks noChangeArrowheads="1"/>
          </p:cNvSpPr>
          <p:nvPr/>
        </p:nvSpPr>
        <p:spPr bwMode="auto">
          <a:xfrm>
            <a:off x="421088" y="693037"/>
            <a:ext cx="6331887" cy="9102492"/>
          </a:xfrm>
          <a:prstGeom prst="rect">
            <a:avLst/>
          </a:prstGeom>
          <a:noFill/>
          <a:ln>
            <a:noFill/>
          </a:ln>
          <a:effectLst/>
        </p:spPr>
        <p:txBody>
          <a:bodyPr vert="horz" wrap="square" lIns="91440" tIns="45720" rIns="91440" bIns="45720" numCol="1"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ts val="600"/>
              </a:spcAft>
              <a:buClrTx/>
              <a:buSzTx/>
              <a:buFontTx/>
              <a:buNone/>
              <a:tabLst/>
            </a:pPr>
            <a:r>
              <a:rPr kumimoji="0" lang="fr-CA" altLang="fr-FR" sz="1050" b="1" i="0" u="none" strike="noStrike" cap="none" normalizeH="0" baseline="0" dirty="0">
                <a:ln>
                  <a:noFill/>
                </a:ln>
                <a:solidFill>
                  <a:schemeClr val="accent2">
                    <a:lumMod val="75000"/>
                  </a:schemeClr>
                </a:solidFill>
                <a:effectLst/>
                <a:latin typeface="Segoe UI Light"/>
                <a:ea typeface="Times New Roman" panose="02020603050405020304" pitchFamily="18" charset="0"/>
                <a:cs typeface="Segoe UI Light"/>
              </a:rPr>
              <a:t>Étape</a:t>
            </a:r>
            <a:r>
              <a:rPr lang="fr-FR" altLang="fr-FR" sz="1050" b="1" dirty="0">
                <a:solidFill>
                  <a:schemeClr val="accent2">
                    <a:lumMod val="75000"/>
                  </a:schemeClr>
                </a:solidFill>
                <a:latin typeface="Segoe UI Light"/>
                <a:ea typeface="Times New Roman" panose="02020603050405020304" pitchFamily="18" charset="0"/>
                <a:cs typeface="Segoe UI Light"/>
              </a:rPr>
              <a:t> 1 : </a:t>
            </a:r>
            <a:r>
              <a:rPr lang="fr-FR" altLang="fr-FR" sz="1050" b="1" cap="small" dirty="0">
                <a:solidFill>
                  <a:schemeClr val="accent2">
                    <a:lumMod val="75000"/>
                  </a:schemeClr>
                </a:solidFill>
                <a:latin typeface="Segoe UI Light"/>
                <a:ea typeface="Times New Roman" panose="02020603050405020304" pitchFamily="18" charset="0"/>
                <a:cs typeface="Segoe UI Light"/>
              </a:rPr>
              <a:t>Le contact avec l’équipe hospitalière</a:t>
            </a:r>
            <a:endParaRPr kumimoji="0" lang="fr-FR" altLang="fr-FR" sz="1050" b="0" i="0" u="none" strike="noStrike" cap="small" normalizeH="0" dirty="0">
              <a:ln>
                <a:noFill/>
              </a:ln>
              <a:solidFill>
                <a:schemeClr val="accent2">
                  <a:lumMod val="75000"/>
                </a:schemeClr>
              </a:solidFill>
              <a:effectLst/>
              <a:latin typeface="Segoe UI Light"/>
              <a:cs typeface="Segoe UI Light"/>
            </a:endParaRPr>
          </a:p>
          <a:p>
            <a:pPr marL="171450" indent="-171450">
              <a:spcAft>
                <a:spcPts val="600"/>
              </a:spcAft>
              <a:buFont typeface="Arial" panose="020B0604020202020204" pitchFamily="34" charset="0"/>
              <a:buChar char="•"/>
            </a:pPr>
            <a:r>
              <a:rPr kumimoji="0" lang="fr-FR" altLang="fr-FR" sz="1050" b="0" i="0" u="none" strike="noStrike" cap="none" normalizeH="0" baseline="0" dirty="0">
                <a:ln>
                  <a:noFill/>
                </a:ln>
                <a:effectLst/>
                <a:latin typeface="Segoe UI Light"/>
                <a:ea typeface="Calibri" panose="020F0502020204030204" pitchFamily="34" charset="0"/>
                <a:cs typeface="Segoe UI Light"/>
              </a:rPr>
              <a:t>L’équipe hospitalière, et plus particulièrement le pharmacien hospitalier, vous contacte pour vous informer du traitement mis en place pour le patient et de l’expérimentation. Il vous envoie toute les informations de manière sécurisée, dont</a:t>
            </a:r>
            <a:r>
              <a:rPr lang="fr-FR" altLang="fr-FR" sz="1050" dirty="0">
                <a:latin typeface="Segoe UI Light"/>
                <a:ea typeface="Calibri" panose="020F0502020204030204" pitchFamily="34" charset="0"/>
                <a:cs typeface="Segoe UI Light"/>
              </a:rPr>
              <a:t> le bulletin d'adhésion, et planifie avec vous l’entretien de pré-dispensation.</a:t>
            </a:r>
            <a:endParaRPr lang="fr-FR" altLang="fr-FR" sz="1050" b="0" i="0" u="none" strike="noStrike" cap="none" normalizeH="0" baseline="0" dirty="0">
              <a:ln>
                <a:noFill/>
              </a:ln>
              <a:effectLst/>
              <a:latin typeface="Segoe UI Light"/>
              <a:ea typeface="Calibri" panose="020F0502020204030204" pitchFamily="34" charset="0"/>
              <a:cs typeface="Segoe UI Light"/>
            </a:endParaRPr>
          </a:p>
          <a:p>
            <a:pPr marL="171450" lvl="0" indent="-171450">
              <a:spcAft>
                <a:spcPts val="600"/>
              </a:spcAft>
              <a:buFont typeface="Arial" panose="020B0604020202020204" pitchFamily="34" charset="0"/>
              <a:buChar char="•"/>
            </a:pPr>
            <a:r>
              <a:rPr lang="fr-FR" altLang="fr-FR" sz="1050" dirty="0">
                <a:latin typeface="Segoe UI Light"/>
                <a:ea typeface="Times New Roman" panose="02020603050405020304" pitchFamily="18" charset="0"/>
                <a:cs typeface="Segoe UI Light"/>
              </a:rPr>
              <a:t>Votre rôle dans le suivi des interactions médicamenteuses démarre dès cette étape puisque vous serez en lien avec le pharmacien hospitalier qui réalise la conciliation médicamenteuse.</a:t>
            </a:r>
          </a:p>
          <a:p>
            <a:pPr>
              <a:spcAft>
                <a:spcPts val="600"/>
              </a:spcAft>
            </a:pPr>
            <a:r>
              <a:rPr lang="fr-FR" altLang="fr-FR" sz="1050" i="1" dirty="0">
                <a:latin typeface="Segoe UI Light"/>
                <a:ea typeface="Times New Roman" panose="02020603050405020304" pitchFamily="18" charset="0"/>
                <a:cs typeface="Segoe UI Light"/>
              </a:rPr>
              <a:t>Tout au long du parcours, l’équipe hospitalière se tient à votre disposition pour tout questionnement ou accompagnement </a:t>
            </a:r>
          </a:p>
          <a:p>
            <a:pPr lvl="0">
              <a:spcAft>
                <a:spcPts val="600"/>
              </a:spcAft>
            </a:pPr>
            <a:r>
              <a:rPr kumimoji="0" lang="fr-FR" altLang="fr-FR" sz="1050" b="1" i="0" u="none" strike="noStrike" cap="none" normalizeH="0" baseline="0" dirty="0">
                <a:ln>
                  <a:noFill/>
                </a:ln>
                <a:solidFill>
                  <a:schemeClr val="accent2">
                    <a:lumMod val="75000"/>
                  </a:schemeClr>
                </a:solidFill>
                <a:effectLst/>
                <a:latin typeface="Segoe UI Light"/>
                <a:ea typeface="Times New Roman" panose="02020603050405020304" pitchFamily="18" charset="0"/>
                <a:cs typeface="Segoe UI Light"/>
              </a:rPr>
              <a:t>E</a:t>
            </a:r>
            <a:r>
              <a:rPr kumimoji="0" lang="fr-CA" altLang="fr-FR" sz="1050" b="1" i="0" u="none" strike="noStrike" cap="none" normalizeH="0" baseline="0" dirty="0">
                <a:ln>
                  <a:noFill/>
                </a:ln>
                <a:solidFill>
                  <a:schemeClr val="accent2">
                    <a:lumMod val="75000"/>
                  </a:schemeClr>
                </a:solidFill>
                <a:effectLst/>
                <a:latin typeface="Segoe UI Light"/>
                <a:ea typeface="Times New Roman" panose="02020603050405020304" pitchFamily="18" charset="0"/>
                <a:cs typeface="Segoe UI Light"/>
              </a:rPr>
              <a:t>tape 2 : </a:t>
            </a:r>
            <a:r>
              <a:rPr lang="fr-CA" altLang="fr-FR" sz="1050" b="1" cap="small" dirty="0">
                <a:solidFill>
                  <a:schemeClr val="accent2">
                    <a:lumMod val="75000"/>
                  </a:schemeClr>
                </a:solidFill>
                <a:latin typeface="Segoe UI Light"/>
                <a:cs typeface="Segoe UI Light"/>
              </a:rPr>
              <a:t>le Bulletin d’Adhésion</a:t>
            </a:r>
          </a:p>
          <a:p>
            <a:r>
              <a:rPr lang="fr-FR" sz="1050" dirty="0">
                <a:latin typeface="Segoe UI Light"/>
                <a:ea typeface="Calibri" panose="020F0502020204030204" pitchFamily="34" charset="0"/>
                <a:cs typeface="Segoe UI Light"/>
              </a:rPr>
              <a:t>L'expérimentation donne lieu à une rémunération dérogatoire, c'est pourquoi il est indispensable de remplir,</a:t>
            </a:r>
            <a:r>
              <a:rPr lang="fr-FR" altLang="fr-FR" sz="1050" dirty="0">
                <a:latin typeface="Segoe UI Light"/>
                <a:ea typeface="Calibri" panose="020F0502020204030204" pitchFamily="34" charset="0"/>
                <a:cs typeface="Segoe UI Light"/>
              </a:rPr>
              <a:t> signer et transmettre</a:t>
            </a:r>
            <a:r>
              <a:rPr lang="fr-FR" sz="1050" dirty="0">
                <a:latin typeface="Segoe UI Light"/>
                <a:ea typeface="Calibri" panose="020F0502020204030204" pitchFamily="34" charset="0"/>
                <a:cs typeface="Segoe UI Light"/>
              </a:rPr>
              <a:t> </a:t>
            </a:r>
            <a:r>
              <a:rPr lang="fr-FR" altLang="fr-FR" sz="1050" dirty="0">
                <a:latin typeface="Segoe UI Light"/>
                <a:ea typeface="Calibri" panose="020F0502020204030204" pitchFamily="34" charset="0"/>
                <a:cs typeface="Segoe UI Light"/>
              </a:rPr>
              <a:t>à l’équipe hospitalière </a:t>
            </a:r>
            <a:r>
              <a:rPr lang="fr-FR" sz="1050" dirty="0">
                <a:latin typeface="Segoe UI Light"/>
                <a:ea typeface="Calibri" panose="020F0502020204030204" pitchFamily="34" charset="0"/>
                <a:cs typeface="Segoe UI Light"/>
              </a:rPr>
              <a:t>le bulletin d’adhésion</a:t>
            </a:r>
            <a:r>
              <a:rPr lang="fr-FR" altLang="fr-FR" sz="1050" dirty="0">
                <a:latin typeface="Segoe UI Light"/>
                <a:ea typeface="Calibri" panose="020F0502020204030204" pitchFamily="34" charset="0"/>
                <a:cs typeface="Segoe UI Light"/>
              </a:rPr>
              <a:t> : elle pourra dès lors déclencher votre rémunération auprès de l'Assurance Maladie, à chaque fin de séquence.</a:t>
            </a:r>
            <a:endParaRPr lang="fr-FR" altLang="fr-FR" sz="1050" b="0" i="0" u="none" strike="noStrike" cap="none" normalizeH="0" baseline="0" dirty="0">
              <a:ln>
                <a:noFill/>
              </a:ln>
              <a:solidFill>
                <a:schemeClr val="tx1"/>
              </a:solidFill>
              <a:effectLst/>
              <a:latin typeface="Segoe UI Light" panose="020B0502040204020203" pitchFamily="34" charset="0"/>
              <a:ea typeface="Calibri" panose="020F0502020204030204" pitchFamily="34" charset="0"/>
              <a:cs typeface="Segoe UI Light" panose="020B0502040204020203" pitchFamily="34" charset="0"/>
            </a:endParaRPr>
          </a:p>
          <a:p>
            <a:endParaRPr lang="fr-FR" altLang="fr-FR" sz="1050">
              <a:solidFill>
                <a:srgbClr val="000000"/>
              </a:solidFill>
              <a:latin typeface="Segoe UI Light"/>
              <a:ea typeface="Times New Roman" panose="02020603050405020304" pitchFamily="18" charset="0"/>
              <a:cs typeface="Segoe UI Light"/>
            </a:endParaRPr>
          </a:p>
          <a:p>
            <a:pPr lvl="0">
              <a:spcAft>
                <a:spcPts val="0"/>
              </a:spcAft>
            </a:pPr>
            <a:r>
              <a:rPr lang="fr-CA" altLang="fr-FR" sz="1050" b="1" dirty="0">
                <a:solidFill>
                  <a:schemeClr val="accent2">
                    <a:lumMod val="75000"/>
                  </a:schemeClr>
                </a:solidFill>
                <a:latin typeface="Segoe UI Light"/>
                <a:ea typeface="Times New Roman" panose="02020603050405020304" pitchFamily="18" charset="0"/>
                <a:cs typeface="Segoe UI Light"/>
              </a:rPr>
              <a:t>Étape 3 : </a:t>
            </a:r>
            <a:r>
              <a:rPr lang="fr-FR" altLang="fr-FR" sz="1050" b="1" cap="small" dirty="0">
                <a:solidFill>
                  <a:schemeClr val="accent2">
                    <a:lumMod val="75000"/>
                  </a:schemeClr>
                </a:solidFill>
                <a:latin typeface="Segoe UI Light"/>
                <a:ea typeface="Times New Roman" panose="02020603050405020304" pitchFamily="18" charset="0"/>
                <a:cs typeface="Segoe UI Light"/>
              </a:rPr>
              <a:t>Votre rôle dans le suivi du patient : vous suivez le patient tout au long de son parcours en organisant un entretien pharmaceutique à chaque dispensation</a:t>
            </a:r>
          </a:p>
          <a:p>
            <a:pPr>
              <a:spcAft>
                <a:spcPts val="600"/>
              </a:spcAft>
            </a:pPr>
            <a:r>
              <a:rPr lang="fr-FR" altLang="fr-FR" sz="1000" i="1" dirty="0">
                <a:latin typeface="Segoe UI Light"/>
                <a:ea typeface="Times New Roman" panose="02020603050405020304" pitchFamily="18" charset="0"/>
                <a:cs typeface="Segoe UI Light"/>
              </a:rPr>
              <a:t>Pour ce suivi, il est recommandé de planifier des rdv avec le patient pour chaque dispensation </a:t>
            </a:r>
            <a:endParaRPr lang="fr-CA" altLang="fr-FR" sz="1000" i="1">
              <a:latin typeface="Segoe UI Light" panose="020B0502040204020203" pitchFamily="34" charset="0"/>
              <a:ea typeface="Times New Roman" panose="02020603050405020304" pitchFamily="18" charset="0"/>
              <a:cs typeface="Segoe UI Light" panose="020B0502040204020203" pitchFamily="34" charset="0"/>
            </a:endParaRPr>
          </a:p>
          <a:p>
            <a:pPr lvl="0">
              <a:spcAft>
                <a:spcPts val="600"/>
              </a:spcAft>
            </a:pPr>
            <a:r>
              <a:rPr lang="fr-CA" altLang="fr-FR" sz="1050" b="1" cap="small" dirty="0">
                <a:solidFill>
                  <a:schemeClr val="accent1"/>
                </a:solidFill>
                <a:latin typeface="Segoe UI Light"/>
                <a:cs typeface="Segoe UI Light"/>
              </a:rPr>
              <a:t>Le suivi Du Patient en Séquence 1 – 1 mois, renouvelable</a:t>
            </a:r>
          </a:p>
          <a:p>
            <a:pPr marL="171450" indent="-171450">
              <a:buClr>
                <a:schemeClr val="accent2">
                  <a:lumMod val="75000"/>
                </a:schemeClr>
              </a:buClr>
              <a:buFont typeface="Arial" panose="020B0604020202020204" pitchFamily="34" charset="0"/>
              <a:buChar char="•"/>
            </a:pPr>
            <a:r>
              <a:rPr lang="fr-CA" altLang="fr-FR" sz="1050" b="1" dirty="0">
                <a:latin typeface="Segoe UI Light"/>
                <a:cs typeface="Segoe UI Light"/>
              </a:rPr>
              <a:t>Entretien de pré-dispensation avec le pharmacien hospitalier </a:t>
            </a:r>
            <a:r>
              <a:rPr lang="fr-CA" altLang="fr-FR" sz="1050" dirty="0">
                <a:latin typeface="Segoe UI Light"/>
                <a:cs typeface="Segoe UI Light"/>
              </a:rPr>
              <a:t>: partage de connaissance sur le traitement </a:t>
            </a:r>
            <a:endParaRPr lang="fr-CA" altLang="fr-FR" sz="1050" dirty="0">
              <a:latin typeface="Segoe UI Light" panose="020B0502040204020203" pitchFamily="34" charset="0"/>
              <a:cs typeface="Segoe UI Light" panose="020B0502040204020203" pitchFamily="34" charset="0"/>
            </a:endParaRPr>
          </a:p>
          <a:p>
            <a:pPr marL="171450" lvl="0" indent="-171450">
              <a:buClr>
                <a:schemeClr val="accent2">
                  <a:lumMod val="75000"/>
                </a:schemeClr>
              </a:buClr>
              <a:buFont typeface="Arial" panose="020B0604020202020204" pitchFamily="34" charset="0"/>
              <a:buChar char="•"/>
            </a:pPr>
            <a:r>
              <a:rPr lang="fr-CA" altLang="fr-FR" sz="1050" b="1" dirty="0">
                <a:latin typeface="Segoe UI Light"/>
                <a:cs typeface="Segoe UI Light"/>
              </a:rPr>
              <a:t>Premier entretien de dispensation avec le patient </a:t>
            </a:r>
            <a:r>
              <a:rPr lang="fr-CA" altLang="fr-FR" sz="1050" dirty="0">
                <a:latin typeface="Segoe UI Light"/>
                <a:cs typeface="Segoe UI Light"/>
              </a:rPr>
              <a:t>: cet entretien vous permet de compléter les informations patient et de ses traitements (incluant phytothérapie), et de le conseiller dans la prise de son traitement</a:t>
            </a:r>
          </a:p>
          <a:p>
            <a:pPr marL="171450" indent="-171450">
              <a:buClr>
                <a:schemeClr val="accent2">
                  <a:lumMod val="75000"/>
                </a:schemeClr>
              </a:buClr>
              <a:buFont typeface="Arial" panose="020B0604020202020204" pitchFamily="34" charset="0"/>
              <a:buChar char="•"/>
            </a:pPr>
            <a:r>
              <a:rPr lang="fr-CA" altLang="fr-FR" sz="1050" b="1" dirty="0">
                <a:latin typeface="Segoe UI Light"/>
                <a:cs typeface="Segoe UI Light"/>
              </a:rPr>
              <a:t>Envoi d’un CR </a:t>
            </a:r>
            <a:r>
              <a:rPr lang="fr-CA" altLang="fr-FR" sz="1050" dirty="0">
                <a:latin typeface="Segoe UI Light"/>
                <a:cs typeface="Segoe UI Light"/>
              </a:rPr>
              <a:t>d’entretien à l’équipe hospitalière : il permet à l’équipe hospitalière de se tenir informée et doit inclure le recueil de traitement. Il permet de déclencher votre rémunération.</a:t>
            </a:r>
          </a:p>
          <a:p>
            <a:pPr>
              <a:spcAft>
                <a:spcPts val="600"/>
              </a:spcAft>
            </a:pPr>
            <a:r>
              <a:rPr lang="fr-FR" altLang="fr-FR" sz="1050" b="1" dirty="0">
                <a:solidFill>
                  <a:schemeClr val="tx2"/>
                </a:solidFill>
                <a:latin typeface="Segoe UI Light"/>
                <a:ea typeface="Times New Roman" panose="02020603050405020304" pitchFamily="18" charset="0"/>
                <a:cs typeface="Segoe UI Light"/>
              </a:rPr>
              <a:t>Après 1 mois le patient passe en séquence2 ou la séquence 1 est renouvelée sur décision médicale, vous êtes informé par </a:t>
            </a:r>
            <a:r>
              <a:rPr lang="fr-FR" altLang="fr-FR" sz="1050" b="1" dirty="0">
                <a:solidFill>
                  <a:schemeClr val="tx2"/>
                </a:solidFill>
                <a:highlight>
                  <a:srgbClr val="FFFF00"/>
                </a:highlight>
                <a:latin typeface="Segoe UI Light"/>
                <a:ea typeface="Times New Roman" panose="02020603050405020304" pitchFamily="18" charset="0"/>
                <a:cs typeface="Segoe UI Light"/>
              </a:rPr>
              <a:t>mail sécurisé</a:t>
            </a:r>
            <a:r>
              <a:rPr lang="fr-FR" altLang="fr-FR" sz="1050" b="1" dirty="0">
                <a:solidFill>
                  <a:schemeClr val="tx2"/>
                </a:solidFill>
                <a:latin typeface="Segoe UI Light"/>
                <a:ea typeface="Times New Roman" panose="02020603050405020304" pitchFamily="18" charset="0"/>
                <a:cs typeface="Segoe UI Light"/>
              </a:rPr>
              <a:t>. </a:t>
            </a:r>
            <a:endParaRPr lang="fr-FR" altLang="fr-FR" sz="1050" b="1" dirty="0">
              <a:solidFill>
                <a:schemeClr val="tx2"/>
              </a:solidFill>
              <a:latin typeface="Segoe UI Light" panose="020B0502040204020203" pitchFamily="34" charset="0"/>
              <a:ea typeface="Times New Roman" panose="02020603050405020304" pitchFamily="18" charset="0"/>
              <a:cs typeface="Segoe UI Light" panose="020B0502040204020203" pitchFamily="34" charset="0"/>
            </a:endParaRPr>
          </a:p>
          <a:p>
            <a:pPr>
              <a:spcAft>
                <a:spcPts val="600"/>
              </a:spcAft>
            </a:pPr>
            <a:endParaRPr kumimoji="0" lang="fr-CA" altLang="fr-FR" sz="1050" b="1" i="0" u="none" strike="noStrike" cap="none" normalizeH="0" baseline="0">
              <a:ln>
                <a:noFill/>
              </a:ln>
              <a:solidFill>
                <a:schemeClr val="accent2">
                  <a:lumMod val="75000"/>
                </a:schemeClr>
              </a:solidFill>
              <a:effectLst/>
              <a:latin typeface="Segoe UI Light" panose="020B0502040204020203" pitchFamily="34" charset="0"/>
              <a:ea typeface="Times New Roman" panose="02020603050405020304" pitchFamily="18" charset="0"/>
              <a:cs typeface="Segoe UI Light" panose="020B0502040204020203" pitchFamily="34" charset="0"/>
            </a:endParaRPr>
          </a:p>
          <a:p>
            <a:pPr marL="628650" lvl="1" indent="-171450">
              <a:spcAft>
                <a:spcPts val="600"/>
              </a:spcAft>
              <a:buFont typeface="Arial" panose="020B0604020202020204" pitchFamily="34" charset="0"/>
              <a:buChar char="•"/>
            </a:pPr>
            <a:r>
              <a:rPr lang="fr-FR" altLang="fr-FR" sz="1050" b="1" cap="small" dirty="0">
                <a:solidFill>
                  <a:schemeClr val="accent1"/>
                </a:solidFill>
                <a:latin typeface="Segoe UI Light"/>
                <a:cs typeface="Segoe UI Light"/>
              </a:rPr>
              <a:t>Le suivi du patient en séquence 2 – 3 mois</a:t>
            </a:r>
            <a:r>
              <a:rPr lang="fr-CA" altLang="fr-FR" sz="1050" b="1" cap="small" dirty="0">
                <a:solidFill>
                  <a:schemeClr val="accent1"/>
                </a:solidFill>
                <a:latin typeface="Segoe UI Light"/>
                <a:cs typeface="Segoe UI Light"/>
              </a:rPr>
              <a:t>, renouvelable</a:t>
            </a:r>
            <a:endParaRPr lang="fr-FR" altLang="fr-FR" sz="1050" b="1" cap="small" dirty="0">
              <a:solidFill>
                <a:schemeClr val="accent1"/>
              </a:solidFill>
              <a:latin typeface="Segoe UI Light"/>
              <a:cs typeface="Segoe UI Light"/>
            </a:endParaRPr>
          </a:p>
          <a:p>
            <a:pPr marL="171450" indent="-171450">
              <a:buClr>
                <a:schemeClr val="accent2">
                  <a:lumMod val="75000"/>
                </a:schemeClr>
              </a:buClr>
              <a:buFont typeface="Arial" panose="020B0604020202020204" pitchFamily="34" charset="0"/>
              <a:buChar char="•"/>
            </a:pPr>
            <a:r>
              <a:rPr lang="fr-FR" altLang="fr-FR" sz="1050" b="1" dirty="0">
                <a:latin typeface="Segoe UI Light"/>
                <a:ea typeface="Calibri" panose="020F0502020204030204" pitchFamily="34" charset="0"/>
                <a:cs typeface="Segoe UI Light"/>
              </a:rPr>
              <a:t>Entretien avec le patient à chaque dispensation </a:t>
            </a:r>
            <a:r>
              <a:rPr lang="fr-FR" altLang="fr-FR" sz="1050" dirty="0">
                <a:latin typeface="Segoe UI Light"/>
                <a:ea typeface="Calibri" panose="020F0502020204030204" pitchFamily="34" charset="0"/>
                <a:cs typeface="Segoe UI Light"/>
              </a:rPr>
              <a:t>: ces entretiens vous permet de suivre l’apparition d’éventuels effets indésirables et d’accompagner le patient dans la bonne observance de son traitement </a:t>
            </a:r>
            <a:endParaRPr lang="fr-FR" altLang="fr-FR" sz="1050" dirty="0">
              <a:latin typeface="Segoe UI Light" panose="020B0502040204020203" pitchFamily="34" charset="0"/>
              <a:ea typeface="Calibri" panose="020F0502020204030204" pitchFamily="34" charset="0"/>
              <a:cs typeface="Segoe UI Light" panose="020B0502040204020203" pitchFamily="34" charset="0"/>
            </a:endParaRPr>
          </a:p>
          <a:p>
            <a:pPr marL="171450" indent="-171450">
              <a:buClr>
                <a:schemeClr val="accent2">
                  <a:lumMod val="75000"/>
                </a:schemeClr>
              </a:buClr>
              <a:buFont typeface="Arial" panose="020B0604020202020204" pitchFamily="34" charset="0"/>
              <a:buChar char="•"/>
            </a:pPr>
            <a:r>
              <a:rPr lang="fr-FR" altLang="fr-FR" sz="1050" b="1" dirty="0">
                <a:latin typeface="Segoe UI Light"/>
                <a:ea typeface="Calibri" panose="020F0502020204030204" pitchFamily="34" charset="0"/>
                <a:cs typeface="Segoe UI Light"/>
              </a:rPr>
              <a:t>Envoi d’un CR </a:t>
            </a:r>
            <a:r>
              <a:rPr lang="fr-FR" altLang="fr-FR" sz="1050" dirty="0">
                <a:latin typeface="Segoe UI Light"/>
                <a:ea typeface="Calibri" panose="020F0502020204030204" pitchFamily="34" charset="0"/>
                <a:cs typeface="Segoe UI Light"/>
              </a:rPr>
              <a:t>: ce CR est l’un des moyens de l’équipe hospitalière de se tenir informée de l’état de santé du patient. Il reprend les effets indésirables, les conseils pharmaceutiques prodigués aux patients, ainsi que le questionnaire </a:t>
            </a:r>
            <a:r>
              <a:rPr lang="fr-FR" altLang="fr-FR" sz="1050" dirty="0" err="1">
                <a:latin typeface="Segoe UI Light"/>
                <a:ea typeface="Calibri" panose="020F0502020204030204" pitchFamily="34" charset="0"/>
                <a:cs typeface="Segoe UI Light"/>
              </a:rPr>
              <a:t>Girerd</a:t>
            </a:r>
            <a:r>
              <a:rPr lang="fr-FR" altLang="fr-FR" sz="1050" dirty="0">
                <a:latin typeface="Segoe UI Light"/>
                <a:ea typeface="Calibri" panose="020F0502020204030204" pitchFamily="34" charset="0"/>
                <a:cs typeface="Segoe UI Light"/>
              </a:rPr>
              <a:t>, permettant de mesurer l’observance, associé à son score (de 1 à 6). 3 CR sont nécessaires pour déclencher votre rémunération.</a:t>
            </a:r>
            <a:endParaRPr lang="fr-FR" altLang="fr-FR" sz="1050" dirty="0">
              <a:latin typeface="Segoe UI Light" panose="020B0502040204020203" pitchFamily="34" charset="0"/>
              <a:ea typeface="Calibri" panose="020F0502020204030204" pitchFamily="34" charset="0"/>
              <a:cs typeface="Segoe UI Light" panose="020B0502040204020203" pitchFamily="34" charset="0"/>
            </a:endParaRPr>
          </a:p>
          <a:p>
            <a:r>
              <a:rPr lang="fr-FR" altLang="fr-FR" sz="1050" b="1" dirty="0">
                <a:solidFill>
                  <a:schemeClr val="tx2"/>
                </a:solidFill>
                <a:latin typeface="Segoe UI Light"/>
                <a:cs typeface="Segoe UI Light"/>
              </a:rPr>
              <a:t>Après 3 mois le patient passe en séquence 3 ou la séquence 2 est renouvelée sur décision médicale, vous êtes informé par </a:t>
            </a:r>
            <a:r>
              <a:rPr lang="fr-FR" altLang="fr-FR" sz="1050" b="1" dirty="0">
                <a:solidFill>
                  <a:schemeClr val="tx2"/>
                </a:solidFill>
                <a:highlight>
                  <a:srgbClr val="FFFF00"/>
                </a:highlight>
                <a:latin typeface="Segoe UI Light"/>
                <a:cs typeface="Segoe UI Light"/>
              </a:rPr>
              <a:t>mail sécurisé. </a:t>
            </a:r>
            <a:endParaRPr lang="fr-FR" altLang="fr-FR" sz="1050" b="1" dirty="0">
              <a:solidFill>
                <a:schemeClr val="tx2"/>
              </a:solidFill>
              <a:highlight>
                <a:srgbClr val="FFFF00"/>
              </a:highlight>
              <a:latin typeface="Segoe UI Light" panose="020B0502040204020203" pitchFamily="34" charset="0"/>
              <a:cs typeface="Segoe UI Light" panose="020B0502040204020203" pitchFamily="34" charset="0"/>
            </a:endParaRPr>
          </a:p>
          <a:p>
            <a:endParaRPr lang="fr-FR" altLang="fr-FR" sz="1050" b="1">
              <a:solidFill>
                <a:schemeClr val="accent2">
                  <a:lumMod val="75000"/>
                </a:schemeClr>
              </a:solidFill>
              <a:latin typeface="Segoe UI Light" panose="020B0502040204020203" pitchFamily="34" charset="0"/>
              <a:ea typeface="Times New Roman" panose="02020603050405020304" pitchFamily="18" charset="0"/>
              <a:cs typeface="Segoe UI Light" panose="020B0502040204020203" pitchFamily="34" charset="0"/>
            </a:endParaRPr>
          </a:p>
          <a:p>
            <a:endParaRPr lang="fr-FR" altLang="fr-FR" sz="1050" b="1">
              <a:solidFill>
                <a:schemeClr val="accent2">
                  <a:lumMod val="75000"/>
                </a:schemeClr>
              </a:solidFill>
              <a:latin typeface="Segoe UI Light" panose="020B0502040204020203" pitchFamily="34" charset="0"/>
              <a:ea typeface="Times New Roman" panose="02020603050405020304" pitchFamily="18" charset="0"/>
              <a:cs typeface="Segoe UI Light" panose="020B0502040204020203" pitchFamily="34" charset="0"/>
            </a:endParaRPr>
          </a:p>
          <a:p>
            <a:pPr marL="628650" lvl="1" indent="-171450">
              <a:spcAft>
                <a:spcPts val="600"/>
              </a:spcAft>
              <a:buFont typeface="Arial" panose="020B0604020202020204" pitchFamily="34" charset="0"/>
              <a:buChar char="•"/>
            </a:pPr>
            <a:r>
              <a:rPr lang="fr-FR" altLang="fr-FR" sz="1050" b="1" cap="small" dirty="0">
                <a:solidFill>
                  <a:schemeClr val="accent1"/>
                </a:solidFill>
                <a:latin typeface="Segoe UI Light"/>
                <a:cs typeface="Segoe UI Light"/>
              </a:rPr>
              <a:t>Le suivi du patient en séquence 3 – 6 mois</a:t>
            </a:r>
            <a:r>
              <a:rPr lang="fr-CA" altLang="fr-FR" sz="1050" b="1" cap="small" dirty="0">
                <a:solidFill>
                  <a:schemeClr val="accent1"/>
                </a:solidFill>
                <a:latin typeface="Segoe UI Light"/>
                <a:cs typeface="Segoe UI Light"/>
              </a:rPr>
              <a:t>, renouvelable</a:t>
            </a:r>
            <a:endParaRPr lang="fr-FR" altLang="fr-FR" sz="1050" b="1" cap="small" dirty="0">
              <a:solidFill>
                <a:schemeClr val="accent1"/>
              </a:solidFill>
              <a:latin typeface="Segoe UI Light"/>
              <a:cs typeface="Segoe UI Light"/>
            </a:endParaRPr>
          </a:p>
          <a:p>
            <a:pPr marL="171450" marR="0" lvl="0" indent="-171450" algn="l" defTabSz="914400" rtl="0" eaLnBrk="0" fontAlgn="base" latinLnBrk="0" hangingPunct="0">
              <a:lnSpc>
                <a:spcPct val="100000"/>
              </a:lnSpc>
              <a:spcBef>
                <a:spcPct val="0"/>
              </a:spcBef>
              <a:spcAft>
                <a:spcPct val="0"/>
              </a:spcAft>
              <a:buClr>
                <a:srgbClr val="2FACBC">
                  <a:lumMod val="75000"/>
                </a:srgbClr>
              </a:buClr>
              <a:buSzTx/>
              <a:buFont typeface="Arial" panose="020B0604020202020204" pitchFamily="34" charset="0"/>
              <a:buChar char="•"/>
              <a:tabLst/>
              <a:defRPr/>
            </a:pPr>
            <a:r>
              <a:rPr lang="fr-FR" altLang="fr-FR" sz="1050" b="1" dirty="0">
                <a:latin typeface="Segoe UI Light"/>
                <a:ea typeface="Calibri" panose="020F0502020204030204" pitchFamily="34" charset="0"/>
                <a:cs typeface="Segoe UI Light"/>
              </a:rPr>
              <a:t>L’entretien avec le patient à chaque dispensation s’effectue sous le même format que la séquence 2</a:t>
            </a:r>
          </a:p>
          <a:p>
            <a:pPr marL="171450" indent="-171450">
              <a:buClr>
                <a:srgbClr val="2FACBC">
                  <a:lumMod val="75000"/>
                </a:srgbClr>
              </a:buClr>
              <a:buFont typeface="Arial" panose="020B0604020202020204" pitchFamily="34" charset="0"/>
              <a:buChar char="•"/>
              <a:defRPr/>
            </a:pPr>
            <a:r>
              <a:rPr lang="fr-FR" altLang="fr-FR" sz="1050" b="1" dirty="0">
                <a:latin typeface="Segoe UI Light"/>
                <a:ea typeface="Calibri" panose="020F0502020204030204" pitchFamily="34" charset="0"/>
                <a:cs typeface="Segoe UI Light"/>
              </a:rPr>
              <a:t>L’envoi du CR est le même qu’en séquence 2 </a:t>
            </a:r>
            <a:endParaRPr lang="fr-FR" altLang="fr-FR" sz="1050" b="1" dirty="0">
              <a:latin typeface="Segoe UI Light" panose="020B0502040204020203" pitchFamily="34" charset="0"/>
              <a:ea typeface="Calibri" panose="020F0502020204030204" pitchFamily="34" charset="0"/>
              <a:cs typeface="Segoe UI Light" panose="020B0502040204020203" pitchFamily="34" charset="0"/>
            </a:endParaRPr>
          </a:p>
          <a:p>
            <a:pPr marL="171450" marR="0" lvl="0" indent="-171450" algn="l" defTabSz="914400" rtl="0" eaLnBrk="0" fontAlgn="base" latinLnBrk="0" hangingPunct="0">
              <a:lnSpc>
                <a:spcPct val="100000"/>
              </a:lnSpc>
              <a:spcBef>
                <a:spcPct val="0"/>
              </a:spcBef>
              <a:spcAft>
                <a:spcPct val="0"/>
              </a:spcAft>
              <a:buClr>
                <a:srgbClr val="2FACBC">
                  <a:lumMod val="75000"/>
                </a:srgbClr>
              </a:buClr>
              <a:buSzTx/>
              <a:buFont typeface="Arial" panose="020B0604020202020204" pitchFamily="34" charset="0"/>
              <a:buChar char="•"/>
              <a:tabLst/>
              <a:defRPr/>
            </a:pPr>
            <a:endParaRPr kumimoji="0" lang="fr-FR" altLang="fr-FR" sz="1050" b="1" i="0" u="none" strike="noStrike" kern="1200" cap="none" spc="0" normalizeH="0" baseline="0" noProof="0">
              <a:ln>
                <a:noFill/>
              </a:ln>
              <a:solidFill>
                <a:prstClr val="black"/>
              </a:solidFill>
              <a:effectLst/>
              <a:uLnTx/>
              <a:uFillTx/>
              <a:latin typeface="Segoe UI Light" panose="020B0502040204020203" pitchFamily="34" charset="0"/>
              <a:cs typeface="Segoe UI Light" panose="020B0502040204020203" pitchFamily="34" charset="0"/>
            </a:endParaRPr>
          </a:p>
          <a:p>
            <a:pPr>
              <a:buClr>
                <a:srgbClr val="2FACBC">
                  <a:lumMod val="75000"/>
                </a:srgbClr>
              </a:buClr>
              <a:defRPr/>
            </a:pPr>
            <a:r>
              <a:rPr kumimoji="0" lang="fr-FR" altLang="fr-FR" sz="1050" b="1" i="0" u="none" strike="noStrike" kern="1200" cap="none" spc="0" normalizeH="0" baseline="0" noProof="0" dirty="0">
                <a:ln>
                  <a:noFill/>
                </a:ln>
                <a:solidFill>
                  <a:srgbClr val="44546A"/>
                </a:solidFill>
                <a:effectLst/>
                <a:uLnTx/>
                <a:uFillTx/>
                <a:latin typeface="Segoe UI Light"/>
                <a:cs typeface="Segoe UI Light"/>
              </a:rPr>
              <a:t>Après 6 mois le patient passe en séquence 3 ou la séquence 2 est renouvelée sur décision médicale, vous êtes informé par </a:t>
            </a:r>
            <a:r>
              <a:rPr kumimoji="0" lang="fr-FR" altLang="fr-FR" sz="1050" b="1" i="0" u="none" strike="noStrike" kern="1200" cap="none" spc="0" normalizeH="0" baseline="0" noProof="0" dirty="0">
                <a:ln>
                  <a:noFill/>
                </a:ln>
                <a:solidFill>
                  <a:srgbClr val="44546A"/>
                </a:solidFill>
                <a:effectLst/>
                <a:highlight>
                  <a:srgbClr val="FFFF00"/>
                </a:highlight>
                <a:uLnTx/>
                <a:uFillTx/>
                <a:latin typeface="Segoe UI Light"/>
                <a:cs typeface="Segoe UI Light"/>
              </a:rPr>
              <a:t>mail sécurisé.</a:t>
            </a:r>
            <a:r>
              <a:rPr lang="fr-FR" altLang="fr-FR" sz="1050" b="1" dirty="0">
                <a:solidFill>
                  <a:srgbClr val="44546A"/>
                </a:solidFill>
                <a:highlight>
                  <a:srgbClr val="FFFF00"/>
                </a:highlight>
                <a:latin typeface="Segoe UI Light"/>
                <a:cs typeface="Segoe UI Light"/>
              </a:rPr>
              <a:t> </a:t>
            </a:r>
            <a:endParaRPr lang="fr-FR" altLang="fr-FR" sz="1050" b="1" i="0" u="none" strike="noStrike" kern="1200" cap="none" spc="0" normalizeH="0" baseline="0" noProof="0" dirty="0">
              <a:ln>
                <a:noFill/>
              </a:ln>
              <a:solidFill>
                <a:srgbClr val="44546A"/>
              </a:solidFill>
              <a:effectLst/>
              <a:highlight>
                <a:srgbClr val="FFFF00"/>
              </a:highlight>
              <a:uLnTx/>
              <a:uFillTx/>
              <a:latin typeface="Segoe UI Light" panose="020B0502040204020203" pitchFamily="34" charset="0"/>
              <a:cs typeface="Segoe UI Light" panose="020B0502040204020203" pitchFamily="34" charset="0"/>
            </a:endParaRPr>
          </a:p>
          <a:p>
            <a:pPr>
              <a:buClr>
                <a:schemeClr val="accent2">
                  <a:lumMod val="75000"/>
                </a:schemeClr>
              </a:buClr>
            </a:pPr>
            <a:endParaRPr lang="fr-FR" altLang="fr-FR" sz="1050">
              <a:highlight>
                <a:srgbClr val="FFFF00"/>
              </a:highlight>
              <a:latin typeface="Segoe UI Light" panose="020B0502040204020203" pitchFamily="34" charset="0"/>
              <a:ea typeface="Calibri" panose="020F0502020204030204" pitchFamily="34" charset="0"/>
              <a:cs typeface="Segoe UI Light" panose="020B0502040204020203" pitchFamily="34" charset="0"/>
            </a:endParaRPr>
          </a:p>
          <a:p>
            <a:pPr>
              <a:buClr>
                <a:schemeClr val="accent2">
                  <a:lumMod val="75000"/>
                </a:schemeClr>
              </a:buClr>
            </a:pPr>
            <a:endParaRPr lang="fr-FR" altLang="fr-FR" sz="1050" b="1">
              <a:solidFill>
                <a:schemeClr val="accent2">
                  <a:lumMod val="75000"/>
                </a:schemeClr>
              </a:solidFill>
              <a:latin typeface="Segoe UI Light" panose="020B0502040204020203" pitchFamily="34" charset="0"/>
              <a:ea typeface="Times New Roman" panose="02020603050405020304" pitchFamily="18" charset="0"/>
              <a:cs typeface="Segoe UI Light" panose="020B0502040204020203" pitchFamily="34" charset="0"/>
            </a:endParaRPr>
          </a:p>
          <a:p>
            <a:pPr>
              <a:buClr>
                <a:schemeClr val="accent2">
                  <a:lumMod val="75000"/>
                </a:schemeClr>
              </a:buClr>
            </a:pPr>
            <a:endParaRPr lang="fr-FR" altLang="fr-FR" sz="1050" b="1">
              <a:solidFill>
                <a:schemeClr val="accent2">
                  <a:lumMod val="75000"/>
                </a:schemeClr>
              </a:solidFill>
              <a:latin typeface="Segoe UI Light" panose="020B0502040204020203" pitchFamily="34" charset="0"/>
              <a:ea typeface="Times New Roman" panose="02020603050405020304" pitchFamily="18" charset="0"/>
              <a:cs typeface="Segoe UI Light" panose="020B0502040204020203" pitchFamily="34" charset="0"/>
            </a:endParaRPr>
          </a:p>
          <a:p>
            <a:pPr>
              <a:spcAft>
                <a:spcPts val="600"/>
              </a:spcAft>
              <a:buClr>
                <a:schemeClr val="accent2">
                  <a:lumMod val="75000"/>
                </a:schemeClr>
              </a:buClr>
            </a:pPr>
            <a:r>
              <a:rPr kumimoji="0" lang="fr-CA" altLang="fr-FR" sz="1050" b="1" i="0" u="none" strike="noStrike" cap="none" normalizeH="0" baseline="0" dirty="0">
                <a:ln>
                  <a:noFill/>
                </a:ln>
                <a:solidFill>
                  <a:schemeClr val="accent2">
                    <a:lumMod val="75000"/>
                  </a:schemeClr>
                </a:solidFill>
                <a:effectLst/>
                <a:latin typeface="Segoe UI Light"/>
                <a:ea typeface="Times New Roman" panose="02020603050405020304" pitchFamily="18" charset="0"/>
                <a:cs typeface="Segoe UI Light"/>
              </a:rPr>
              <a:t>Étape</a:t>
            </a:r>
            <a:r>
              <a:rPr kumimoji="0" lang="fr-FR" altLang="fr-FR" sz="1050" b="1" i="0" u="none" strike="noStrike" cap="none" normalizeH="0" baseline="0" dirty="0">
                <a:ln>
                  <a:noFill/>
                </a:ln>
                <a:solidFill>
                  <a:schemeClr val="accent2">
                    <a:lumMod val="75000"/>
                  </a:schemeClr>
                </a:solidFill>
                <a:effectLst/>
                <a:latin typeface="Segoe UI Light"/>
                <a:ea typeface="Times New Roman" panose="02020603050405020304" pitchFamily="18" charset="0"/>
                <a:cs typeface="Segoe UI Light"/>
              </a:rPr>
              <a:t> 6 : </a:t>
            </a:r>
            <a:r>
              <a:rPr lang="fr-FR" altLang="fr-FR" sz="1050" b="1" cap="small" dirty="0">
                <a:solidFill>
                  <a:schemeClr val="accent2">
                    <a:lumMod val="75000"/>
                  </a:schemeClr>
                </a:solidFill>
                <a:latin typeface="Segoe UI Light"/>
                <a:cs typeface="Segoe UI Light"/>
              </a:rPr>
              <a:t>l’arrêt du suivi</a:t>
            </a:r>
          </a:p>
          <a:p>
            <a:pPr>
              <a:buClr>
                <a:schemeClr val="accent2">
                  <a:lumMod val="75000"/>
                </a:schemeClr>
              </a:buClr>
            </a:pPr>
            <a:r>
              <a:rPr lang="fr-FR" altLang="fr-FR" sz="1050" dirty="0">
                <a:latin typeface="Segoe UI Light"/>
                <a:cs typeface="Segoe UI Light"/>
              </a:rPr>
              <a:t>L’arrêt du suivi est pris par décision médicale, vous êtes averti par </a:t>
            </a:r>
            <a:r>
              <a:rPr lang="fr-FR" altLang="fr-FR" sz="1050" dirty="0">
                <a:highlight>
                  <a:srgbClr val="FFFF00"/>
                </a:highlight>
                <a:latin typeface="Segoe UI Light"/>
                <a:cs typeface="Segoe UI Light"/>
              </a:rPr>
              <a:t>mail sécurisé. </a:t>
            </a:r>
            <a:endParaRPr lang="fr-FR" altLang="fr-FR" sz="1050" dirty="0">
              <a:highlight>
                <a:srgbClr val="FFFF00"/>
              </a:highlight>
              <a:latin typeface="Segoe UI Light" panose="020B0502040204020203" pitchFamily="34" charset="0"/>
              <a:cs typeface="Segoe UI Light" panose="020B0502040204020203" pitchFamily="34" charset="0"/>
            </a:endParaRPr>
          </a:p>
          <a:p>
            <a:pPr>
              <a:buClr>
                <a:schemeClr val="accent2">
                  <a:lumMod val="75000"/>
                </a:schemeClr>
              </a:buClr>
            </a:pPr>
            <a:endParaRPr lang="fr-FR" altLang="fr-FR" sz="1050">
              <a:highlight>
                <a:srgbClr val="FFFF00"/>
              </a:highlight>
              <a:latin typeface="Segoe UI Light" panose="020B0502040204020203" pitchFamily="34" charset="0"/>
              <a:ea typeface="Calibri" panose="020F0502020204030204" pitchFamily="34" charset="0"/>
              <a:cs typeface="Segoe UI Light" panose="020B0502040204020203" pitchFamily="34" charset="0"/>
            </a:endParaRPr>
          </a:p>
        </p:txBody>
      </p:sp>
      <p:sp>
        <p:nvSpPr>
          <p:cNvPr id="18" name="Espace réservé du numéro de diapositive 7">
            <a:extLst>
              <a:ext uri="{FF2B5EF4-FFF2-40B4-BE49-F238E27FC236}">
                <a16:creationId xmlns:a16="http://schemas.microsoft.com/office/drawing/2014/main" id="{1F775B0E-84FA-4D10-9BE2-A913412B706D}"/>
              </a:ext>
            </a:extLst>
          </p:cNvPr>
          <p:cNvSpPr>
            <a:spLocks noGrp="1"/>
          </p:cNvSpPr>
          <p:nvPr>
            <p:ph type="sldNum" sz="quarter" idx="4"/>
          </p:nvPr>
        </p:nvSpPr>
        <p:spPr>
          <a:xfrm>
            <a:off x="10578609" y="14845984"/>
            <a:ext cx="410067" cy="609026"/>
          </a:xfrm>
          <a:solidFill>
            <a:schemeClr val="bg1">
              <a:alpha val="0"/>
            </a:schemeClr>
          </a:solidFill>
        </p:spPr>
        <p:txBody>
          <a:bodyPr/>
          <a:lstStyle/>
          <a:p>
            <a:fld id="{3FC77F78-3436-4FCC-AFB2-422655AD958A}" type="slidenum">
              <a:rPr lang="fr-FR" smtClean="0"/>
              <a:t>1</a:t>
            </a:fld>
            <a:endParaRPr lang="fr-FR"/>
          </a:p>
        </p:txBody>
      </p:sp>
      <p:pic>
        <p:nvPicPr>
          <p:cNvPr id="10" name="Image 9">
            <a:extLst>
              <a:ext uri="{FF2B5EF4-FFF2-40B4-BE49-F238E27FC236}">
                <a16:creationId xmlns:a16="http://schemas.microsoft.com/office/drawing/2014/main" id="{36BAC5B8-B2F7-4EA3-A8CE-8202E85C7079}"/>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t="19454" b="19417"/>
          <a:stretch/>
        </p:blipFill>
        <p:spPr>
          <a:xfrm>
            <a:off x="5985932" y="-1"/>
            <a:ext cx="872066" cy="533077"/>
          </a:xfrm>
          <a:prstGeom prst="rect">
            <a:avLst/>
          </a:prstGeom>
        </p:spPr>
      </p:pic>
      <p:sp>
        <p:nvSpPr>
          <p:cNvPr id="120" name="Rectangle : coins arrondis 119">
            <a:extLst>
              <a:ext uri="{FF2B5EF4-FFF2-40B4-BE49-F238E27FC236}">
                <a16:creationId xmlns:a16="http://schemas.microsoft.com/office/drawing/2014/main" id="{73769378-2928-49E8-AE27-579A342433E9}"/>
              </a:ext>
            </a:extLst>
          </p:cNvPr>
          <p:cNvSpPr/>
          <p:nvPr/>
        </p:nvSpPr>
        <p:spPr>
          <a:xfrm>
            <a:off x="181860" y="66045"/>
            <a:ext cx="3670812" cy="324099"/>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cap="small">
                <a:latin typeface="Segoe UI Semibold" panose="020B0702040204020203" pitchFamily="34" charset="0"/>
                <a:cs typeface="Segoe UI Semibold" panose="020B0702040204020203" pitchFamily="34" charset="0"/>
              </a:rPr>
              <a:t>pharmacien d’officine : </a:t>
            </a:r>
          </a:p>
          <a:p>
            <a:pPr algn="ctr"/>
            <a:r>
              <a:rPr lang="fr-FR" sz="1200" cap="small">
                <a:latin typeface="Segoe UI Semibold" panose="020B0702040204020203" pitchFamily="34" charset="0"/>
                <a:cs typeface="Segoe UI Semibold" panose="020B0702040204020203" pitchFamily="34" charset="0"/>
              </a:rPr>
              <a:t>Votre rôle dans l’expérimentation</a:t>
            </a:r>
          </a:p>
        </p:txBody>
      </p:sp>
      <p:sp>
        <p:nvSpPr>
          <p:cNvPr id="2" name="ZoneTexte 1">
            <a:extLst>
              <a:ext uri="{FF2B5EF4-FFF2-40B4-BE49-F238E27FC236}">
                <a16:creationId xmlns:a16="http://schemas.microsoft.com/office/drawing/2014/main" id="{D6855646-D72C-4E27-BDF8-0FE934C37962}"/>
              </a:ext>
            </a:extLst>
          </p:cNvPr>
          <p:cNvSpPr txBox="1"/>
          <p:nvPr/>
        </p:nvSpPr>
        <p:spPr>
          <a:xfrm>
            <a:off x="297154" y="387905"/>
            <a:ext cx="6125044" cy="253916"/>
          </a:xfrm>
          <a:prstGeom prst="rect">
            <a:avLst/>
          </a:prstGeom>
          <a:noFill/>
        </p:spPr>
        <p:txBody>
          <a:bodyPr wrap="square" rtlCol="0">
            <a:spAutoFit/>
          </a:bodyPr>
          <a:lstStyle/>
          <a:p>
            <a:r>
              <a:rPr lang="fr-FR" sz="1050">
                <a:latin typeface="Segoe UI Light" panose="020B0502040204020203" pitchFamily="34" charset="0"/>
                <a:cs typeface="Segoe UI Light" panose="020B0502040204020203" pitchFamily="34" charset="0"/>
              </a:rPr>
              <a:t>Ce document décrit votre rôle de pharmacien à chaque étape du parcours </a:t>
            </a:r>
            <a:r>
              <a:rPr lang="fr-FR" sz="1050" err="1">
                <a:latin typeface="Segoe UI Light" panose="020B0502040204020203" pitchFamily="34" charset="0"/>
                <a:cs typeface="Segoe UI Light" panose="020B0502040204020203" pitchFamily="34" charset="0"/>
              </a:rPr>
              <a:t>Onco’Link</a:t>
            </a:r>
            <a:r>
              <a:rPr lang="fr-FR" sz="1050">
                <a:latin typeface="Segoe UI Light" panose="020B0502040204020203" pitchFamily="34" charset="0"/>
                <a:cs typeface="Segoe UI Light" panose="020B0502040204020203" pitchFamily="34" charset="0"/>
              </a:rPr>
              <a:t> Thérapies Orales</a:t>
            </a:r>
          </a:p>
        </p:txBody>
      </p:sp>
      <p:sp>
        <p:nvSpPr>
          <p:cNvPr id="11" name="ZoneTexte 10">
            <a:extLst>
              <a:ext uri="{FF2B5EF4-FFF2-40B4-BE49-F238E27FC236}">
                <a16:creationId xmlns:a16="http://schemas.microsoft.com/office/drawing/2014/main" id="{49C57407-D0FE-46B9-9A5A-D981571867C3}"/>
              </a:ext>
            </a:extLst>
          </p:cNvPr>
          <p:cNvSpPr txBox="1"/>
          <p:nvPr/>
        </p:nvSpPr>
        <p:spPr>
          <a:xfrm>
            <a:off x="4349882" y="9690581"/>
            <a:ext cx="6413083" cy="246221"/>
          </a:xfrm>
          <a:prstGeom prst="rect">
            <a:avLst/>
          </a:prstGeom>
          <a:noFill/>
        </p:spPr>
        <p:txBody>
          <a:bodyPr wrap="square" rtlCol="0">
            <a:spAutoFit/>
          </a:bodyPr>
          <a:lstStyle/>
          <a:p>
            <a:r>
              <a:rPr lang="fr-FR" sz="1000">
                <a:latin typeface="Segoe UI Light" panose="020B0502040204020203" pitchFamily="34" charset="0"/>
                <a:cs typeface="Segoe UI Light" panose="020B0502040204020203" pitchFamily="34" charset="0"/>
              </a:rPr>
              <a:t>Ce document n’a pas de valeur contractuelle</a:t>
            </a:r>
          </a:p>
        </p:txBody>
      </p:sp>
      <p:cxnSp>
        <p:nvCxnSpPr>
          <p:cNvPr id="4" name="Connecteur droit 3">
            <a:extLst>
              <a:ext uri="{FF2B5EF4-FFF2-40B4-BE49-F238E27FC236}">
                <a16:creationId xmlns:a16="http://schemas.microsoft.com/office/drawing/2014/main" id="{DE2F26C7-78A3-400B-BDB6-AD062A2E2C85}"/>
              </a:ext>
            </a:extLst>
          </p:cNvPr>
          <p:cNvCxnSpPr>
            <a:cxnSpLocks/>
            <a:endCxn id="25" idx="4"/>
          </p:cNvCxnSpPr>
          <p:nvPr/>
        </p:nvCxnSpPr>
        <p:spPr>
          <a:xfrm>
            <a:off x="230877" y="850345"/>
            <a:ext cx="222" cy="794603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732075E3-6764-4D30-95DF-B44A0707FBFE}"/>
              </a:ext>
            </a:extLst>
          </p:cNvPr>
          <p:cNvSpPr/>
          <p:nvPr/>
        </p:nvSpPr>
        <p:spPr>
          <a:xfrm>
            <a:off x="103724" y="707649"/>
            <a:ext cx="254749" cy="254749"/>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a:extLst>
              <a:ext uri="{FF2B5EF4-FFF2-40B4-BE49-F238E27FC236}">
                <a16:creationId xmlns:a16="http://schemas.microsoft.com/office/drawing/2014/main" id="{83DD0F9F-6AE2-41DB-8B9B-0E35DF8E029B}"/>
              </a:ext>
            </a:extLst>
          </p:cNvPr>
          <p:cNvSpPr/>
          <p:nvPr/>
        </p:nvSpPr>
        <p:spPr>
          <a:xfrm>
            <a:off x="103724" y="2297353"/>
            <a:ext cx="254749" cy="254749"/>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 coins arrondis 2">
            <a:extLst>
              <a:ext uri="{FF2B5EF4-FFF2-40B4-BE49-F238E27FC236}">
                <a16:creationId xmlns:a16="http://schemas.microsoft.com/office/drawing/2014/main" id="{3E5B7242-E815-46D8-A4BA-3CFEC809491B}"/>
              </a:ext>
            </a:extLst>
          </p:cNvPr>
          <p:cNvSpPr/>
          <p:nvPr/>
        </p:nvSpPr>
        <p:spPr>
          <a:xfrm>
            <a:off x="3998794" y="66045"/>
            <a:ext cx="1909427" cy="304733"/>
          </a:xfrm>
          <a:prstGeom prst="round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400"/>
              <a:t>Dispensation en officine</a:t>
            </a:r>
          </a:p>
        </p:txBody>
      </p:sp>
      <p:sp>
        <p:nvSpPr>
          <p:cNvPr id="19" name="Ellipse 18">
            <a:extLst>
              <a:ext uri="{FF2B5EF4-FFF2-40B4-BE49-F238E27FC236}">
                <a16:creationId xmlns:a16="http://schemas.microsoft.com/office/drawing/2014/main" id="{BCC484C7-8C71-4B43-8677-85403748C936}"/>
              </a:ext>
            </a:extLst>
          </p:cNvPr>
          <p:cNvSpPr/>
          <p:nvPr/>
        </p:nvSpPr>
        <p:spPr>
          <a:xfrm>
            <a:off x="103724" y="3222594"/>
            <a:ext cx="254749" cy="254749"/>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5363E6C8-5505-4980-8DCA-A81AD49915C0}"/>
              </a:ext>
            </a:extLst>
          </p:cNvPr>
          <p:cNvSpPr/>
          <p:nvPr/>
        </p:nvSpPr>
        <p:spPr>
          <a:xfrm>
            <a:off x="496951" y="6834118"/>
            <a:ext cx="6180159" cy="215323"/>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ts val="0"/>
              </a:spcAft>
              <a:buClrTx/>
              <a:buSzTx/>
              <a:buFontTx/>
              <a:buNone/>
              <a:tabLst/>
              <a:defRPr/>
            </a:pPr>
            <a:r>
              <a:rPr kumimoji="0" lang="fr-FR" altLang="fr-FR" sz="1050" b="1" i="0" u="none" strike="noStrike" kern="1200" cap="none" spc="0" normalizeH="0" baseline="0" noProof="0">
                <a:ln>
                  <a:noFill/>
                </a:ln>
                <a:solidFill>
                  <a:srgbClr val="44546A"/>
                </a:solidFill>
                <a:effectLst/>
                <a:uLnTx/>
                <a:uFillTx/>
                <a:latin typeface="Segoe UI Light" panose="020B0502040204020203" pitchFamily="34" charset="0"/>
                <a:ea typeface="Times New Roman" panose="02020603050405020304" pitchFamily="18" charset="0"/>
                <a:cs typeface="Segoe UI Light" panose="020B0502040204020203" pitchFamily="34" charset="0"/>
              </a:rPr>
              <a:t>Pour la séquence 2, votre rémunération est de 80€. </a:t>
            </a:r>
          </a:p>
        </p:txBody>
      </p:sp>
      <p:sp>
        <p:nvSpPr>
          <p:cNvPr id="23" name="Rectangle 22">
            <a:extLst>
              <a:ext uri="{FF2B5EF4-FFF2-40B4-BE49-F238E27FC236}">
                <a16:creationId xmlns:a16="http://schemas.microsoft.com/office/drawing/2014/main" id="{D028D004-FBC8-4986-99B1-A2B69C1D0F33}"/>
              </a:ext>
            </a:extLst>
          </p:cNvPr>
          <p:cNvSpPr/>
          <p:nvPr/>
        </p:nvSpPr>
        <p:spPr>
          <a:xfrm>
            <a:off x="467003" y="8222258"/>
            <a:ext cx="6180159" cy="246221"/>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ts val="0"/>
              </a:spcAft>
              <a:buClrTx/>
              <a:buSzTx/>
              <a:buFontTx/>
              <a:buNone/>
              <a:tabLst/>
              <a:defRPr/>
            </a:pPr>
            <a:r>
              <a:rPr kumimoji="0" lang="fr-FR" altLang="fr-FR" sz="1050" b="1" i="0" u="none" strike="noStrike" kern="1200" cap="none" spc="0" normalizeH="0" baseline="0" noProof="0">
                <a:ln>
                  <a:noFill/>
                </a:ln>
                <a:solidFill>
                  <a:srgbClr val="44546A"/>
                </a:solidFill>
                <a:effectLst/>
                <a:uLnTx/>
                <a:uFillTx/>
                <a:latin typeface="Segoe UI Light" panose="020B0502040204020203" pitchFamily="34" charset="0"/>
                <a:ea typeface="Times New Roman" panose="02020603050405020304" pitchFamily="18" charset="0"/>
                <a:cs typeface="Segoe UI Light" panose="020B0502040204020203" pitchFamily="34" charset="0"/>
              </a:rPr>
              <a:t>Pour la séquence 3, votre rémunération est de 50€. </a:t>
            </a:r>
          </a:p>
        </p:txBody>
      </p:sp>
      <p:sp>
        <p:nvSpPr>
          <p:cNvPr id="25" name="Ellipse 24">
            <a:extLst>
              <a:ext uri="{FF2B5EF4-FFF2-40B4-BE49-F238E27FC236}">
                <a16:creationId xmlns:a16="http://schemas.microsoft.com/office/drawing/2014/main" id="{28C83FE5-B8A0-47E1-A4AB-6F2F906477A5}"/>
              </a:ext>
            </a:extLst>
          </p:cNvPr>
          <p:cNvSpPr/>
          <p:nvPr/>
        </p:nvSpPr>
        <p:spPr>
          <a:xfrm>
            <a:off x="103724" y="8541631"/>
            <a:ext cx="254749" cy="254749"/>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0A1CC2C0-0621-4130-8FB2-A4DAE88E3AD1}"/>
              </a:ext>
            </a:extLst>
          </p:cNvPr>
          <p:cNvSpPr/>
          <p:nvPr/>
        </p:nvSpPr>
        <p:spPr>
          <a:xfrm>
            <a:off x="496951" y="5121081"/>
            <a:ext cx="6180159" cy="262594"/>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ts val="0"/>
              </a:spcAft>
              <a:buClrTx/>
              <a:buSzTx/>
              <a:buFontTx/>
              <a:buNone/>
              <a:tabLst/>
              <a:defRPr/>
            </a:pPr>
            <a:r>
              <a:rPr kumimoji="0" lang="fr-FR" altLang="fr-FR" sz="1050" b="1" i="0" u="none" strike="noStrike" kern="1200" cap="none" spc="0" normalizeH="0" baseline="0" noProof="0">
                <a:ln>
                  <a:noFill/>
                </a:ln>
                <a:solidFill>
                  <a:srgbClr val="44546A"/>
                </a:solidFill>
                <a:effectLst/>
                <a:uLnTx/>
                <a:uFillTx/>
                <a:latin typeface="Segoe UI Light" panose="020B0502040204020203" pitchFamily="34" charset="0"/>
                <a:ea typeface="Times New Roman" panose="02020603050405020304" pitchFamily="18" charset="0"/>
                <a:cs typeface="Segoe UI Light" panose="020B0502040204020203" pitchFamily="34" charset="0"/>
              </a:rPr>
              <a:t>Pour la séquence 1, votre rémunération est de 80€. </a:t>
            </a:r>
          </a:p>
        </p:txBody>
      </p:sp>
    </p:spTree>
    <p:extLst>
      <p:ext uri="{BB962C8B-B14F-4D97-AF65-F5344CB8AC3E}">
        <p14:creationId xmlns:p14="http://schemas.microsoft.com/office/powerpoint/2010/main" val="3476666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ADD55EFA-61E7-41C7-9E3B-D2B8E27802D2}"/>
              </a:ext>
            </a:extLst>
          </p:cNvPr>
          <p:cNvSpPr txBox="1"/>
          <p:nvPr/>
        </p:nvSpPr>
        <p:spPr>
          <a:xfrm rot="2733447">
            <a:off x="-274233" y="4442767"/>
            <a:ext cx="6923690" cy="830997"/>
          </a:xfrm>
          <a:prstGeom prst="rect">
            <a:avLst/>
          </a:prstGeom>
          <a:noFill/>
        </p:spPr>
        <p:txBody>
          <a:bodyPr wrap="square" rtlCol="0">
            <a:spAutoFit/>
          </a:bodyPr>
          <a:lstStyle/>
          <a:p>
            <a:r>
              <a:rPr lang="fr-FR" sz="4800" cap="all" baseline="0">
                <a:solidFill>
                  <a:srgbClr val="FFB9B9"/>
                </a:solidFill>
                <a:latin typeface="Grandview" panose="020B0604020202020204" pitchFamily="34" charset="0"/>
              </a:rPr>
              <a:t>Document de travail</a:t>
            </a:r>
          </a:p>
        </p:txBody>
      </p:sp>
      <p:sp>
        <p:nvSpPr>
          <p:cNvPr id="18" name="Espace réservé du numéro de diapositive 7">
            <a:extLst>
              <a:ext uri="{FF2B5EF4-FFF2-40B4-BE49-F238E27FC236}">
                <a16:creationId xmlns:a16="http://schemas.microsoft.com/office/drawing/2014/main" id="{1F775B0E-84FA-4D10-9BE2-A913412B706D}"/>
              </a:ext>
            </a:extLst>
          </p:cNvPr>
          <p:cNvSpPr>
            <a:spLocks noGrp="1"/>
          </p:cNvSpPr>
          <p:nvPr>
            <p:ph type="sldNum" sz="quarter" idx="4"/>
          </p:nvPr>
        </p:nvSpPr>
        <p:spPr>
          <a:xfrm>
            <a:off x="10578609" y="14845984"/>
            <a:ext cx="410067" cy="609026"/>
          </a:xfrm>
          <a:solidFill>
            <a:schemeClr val="bg1">
              <a:alpha val="0"/>
            </a:schemeClr>
          </a:solidFill>
        </p:spPr>
        <p:txBody>
          <a:bodyPr/>
          <a:lstStyle/>
          <a:p>
            <a:fld id="{3FC77F78-3436-4FCC-AFB2-422655AD958A}" type="slidenum">
              <a:rPr lang="fr-FR" smtClean="0"/>
              <a:t>2</a:t>
            </a:fld>
            <a:endParaRPr lang="fr-FR"/>
          </a:p>
        </p:txBody>
      </p:sp>
      <p:pic>
        <p:nvPicPr>
          <p:cNvPr id="10" name="Image 9">
            <a:extLst>
              <a:ext uri="{FF2B5EF4-FFF2-40B4-BE49-F238E27FC236}">
                <a16:creationId xmlns:a16="http://schemas.microsoft.com/office/drawing/2014/main" id="{36BAC5B8-B2F7-4EA3-A8CE-8202E85C7079}"/>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t="19454" b="19417"/>
          <a:stretch/>
        </p:blipFill>
        <p:spPr>
          <a:xfrm>
            <a:off x="5985932" y="-1"/>
            <a:ext cx="872066" cy="533077"/>
          </a:xfrm>
          <a:prstGeom prst="rect">
            <a:avLst/>
          </a:prstGeom>
        </p:spPr>
      </p:pic>
      <p:sp>
        <p:nvSpPr>
          <p:cNvPr id="120" name="Rectangle : coins arrondis 119">
            <a:extLst>
              <a:ext uri="{FF2B5EF4-FFF2-40B4-BE49-F238E27FC236}">
                <a16:creationId xmlns:a16="http://schemas.microsoft.com/office/drawing/2014/main" id="{73769378-2928-49E8-AE27-579A342433E9}"/>
              </a:ext>
            </a:extLst>
          </p:cNvPr>
          <p:cNvSpPr/>
          <p:nvPr/>
        </p:nvSpPr>
        <p:spPr>
          <a:xfrm>
            <a:off x="181860" y="66045"/>
            <a:ext cx="3670812" cy="324099"/>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cap="small">
                <a:latin typeface="Segoe UI Semibold" panose="020B0702040204020203" pitchFamily="34" charset="0"/>
                <a:cs typeface="Segoe UI Semibold" panose="020B0702040204020203" pitchFamily="34" charset="0"/>
              </a:rPr>
              <a:t>pharmacien d’officine : </a:t>
            </a:r>
          </a:p>
          <a:p>
            <a:pPr algn="ctr"/>
            <a:r>
              <a:rPr lang="fr-FR" sz="1200" cap="small">
                <a:latin typeface="Segoe UI Semibold" panose="020B0702040204020203" pitchFamily="34" charset="0"/>
                <a:cs typeface="Segoe UI Semibold" panose="020B0702040204020203" pitchFamily="34" charset="0"/>
              </a:rPr>
              <a:t>Votre rôle dans l’expérimentation</a:t>
            </a:r>
          </a:p>
        </p:txBody>
      </p:sp>
      <p:sp>
        <p:nvSpPr>
          <p:cNvPr id="2" name="ZoneTexte 1">
            <a:extLst>
              <a:ext uri="{FF2B5EF4-FFF2-40B4-BE49-F238E27FC236}">
                <a16:creationId xmlns:a16="http://schemas.microsoft.com/office/drawing/2014/main" id="{D6855646-D72C-4E27-BDF8-0FE934C37962}"/>
              </a:ext>
            </a:extLst>
          </p:cNvPr>
          <p:cNvSpPr txBox="1"/>
          <p:nvPr/>
        </p:nvSpPr>
        <p:spPr>
          <a:xfrm>
            <a:off x="297154" y="387905"/>
            <a:ext cx="6125044" cy="253916"/>
          </a:xfrm>
          <a:prstGeom prst="rect">
            <a:avLst/>
          </a:prstGeom>
          <a:noFill/>
        </p:spPr>
        <p:txBody>
          <a:bodyPr wrap="square" rtlCol="0">
            <a:spAutoFit/>
          </a:bodyPr>
          <a:lstStyle/>
          <a:p>
            <a:r>
              <a:rPr lang="fr-FR" sz="1050">
                <a:latin typeface="Segoe UI Light" panose="020B0502040204020203" pitchFamily="34" charset="0"/>
                <a:cs typeface="Segoe UI Light" panose="020B0502040204020203" pitchFamily="34" charset="0"/>
              </a:rPr>
              <a:t>Ce document décrit votre rôle de pharmacien à chaque étape du parcours </a:t>
            </a:r>
            <a:r>
              <a:rPr lang="fr-FR" sz="1050" err="1">
                <a:latin typeface="Segoe UI Light" panose="020B0502040204020203" pitchFamily="34" charset="0"/>
                <a:cs typeface="Segoe UI Light" panose="020B0502040204020203" pitchFamily="34" charset="0"/>
              </a:rPr>
              <a:t>Onco’Link</a:t>
            </a:r>
            <a:r>
              <a:rPr lang="fr-FR" sz="1050">
                <a:latin typeface="Segoe UI Light" panose="020B0502040204020203" pitchFamily="34" charset="0"/>
                <a:cs typeface="Segoe UI Light" panose="020B0502040204020203" pitchFamily="34" charset="0"/>
              </a:rPr>
              <a:t> Thérapies Orales</a:t>
            </a:r>
          </a:p>
        </p:txBody>
      </p:sp>
      <p:sp>
        <p:nvSpPr>
          <p:cNvPr id="11" name="ZoneTexte 10">
            <a:extLst>
              <a:ext uri="{FF2B5EF4-FFF2-40B4-BE49-F238E27FC236}">
                <a16:creationId xmlns:a16="http://schemas.microsoft.com/office/drawing/2014/main" id="{49C57407-D0FE-46B9-9A5A-D981571867C3}"/>
              </a:ext>
            </a:extLst>
          </p:cNvPr>
          <p:cNvSpPr txBox="1"/>
          <p:nvPr/>
        </p:nvSpPr>
        <p:spPr>
          <a:xfrm>
            <a:off x="4349882" y="9690581"/>
            <a:ext cx="6413083" cy="246221"/>
          </a:xfrm>
          <a:prstGeom prst="rect">
            <a:avLst/>
          </a:prstGeom>
          <a:noFill/>
        </p:spPr>
        <p:txBody>
          <a:bodyPr wrap="square" rtlCol="0">
            <a:spAutoFit/>
          </a:bodyPr>
          <a:lstStyle/>
          <a:p>
            <a:r>
              <a:rPr lang="fr-FR" sz="1000">
                <a:latin typeface="Segoe UI Light" panose="020B0502040204020203" pitchFamily="34" charset="0"/>
                <a:cs typeface="Segoe UI Light" panose="020B0502040204020203" pitchFamily="34" charset="0"/>
              </a:rPr>
              <a:t>Ce document n’a pas de valeur contractuelle</a:t>
            </a:r>
          </a:p>
        </p:txBody>
      </p:sp>
      <p:cxnSp>
        <p:nvCxnSpPr>
          <p:cNvPr id="4" name="Connecteur droit 3">
            <a:extLst>
              <a:ext uri="{FF2B5EF4-FFF2-40B4-BE49-F238E27FC236}">
                <a16:creationId xmlns:a16="http://schemas.microsoft.com/office/drawing/2014/main" id="{DE2F26C7-78A3-400B-BDB6-AD062A2E2C85}"/>
              </a:ext>
            </a:extLst>
          </p:cNvPr>
          <p:cNvCxnSpPr>
            <a:cxnSpLocks/>
            <a:stCxn id="7" idx="0"/>
            <a:endCxn id="19" idx="4"/>
          </p:cNvCxnSpPr>
          <p:nvPr/>
        </p:nvCxnSpPr>
        <p:spPr>
          <a:xfrm>
            <a:off x="231099" y="707649"/>
            <a:ext cx="16854" cy="437504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732075E3-6764-4D30-95DF-B44A0707FBFE}"/>
              </a:ext>
            </a:extLst>
          </p:cNvPr>
          <p:cNvSpPr/>
          <p:nvPr/>
        </p:nvSpPr>
        <p:spPr>
          <a:xfrm>
            <a:off x="103724" y="707649"/>
            <a:ext cx="254749" cy="254749"/>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a:extLst>
              <a:ext uri="{FF2B5EF4-FFF2-40B4-BE49-F238E27FC236}">
                <a16:creationId xmlns:a16="http://schemas.microsoft.com/office/drawing/2014/main" id="{83DD0F9F-6AE2-41DB-8B9B-0E35DF8E029B}"/>
              </a:ext>
            </a:extLst>
          </p:cNvPr>
          <p:cNvSpPr/>
          <p:nvPr/>
        </p:nvSpPr>
        <p:spPr>
          <a:xfrm>
            <a:off x="103945" y="3186361"/>
            <a:ext cx="254749" cy="254749"/>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 coins arrondis 2">
            <a:extLst>
              <a:ext uri="{FF2B5EF4-FFF2-40B4-BE49-F238E27FC236}">
                <a16:creationId xmlns:a16="http://schemas.microsoft.com/office/drawing/2014/main" id="{3E5B7242-E815-46D8-A4BA-3CFEC809491B}"/>
              </a:ext>
            </a:extLst>
          </p:cNvPr>
          <p:cNvSpPr/>
          <p:nvPr/>
        </p:nvSpPr>
        <p:spPr>
          <a:xfrm>
            <a:off x="3998794" y="66045"/>
            <a:ext cx="1909427" cy="304733"/>
          </a:xfrm>
          <a:prstGeom prst="round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400"/>
              <a:t>Dispensation en officine</a:t>
            </a:r>
          </a:p>
        </p:txBody>
      </p:sp>
      <p:sp>
        <p:nvSpPr>
          <p:cNvPr id="19" name="Ellipse 18">
            <a:extLst>
              <a:ext uri="{FF2B5EF4-FFF2-40B4-BE49-F238E27FC236}">
                <a16:creationId xmlns:a16="http://schemas.microsoft.com/office/drawing/2014/main" id="{BCC484C7-8C71-4B43-8677-85403748C936}"/>
              </a:ext>
            </a:extLst>
          </p:cNvPr>
          <p:cNvSpPr/>
          <p:nvPr/>
        </p:nvSpPr>
        <p:spPr>
          <a:xfrm>
            <a:off x="120578" y="4827945"/>
            <a:ext cx="254749" cy="254749"/>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EC0890CF-92E4-4C03-8DDF-45DF0302CD63}"/>
              </a:ext>
            </a:extLst>
          </p:cNvPr>
          <p:cNvSpPr txBox="1"/>
          <p:nvPr/>
        </p:nvSpPr>
        <p:spPr>
          <a:xfrm>
            <a:off x="375328" y="3202025"/>
            <a:ext cx="6302003" cy="1208023"/>
          </a:xfrm>
          <a:prstGeom prst="rect">
            <a:avLst/>
          </a:prstGeom>
          <a:noFill/>
        </p:spPr>
        <p:txBody>
          <a:bodyPr wrap="square" rtlCol="0">
            <a:spAutoFit/>
          </a:bodyPr>
          <a:lstStyle/>
          <a:p>
            <a:pPr eaLnBrk="0" fontAlgn="base" hangingPunct="0">
              <a:spcBef>
                <a:spcPct val="0"/>
              </a:spcBef>
              <a:spcAft>
                <a:spcPts val="600"/>
              </a:spcAft>
            </a:pPr>
            <a:r>
              <a:rPr lang="fr-FR" sz="1050" b="1" cap="small">
                <a:solidFill>
                  <a:schemeClr val="accent2">
                    <a:lumMod val="75000"/>
                  </a:schemeClr>
                </a:solidFill>
                <a:latin typeface="Segoe UI Light" panose="020B0502040204020203" pitchFamily="34" charset="0"/>
                <a:cs typeface="Segoe UI Light" panose="020B0502040204020203" pitchFamily="34" charset="0"/>
              </a:rPr>
              <a:t>Zoom Outils</a:t>
            </a:r>
          </a:p>
          <a:p>
            <a:pPr marL="171450" indent="-171450" eaLnBrk="0" fontAlgn="base" hangingPunct="0">
              <a:spcBef>
                <a:spcPct val="0"/>
              </a:spcBef>
              <a:spcAft>
                <a:spcPts val="600"/>
              </a:spcAft>
              <a:buFont typeface="Arial" panose="020B0604020202020204" pitchFamily="34" charset="0"/>
              <a:buChar char="•"/>
            </a:pPr>
            <a:r>
              <a:rPr lang="fr-FR" sz="1050" b="1">
                <a:solidFill>
                  <a:schemeClr val="accent2">
                    <a:lumMod val="75000"/>
                  </a:schemeClr>
                </a:solidFill>
                <a:latin typeface="Segoe UI Light" panose="020B0502040204020203" pitchFamily="34" charset="0"/>
                <a:cs typeface="Segoe UI Light" panose="020B0502040204020203" pitchFamily="34" charset="0"/>
              </a:rPr>
              <a:t>Pour transmettre tout ces éléments à l’équipe hospitalière, vous utiliserez préférentiellement : </a:t>
            </a:r>
          </a:p>
          <a:p>
            <a:pPr marL="628650" lvl="1" indent="-171450" eaLnBrk="0" fontAlgn="base" hangingPunct="0">
              <a:spcBef>
                <a:spcPct val="0"/>
              </a:spcBef>
              <a:spcAft>
                <a:spcPts val="600"/>
              </a:spcAft>
              <a:buFont typeface="Arial" panose="020B0604020202020204" pitchFamily="34" charset="0"/>
              <a:buChar char="•"/>
            </a:pPr>
            <a:r>
              <a:rPr lang="fr-FR" sz="1050">
                <a:latin typeface="Segoe UI Light" panose="020B0502040204020203" pitchFamily="34" charset="0"/>
                <a:cs typeface="Segoe UI Light" panose="020B0502040204020203" pitchFamily="34" charset="0"/>
              </a:rPr>
              <a:t>La messagerie …..</a:t>
            </a:r>
          </a:p>
          <a:p>
            <a:pPr marL="628650" lvl="1" indent="-171450" eaLnBrk="0" fontAlgn="base" hangingPunct="0">
              <a:spcBef>
                <a:spcPct val="0"/>
              </a:spcBef>
              <a:spcAft>
                <a:spcPts val="600"/>
              </a:spcAft>
              <a:buFont typeface="Arial" panose="020B0604020202020204" pitchFamily="34" charset="0"/>
              <a:buChar char="•"/>
            </a:pPr>
            <a:r>
              <a:rPr lang="fr-FR" sz="1050">
                <a:latin typeface="Segoe UI Light" panose="020B0502040204020203" pitchFamily="34" charset="0"/>
                <a:cs typeface="Segoe UI Light" panose="020B0502040204020203" pitchFamily="34" charset="0"/>
              </a:rPr>
              <a:t>Le point de contact …………….  </a:t>
            </a:r>
          </a:p>
          <a:p>
            <a:pPr marL="171450" indent="-171450" eaLnBrk="0" fontAlgn="base" hangingPunct="0">
              <a:spcBef>
                <a:spcPct val="0"/>
              </a:spcBef>
              <a:spcAft>
                <a:spcPts val="600"/>
              </a:spcAft>
              <a:buFont typeface="Arial" panose="020B0604020202020204" pitchFamily="34" charset="0"/>
              <a:buChar char="•"/>
            </a:pPr>
            <a:r>
              <a:rPr lang="fr-FR" sz="1050" b="1">
                <a:solidFill>
                  <a:schemeClr val="accent2">
                    <a:lumMod val="75000"/>
                  </a:schemeClr>
                </a:solidFill>
                <a:latin typeface="Segoe UI Light" panose="020B0502040204020203" pitchFamily="34" charset="0"/>
                <a:cs typeface="Segoe UI Light" panose="020B0502040204020203" pitchFamily="34" charset="0"/>
              </a:rPr>
              <a:t>Cet outil d’échange est complémentaire à vos outils actuels. </a:t>
            </a:r>
          </a:p>
        </p:txBody>
      </p:sp>
      <p:sp>
        <p:nvSpPr>
          <p:cNvPr id="20" name="ZoneTexte 19">
            <a:extLst>
              <a:ext uri="{FF2B5EF4-FFF2-40B4-BE49-F238E27FC236}">
                <a16:creationId xmlns:a16="http://schemas.microsoft.com/office/drawing/2014/main" id="{EEC03D19-4708-4C5E-A8BE-B42333A84423}"/>
              </a:ext>
            </a:extLst>
          </p:cNvPr>
          <p:cNvSpPr txBox="1"/>
          <p:nvPr/>
        </p:nvSpPr>
        <p:spPr>
          <a:xfrm>
            <a:off x="375106" y="699365"/>
            <a:ext cx="6302003" cy="2646878"/>
          </a:xfrm>
          <a:prstGeom prst="rect">
            <a:avLst/>
          </a:prstGeom>
          <a:noFill/>
        </p:spPr>
        <p:txBody>
          <a:bodyPr wrap="square" lIns="91440" tIns="45720" rIns="91440" bIns="45720" rtlCol="0" anchor="t">
            <a:spAutoFit/>
          </a:bodyPr>
          <a:lstStyle/>
          <a:p>
            <a:pPr eaLnBrk="0" fontAlgn="base" hangingPunct="0">
              <a:spcBef>
                <a:spcPct val="0"/>
              </a:spcBef>
              <a:spcAft>
                <a:spcPts val="600"/>
              </a:spcAft>
            </a:pPr>
            <a:r>
              <a:rPr lang="fr-FR" sz="1050" b="1">
                <a:solidFill>
                  <a:schemeClr val="accent2">
                    <a:lumMod val="75000"/>
                  </a:schemeClr>
                </a:solidFill>
                <a:latin typeface="Segoe UI Light"/>
                <a:cs typeface="Segoe UI Light"/>
              </a:rPr>
              <a:t>Zoom les données obligatoires à transmettre </a:t>
            </a:r>
            <a:endParaRPr lang="fr-FR" sz="1050" b="1">
              <a:solidFill>
                <a:schemeClr val="accent2">
                  <a:lumMod val="75000"/>
                </a:schemeClr>
              </a:solidFill>
              <a:latin typeface="Segoe UI Light" panose="020B0502040204020203" pitchFamily="34" charset="0"/>
              <a:cs typeface="Segoe UI Light" panose="020B0502040204020203" pitchFamily="34" charset="0"/>
            </a:endParaRPr>
          </a:p>
          <a:p>
            <a:pPr marL="171450" indent="-171450" eaLnBrk="0" fontAlgn="base" hangingPunct="0">
              <a:spcBef>
                <a:spcPct val="0"/>
              </a:spcBef>
              <a:spcAft>
                <a:spcPts val="600"/>
              </a:spcAft>
              <a:buFont typeface="Arial" panose="020B0604020202020204" pitchFamily="34" charset="0"/>
              <a:buChar char="•"/>
            </a:pPr>
            <a:r>
              <a:rPr lang="fr-FR" sz="1050">
                <a:latin typeface="Segoe UI Light"/>
                <a:cs typeface="Segoe UI Light"/>
              </a:rPr>
              <a:t>Cette expérimentation sera évaluée en vue d'un passage des financements associés en droit commun. Pour cela l'établissement de santé doit transmettre un certain nombre de données (anonymisées) tout au long du parcours, il s'agit vous concernant de : pour chaque patient et à chaque dispensation :</a:t>
            </a:r>
            <a:endParaRPr lang="fr-FR" sz="1050">
              <a:latin typeface="Segoe UI Light" panose="020B0502040204020203" pitchFamily="34" charset="0"/>
              <a:cs typeface="Segoe UI Light" panose="020B0502040204020203" pitchFamily="34" charset="0"/>
            </a:endParaRPr>
          </a:p>
          <a:p>
            <a:pPr marL="628650" lvl="1" indent="-171450">
              <a:spcBef>
                <a:spcPct val="0"/>
              </a:spcBef>
              <a:spcAft>
                <a:spcPts val="600"/>
              </a:spcAft>
              <a:buFont typeface="Arial" panose="020B0604020202020204" pitchFamily="34" charset="0"/>
              <a:buChar char="•"/>
            </a:pPr>
            <a:r>
              <a:rPr lang="fr-FR" sz="1050">
                <a:latin typeface="Segoe UI Light"/>
                <a:cs typeface="Segoe UI Light"/>
              </a:rPr>
              <a:t>Date de dispensation</a:t>
            </a:r>
            <a:endParaRPr lang="fr-FR">
              <a:latin typeface="Calibri" panose="020F0502020204030204"/>
              <a:cs typeface="Calibri" panose="020F0502020204030204"/>
            </a:endParaRPr>
          </a:p>
          <a:p>
            <a:pPr marL="628650" lvl="1" indent="-171450">
              <a:spcBef>
                <a:spcPct val="0"/>
              </a:spcBef>
              <a:spcAft>
                <a:spcPts val="600"/>
              </a:spcAft>
              <a:buFont typeface="Arial" panose="020B0604020202020204" pitchFamily="34" charset="0"/>
              <a:buChar char="•"/>
            </a:pPr>
            <a:r>
              <a:rPr lang="fr-FR" sz="1050">
                <a:latin typeface="Segoe UI Light"/>
                <a:cs typeface="Segoe UI Light"/>
              </a:rPr>
              <a:t>Date d'entretien pharmaceutique (si différent de date de dispensation)</a:t>
            </a:r>
            <a:endParaRPr lang="fr-FR">
              <a:cs typeface="Calibri"/>
            </a:endParaRPr>
          </a:p>
          <a:p>
            <a:pPr marL="628650" lvl="1" indent="-171450">
              <a:spcBef>
                <a:spcPct val="0"/>
              </a:spcBef>
              <a:spcAft>
                <a:spcPts val="600"/>
              </a:spcAft>
              <a:buFont typeface="Arial" panose="020B0604020202020204" pitchFamily="34" charset="0"/>
              <a:buChar char="•"/>
            </a:pPr>
            <a:r>
              <a:rPr lang="fr-FR" sz="1050">
                <a:latin typeface="Segoe UI Light"/>
                <a:cs typeface="Segoe UI Light"/>
              </a:rPr>
              <a:t>Le cas échéant (hors séquence 1) : Score d'observance : 0 ; 1 ou 2 ; &gt;= 3</a:t>
            </a:r>
          </a:p>
          <a:p>
            <a:pPr marL="628650" lvl="1" indent="-171450">
              <a:spcBef>
                <a:spcPct val="0"/>
              </a:spcBef>
              <a:spcAft>
                <a:spcPts val="600"/>
              </a:spcAft>
              <a:buFont typeface="Arial" panose="020B0604020202020204" pitchFamily="34" charset="0"/>
              <a:buChar char="•"/>
            </a:pPr>
            <a:r>
              <a:rPr lang="fr-FR" sz="1050">
                <a:latin typeface="Segoe UI Light"/>
                <a:cs typeface="Segoe UI Light"/>
              </a:rPr>
              <a:t>Le cas échéant (hors séquence 1) :Présence d'effets indésirables (oui/non)</a:t>
            </a:r>
          </a:p>
          <a:p>
            <a:pPr marL="628650" lvl="1" indent="-171450">
              <a:spcBef>
                <a:spcPct val="0"/>
              </a:spcBef>
              <a:spcAft>
                <a:spcPts val="600"/>
              </a:spcAft>
              <a:buFont typeface="Arial" panose="020B0604020202020204" pitchFamily="34" charset="0"/>
              <a:buChar char="•"/>
            </a:pPr>
            <a:endParaRPr lang="fr-FR" sz="1050">
              <a:solidFill>
                <a:srgbClr val="000000"/>
              </a:solidFill>
              <a:latin typeface="Segoe UI Light" panose="020B0502040204020203" pitchFamily="34" charset="0"/>
              <a:cs typeface="Segoe UI Light" panose="020B0502040204020203" pitchFamily="34" charset="0"/>
            </a:endParaRPr>
          </a:p>
          <a:p>
            <a:pPr lvl="1">
              <a:spcBef>
                <a:spcPct val="0"/>
              </a:spcBef>
              <a:spcAft>
                <a:spcPts val="600"/>
              </a:spcAft>
            </a:pPr>
            <a:r>
              <a:rPr lang="fr-FR" sz="1050">
                <a:solidFill>
                  <a:srgbClr val="000000"/>
                </a:solidFill>
                <a:latin typeface="Segoe UI Light"/>
                <a:cs typeface="Segoe UI Light"/>
              </a:rPr>
              <a:t>Ces éléments figurent dans le CR type d'entretien qui vous ait transmis. Si vous n’utilisez pas ce format CR en l'état, pensez à bien intégrer ces éléments obligatoires dans . </a:t>
            </a:r>
            <a:endParaRPr lang="fr-FR" sz="1050">
              <a:solidFill>
                <a:srgbClr val="000000"/>
              </a:solidFill>
              <a:latin typeface="Segoe UI Light" panose="020B0502040204020203" pitchFamily="34" charset="0"/>
              <a:cs typeface="Segoe UI Light" panose="020B0502040204020203" pitchFamily="34" charset="0"/>
            </a:endParaRPr>
          </a:p>
          <a:p>
            <a:pPr marL="171450" indent="-171450" eaLnBrk="0" fontAlgn="base" hangingPunct="0">
              <a:spcBef>
                <a:spcPct val="0"/>
              </a:spcBef>
              <a:spcAft>
                <a:spcPts val="600"/>
              </a:spcAft>
              <a:buFont typeface="Arial" panose="020B0604020202020204" pitchFamily="34" charset="0"/>
              <a:buChar char="•"/>
            </a:pPr>
            <a:endParaRPr lang="fr-FR" sz="1050" b="1">
              <a:solidFill>
                <a:srgbClr val="23818D"/>
              </a:solidFill>
              <a:latin typeface="Segoe UI Light" panose="020B0502040204020203" pitchFamily="34" charset="0"/>
              <a:cs typeface="Segoe UI Light" panose="020B0502040204020203" pitchFamily="34" charset="0"/>
            </a:endParaRPr>
          </a:p>
        </p:txBody>
      </p:sp>
      <p:sp>
        <p:nvSpPr>
          <p:cNvPr id="21" name="ZoneTexte 20">
            <a:extLst>
              <a:ext uri="{FF2B5EF4-FFF2-40B4-BE49-F238E27FC236}">
                <a16:creationId xmlns:a16="http://schemas.microsoft.com/office/drawing/2014/main" id="{853A228F-F860-49EF-B2B3-ACA63060B4CE}"/>
              </a:ext>
            </a:extLst>
          </p:cNvPr>
          <p:cNvSpPr txBox="1"/>
          <p:nvPr/>
        </p:nvSpPr>
        <p:spPr>
          <a:xfrm>
            <a:off x="358473" y="4853101"/>
            <a:ext cx="6302003" cy="1531188"/>
          </a:xfrm>
          <a:prstGeom prst="rect">
            <a:avLst/>
          </a:prstGeom>
          <a:noFill/>
        </p:spPr>
        <p:txBody>
          <a:bodyPr wrap="square" lIns="91440" tIns="45720" rIns="91440" bIns="45720" rtlCol="0" anchor="t">
            <a:spAutoFit/>
          </a:bodyPr>
          <a:lstStyle/>
          <a:p>
            <a:pPr eaLnBrk="0" fontAlgn="base" hangingPunct="0">
              <a:spcBef>
                <a:spcPct val="0"/>
              </a:spcBef>
              <a:spcAft>
                <a:spcPts val="600"/>
              </a:spcAft>
            </a:pPr>
            <a:r>
              <a:rPr lang="fr-FR" sz="1050" b="1" cap="small">
                <a:solidFill>
                  <a:schemeClr val="accent2">
                    <a:lumMod val="75000"/>
                  </a:schemeClr>
                </a:solidFill>
                <a:latin typeface="Segoe UI Light"/>
                <a:cs typeface="Segoe UI Light"/>
              </a:rPr>
              <a:t>Zoom Rémunération</a:t>
            </a:r>
          </a:p>
          <a:p>
            <a:pPr marL="171450" indent="-171450" eaLnBrk="0" fontAlgn="base" hangingPunct="0">
              <a:spcBef>
                <a:spcPct val="0"/>
              </a:spcBef>
              <a:spcAft>
                <a:spcPts val="600"/>
              </a:spcAft>
              <a:buFont typeface="Arial" panose="020B0604020202020204" pitchFamily="34" charset="0"/>
              <a:buChar char="•"/>
            </a:pPr>
            <a:r>
              <a:rPr lang="fr-FR" sz="1050">
                <a:latin typeface="Segoe UI Light"/>
                <a:cs typeface="Segoe UI Light"/>
              </a:rPr>
              <a:t>Pour cette expérimentation, une rémunération forfaitaire est prévue pour chaque séquence de soins </a:t>
            </a:r>
            <a:endParaRPr lang="fr-FR" sz="1050">
              <a:latin typeface="Segoe UI Light" panose="020B0502040204020203" pitchFamily="34" charset="0"/>
              <a:cs typeface="Segoe UI Light" panose="020B0502040204020203" pitchFamily="34" charset="0"/>
            </a:endParaRPr>
          </a:p>
          <a:p>
            <a:pPr marL="171450" indent="-171450" eaLnBrk="0" fontAlgn="base" hangingPunct="0">
              <a:spcBef>
                <a:spcPct val="0"/>
              </a:spcBef>
              <a:spcAft>
                <a:spcPts val="600"/>
              </a:spcAft>
              <a:buFont typeface="Arial" panose="020B0604020202020204" pitchFamily="34" charset="0"/>
              <a:buChar char="•"/>
            </a:pPr>
            <a:r>
              <a:rPr lang="fr-FR" sz="1050">
                <a:latin typeface="Segoe UI Light"/>
                <a:cs typeface="Segoe UI Light"/>
              </a:rPr>
              <a:t>Votre rémunération est déclenchée en fin de séquence par l’équipe hospitalière, sous conditions de transmission mensuelle des comptes-rendus d’entretien patient et de réception du bulletin d'adhésion sur lequel doit figurer votre numéro Assurance Maladie.</a:t>
            </a:r>
            <a:endParaRPr lang="fr-FR" sz="1050">
              <a:latin typeface="Segoe UI Light" panose="020B0502040204020203" pitchFamily="34" charset="0"/>
              <a:cs typeface="Segoe UI Light" panose="020B0502040204020203" pitchFamily="34" charset="0"/>
            </a:endParaRPr>
          </a:p>
          <a:p>
            <a:pPr marL="171450" indent="-171450" eaLnBrk="0" fontAlgn="base" hangingPunct="0">
              <a:spcBef>
                <a:spcPct val="0"/>
              </a:spcBef>
              <a:spcAft>
                <a:spcPts val="600"/>
              </a:spcAft>
              <a:buFont typeface="Arial" panose="020B0604020202020204" pitchFamily="34" charset="0"/>
              <a:buChar char="•"/>
            </a:pPr>
            <a:r>
              <a:rPr lang="fr-FR" sz="1050">
                <a:latin typeface="Segoe UI Light"/>
                <a:cs typeface="Segoe UI Light"/>
              </a:rPr>
              <a:t>Le forfait vous est versé par l’Assurance Maladie. </a:t>
            </a:r>
            <a:endParaRPr lang="fr-FR" sz="1050">
              <a:latin typeface="Segoe UI Light" panose="020B0502040204020203" pitchFamily="34" charset="0"/>
              <a:cs typeface="Segoe UI Light" panose="020B0502040204020203" pitchFamily="34" charset="0"/>
            </a:endParaRPr>
          </a:p>
          <a:p>
            <a:pPr marL="171450" indent="-171450" eaLnBrk="0" fontAlgn="base" hangingPunct="0">
              <a:spcBef>
                <a:spcPct val="0"/>
              </a:spcBef>
              <a:spcAft>
                <a:spcPts val="600"/>
              </a:spcAft>
              <a:buFont typeface="Arial" panose="020B0604020202020204" pitchFamily="34" charset="0"/>
              <a:buChar char="•"/>
            </a:pPr>
            <a:endParaRPr lang="fr-FR" sz="1050">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360961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ADD55EFA-61E7-41C7-9E3B-D2B8E27802D2}"/>
              </a:ext>
            </a:extLst>
          </p:cNvPr>
          <p:cNvSpPr txBox="1"/>
          <p:nvPr/>
        </p:nvSpPr>
        <p:spPr>
          <a:xfrm rot="2733447">
            <a:off x="-274233" y="4442767"/>
            <a:ext cx="6923690" cy="830997"/>
          </a:xfrm>
          <a:prstGeom prst="rect">
            <a:avLst/>
          </a:prstGeom>
          <a:noFill/>
        </p:spPr>
        <p:txBody>
          <a:bodyPr wrap="square" rtlCol="0">
            <a:spAutoFit/>
          </a:bodyPr>
          <a:lstStyle/>
          <a:p>
            <a:r>
              <a:rPr lang="fr-FR" sz="4800" cap="all" baseline="0">
                <a:solidFill>
                  <a:srgbClr val="FFB9B9"/>
                </a:solidFill>
                <a:latin typeface="Grandview" panose="020B0604020202020204" pitchFamily="34" charset="0"/>
              </a:rPr>
              <a:t>Document de travail</a:t>
            </a:r>
          </a:p>
        </p:txBody>
      </p:sp>
      <p:sp>
        <p:nvSpPr>
          <p:cNvPr id="5" name="Rectangle 2">
            <a:extLst>
              <a:ext uri="{FF2B5EF4-FFF2-40B4-BE49-F238E27FC236}">
                <a16:creationId xmlns:a16="http://schemas.microsoft.com/office/drawing/2014/main" id="{E688324B-FB0A-4D94-BEDC-B06CBADC39C5}"/>
              </a:ext>
            </a:extLst>
          </p:cNvPr>
          <p:cNvSpPr>
            <a:spLocks noChangeArrowheads="1"/>
          </p:cNvSpPr>
          <p:nvPr/>
        </p:nvSpPr>
        <p:spPr bwMode="auto">
          <a:xfrm>
            <a:off x="467003" y="855995"/>
            <a:ext cx="6331887" cy="9102492"/>
          </a:xfrm>
          <a:prstGeom prst="rect">
            <a:avLst/>
          </a:prstGeom>
          <a:noFill/>
          <a:ln>
            <a:noFill/>
          </a:ln>
          <a:effectLst/>
        </p:spPr>
        <p:txBody>
          <a:bodyPr vert="horz" wrap="square" lIns="91440" tIns="45720" rIns="91440" bIns="45720" numCol="1"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ts val="600"/>
              </a:spcAft>
              <a:buClrTx/>
              <a:buSzTx/>
              <a:buFontTx/>
              <a:buNone/>
              <a:tabLst/>
            </a:pPr>
            <a:r>
              <a:rPr kumimoji="0" lang="fr-CA" altLang="fr-FR" sz="1050" b="1" i="0" u="none" strike="noStrike" cap="none" normalizeH="0" baseline="0">
                <a:ln>
                  <a:noFill/>
                </a:ln>
                <a:solidFill>
                  <a:schemeClr val="accent2">
                    <a:lumMod val="75000"/>
                  </a:schemeClr>
                </a:solidFill>
                <a:effectLst/>
                <a:latin typeface="Segoe UI Light" panose="020B0502040204020203" pitchFamily="34" charset="0"/>
                <a:ea typeface="Times New Roman" panose="02020603050405020304" pitchFamily="18" charset="0"/>
                <a:cs typeface="Segoe UI Light" panose="020B0502040204020203" pitchFamily="34" charset="0"/>
              </a:rPr>
              <a:t>Étape</a:t>
            </a:r>
            <a:r>
              <a:rPr lang="fr-FR" altLang="fr-FR" sz="1050" b="1">
                <a:solidFill>
                  <a:schemeClr val="accent2">
                    <a:lumMod val="75000"/>
                  </a:schemeClr>
                </a:solidFill>
                <a:latin typeface="Segoe UI Light" panose="020B0502040204020203" pitchFamily="34" charset="0"/>
                <a:ea typeface="Times New Roman" panose="02020603050405020304" pitchFamily="18" charset="0"/>
                <a:cs typeface="Segoe UI Light" panose="020B0502040204020203" pitchFamily="34" charset="0"/>
              </a:rPr>
              <a:t> 1 : </a:t>
            </a:r>
            <a:r>
              <a:rPr lang="fr-FR" altLang="fr-FR" sz="1050" b="1" cap="small">
                <a:solidFill>
                  <a:schemeClr val="accent2">
                    <a:lumMod val="75000"/>
                  </a:schemeClr>
                </a:solidFill>
                <a:latin typeface="Segoe UI Light" panose="020B0502040204020203" pitchFamily="34" charset="0"/>
                <a:ea typeface="Times New Roman" panose="02020603050405020304" pitchFamily="18" charset="0"/>
                <a:cs typeface="Segoe UI Light" panose="020B0502040204020203" pitchFamily="34" charset="0"/>
              </a:rPr>
              <a:t>Le contact avec l’équipe hospitalière</a:t>
            </a:r>
            <a:endParaRPr kumimoji="0" lang="fr-FR" altLang="fr-FR" sz="1050" b="0" i="0" u="none" strike="noStrike" cap="small" normalizeH="0">
              <a:ln>
                <a:noFill/>
              </a:ln>
              <a:solidFill>
                <a:schemeClr val="accent2">
                  <a:lumMod val="75000"/>
                </a:schemeClr>
              </a:solidFill>
              <a:effectLst/>
              <a:latin typeface="Segoe UI Light" panose="020B0502040204020203" pitchFamily="34" charset="0"/>
              <a:cs typeface="Segoe UI Light" panose="020B0502040204020203" pitchFamily="34" charset="0"/>
            </a:endParaRPr>
          </a:p>
          <a:p>
            <a:pPr marL="171450" lvl="0" indent="-171450">
              <a:spcAft>
                <a:spcPts val="600"/>
              </a:spcAft>
              <a:buFont typeface="Arial" panose="020B0604020202020204" pitchFamily="34" charset="0"/>
              <a:buChar char="•"/>
            </a:pPr>
            <a:r>
              <a:rPr kumimoji="0" lang="fr-FR" altLang="fr-FR" sz="1050" b="0" i="0" u="none" strike="noStrike" cap="none" normalizeH="0" baseline="0">
                <a:ln>
                  <a:noFill/>
                </a:ln>
                <a:solidFill>
                  <a:schemeClr val="tx1"/>
                </a:solidFill>
                <a:effectLst/>
                <a:latin typeface="Segoe UI Light" panose="020B0502040204020203" pitchFamily="34" charset="0"/>
                <a:ea typeface="Calibri" panose="020F0502020204030204" pitchFamily="34" charset="0"/>
                <a:cs typeface="Segoe UI Light" panose="020B0502040204020203" pitchFamily="34" charset="0"/>
              </a:rPr>
              <a:t>L’équipe hospitalière, et plus particulièrement le pharmacien hospitalier, vous contacte pour vous informer du traitement mis en place pour le patient et vous informer de l’expérimentation. Il vous envoie toute les informations de manière sécurisée.</a:t>
            </a:r>
          </a:p>
          <a:p>
            <a:pPr marL="171450" lvl="0" indent="-171450">
              <a:spcAft>
                <a:spcPts val="600"/>
              </a:spcAft>
              <a:buFont typeface="Arial" panose="020B0604020202020204" pitchFamily="34" charset="0"/>
              <a:buChar char="•"/>
            </a:pPr>
            <a:r>
              <a:rPr lang="fr-FR" altLang="fr-FR" sz="1050">
                <a:latin typeface="Segoe UI Light" panose="020B0502040204020203" pitchFamily="34" charset="0"/>
                <a:ea typeface="Times New Roman" panose="02020603050405020304" pitchFamily="18" charset="0"/>
                <a:cs typeface="Segoe UI Light" panose="020B0502040204020203" pitchFamily="34" charset="0"/>
              </a:rPr>
              <a:t>Votre rôle dans le suivi des interactions médicamenteuses démarre dès cette étape puisque vous serez contactés par le pharmacien hospitalier pour la réalisation de la conciliation médicamenteuse.</a:t>
            </a:r>
          </a:p>
          <a:p>
            <a:pPr lvl="0">
              <a:spcAft>
                <a:spcPts val="600"/>
              </a:spcAft>
            </a:pPr>
            <a:r>
              <a:rPr kumimoji="0" lang="fr-CA" altLang="fr-FR" sz="1050" b="1" i="0" u="none" strike="noStrike" cap="none" normalizeH="0" baseline="0">
                <a:ln>
                  <a:noFill/>
                </a:ln>
                <a:solidFill>
                  <a:schemeClr val="accent2">
                    <a:lumMod val="75000"/>
                  </a:schemeClr>
                </a:solidFill>
                <a:effectLst/>
                <a:latin typeface="Segoe UI Light" panose="020B0502040204020203" pitchFamily="34" charset="0"/>
                <a:ea typeface="Times New Roman" panose="02020603050405020304" pitchFamily="18" charset="0"/>
                <a:cs typeface="Segoe UI Light" panose="020B0502040204020203" pitchFamily="34" charset="0"/>
              </a:rPr>
              <a:t>Étape 2 : </a:t>
            </a:r>
            <a:r>
              <a:rPr lang="fr-CA" altLang="fr-FR" sz="1050" b="1" cap="small">
                <a:solidFill>
                  <a:schemeClr val="accent2">
                    <a:lumMod val="75000"/>
                  </a:schemeClr>
                </a:solidFill>
                <a:latin typeface="Segoe UI Light" panose="020B0502040204020203" pitchFamily="34" charset="0"/>
                <a:cs typeface="Segoe UI Light" panose="020B0502040204020203" pitchFamily="34" charset="0"/>
              </a:rPr>
              <a:t>le Bulletin d’Adhésion</a:t>
            </a:r>
          </a:p>
          <a:p>
            <a:pPr>
              <a:buClr>
                <a:schemeClr val="accent2">
                  <a:lumMod val="75000"/>
                </a:schemeClr>
              </a:buClr>
            </a:pPr>
            <a:r>
              <a:rPr lang="fr-FR" altLang="fr-FR" sz="1050">
                <a:latin typeface="Segoe UI Light" panose="020B0502040204020203" pitchFamily="34" charset="0"/>
                <a:ea typeface="Calibri" panose="020F0502020204030204" pitchFamily="34" charset="0"/>
                <a:cs typeface="Segoe UI Light" panose="020B0502040204020203" pitchFamily="34" charset="0"/>
              </a:rPr>
              <a:t>Pour intégrer l’expérimentation, merci de remplir et signer le bulletin d’adhésion puis de le transmettre à l’équipe hospitalière </a:t>
            </a:r>
            <a:r>
              <a:rPr lang="fr-FR" altLang="fr-FR" sz="1050">
                <a:highlight>
                  <a:srgbClr val="FFFF00"/>
                </a:highlight>
                <a:latin typeface="Segoe UI Light" panose="020B0502040204020203" pitchFamily="34" charset="0"/>
                <a:ea typeface="Calibri" panose="020F0502020204030204" pitchFamily="34" charset="0"/>
                <a:cs typeface="Segoe UI Light" panose="020B0502040204020203" pitchFamily="34" charset="0"/>
              </a:rPr>
              <a:t>par mail sécurisé</a:t>
            </a:r>
            <a:r>
              <a:rPr lang="fr-FR" altLang="fr-FR" sz="1050">
                <a:latin typeface="Segoe UI Light" panose="020B0502040204020203" pitchFamily="34" charset="0"/>
                <a:ea typeface="Calibri" panose="020F0502020204030204" pitchFamily="34" charset="0"/>
                <a:cs typeface="Segoe UI Light" panose="020B0502040204020203" pitchFamily="34" charset="0"/>
              </a:rPr>
              <a:t>. Ce bulletin vous identifie comme pharmacien référent du patient dans cette expérimentation.</a:t>
            </a:r>
          </a:p>
          <a:p>
            <a:pPr>
              <a:buClr>
                <a:schemeClr val="accent2">
                  <a:lumMod val="75000"/>
                </a:schemeClr>
              </a:buClr>
            </a:pPr>
            <a:endParaRPr kumimoji="0" lang="fr-FR" altLang="fr-FR" sz="1050" b="0" i="0" u="none" strike="noStrike" cap="none" normalizeH="0" baseline="0">
              <a:ln>
                <a:noFill/>
              </a:ln>
              <a:solidFill>
                <a:schemeClr val="tx1"/>
              </a:solidFill>
              <a:effectLst/>
              <a:latin typeface="Segoe UI Light" panose="020B0502040204020203" pitchFamily="34" charset="0"/>
              <a:ea typeface="Calibri" panose="020F0502020204030204" pitchFamily="34" charset="0"/>
              <a:cs typeface="Segoe UI Light" panose="020B0502040204020203" pitchFamily="34" charset="0"/>
            </a:endParaRPr>
          </a:p>
          <a:p>
            <a:pPr lvl="0">
              <a:spcAft>
                <a:spcPts val="600"/>
              </a:spcAft>
            </a:pPr>
            <a:r>
              <a:rPr lang="fr-CA" altLang="fr-FR" sz="1050" b="1">
                <a:solidFill>
                  <a:schemeClr val="accent2">
                    <a:lumMod val="75000"/>
                  </a:schemeClr>
                </a:solidFill>
                <a:latin typeface="Segoe UI Light" panose="020B0502040204020203" pitchFamily="34" charset="0"/>
                <a:ea typeface="Times New Roman" panose="02020603050405020304" pitchFamily="18" charset="0"/>
                <a:cs typeface="Segoe UI Light" panose="020B0502040204020203" pitchFamily="34" charset="0"/>
              </a:rPr>
              <a:t>Étape 3 : </a:t>
            </a:r>
            <a:r>
              <a:rPr lang="fr-CA" altLang="fr-FR" sz="1050" b="1" cap="small">
                <a:solidFill>
                  <a:schemeClr val="accent2">
                    <a:lumMod val="75000"/>
                  </a:schemeClr>
                </a:solidFill>
                <a:latin typeface="Segoe UI Light" panose="020B0502040204020203" pitchFamily="34" charset="0"/>
                <a:cs typeface="Segoe UI Light" panose="020B0502040204020203" pitchFamily="34" charset="0"/>
              </a:rPr>
              <a:t>Votre rôle dans le suivi Du Patient en Séquence 1 – 1 mois, renouvelable</a:t>
            </a:r>
          </a:p>
          <a:p>
            <a:pPr marL="171450" lvl="0" indent="-171450">
              <a:buClr>
                <a:schemeClr val="accent2">
                  <a:lumMod val="75000"/>
                </a:schemeClr>
              </a:buClr>
              <a:buFont typeface="Arial" panose="020B0604020202020204" pitchFamily="34" charset="0"/>
              <a:buChar char="•"/>
            </a:pPr>
            <a:r>
              <a:rPr lang="fr-CA" altLang="fr-FR" sz="1050" b="1">
                <a:latin typeface="Segoe UI Light" panose="020B0502040204020203" pitchFamily="34" charset="0"/>
                <a:cs typeface="Segoe UI Light" panose="020B0502040204020203" pitchFamily="34" charset="0"/>
              </a:rPr>
              <a:t>Entretien de pré-dispensation avec le pharmacien hospitalier </a:t>
            </a:r>
            <a:r>
              <a:rPr lang="fr-CA" altLang="fr-FR" sz="1050">
                <a:latin typeface="Segoe UI Light" panose="020B0502040204020203" pitchFamily="34" charset="0"/>
                <a:cs typeface="Segoe UI Light" panose="020B0502040204020203" pitchFamily="34" charset="0"/>
              </a:rPr>
              <a:t>: partage de connaissance sur le traitement </a:t>
            </a:r>
          </a:p>
          <a:p>
            <a:pPr marL="171450" lvl="0" indent="-171450">
              <a:buClr>
                <a:schemeClr val="accent2">
                  <a:lumMod val="75000"/>
                </a:schemeClr>
              </a:buClr>
              <a:buFont typeface="Arial" panose="020B0604020202020204" pitchFamily="34" charset="0"/>
              <a:buChar char="•"/>
            </a:pPr>
            <a:r>
              <a:rPr lang="fr-FR" altLang="fr-FR" sz="1050">
                <a:latin typeface="Segoe UI Light" panose="020B0502040204020203" pitchFamily="34" charset="0"/>
                <a:cs typeface="Segoe UI Light" panose="020B0502040204020203" pitchFamily="34" charset="0"/>
              </a:rPr>
              <a:t>Le médicament est rétrocédé à l’hôpital, vous êtes cependant chargé de transmettre toute modification de  traitement à l’équipe hospitalière </a:t>
            </a:r>
            <a:r>
              <a:rPr lang="fr-FR" altLang="fr-FR" sz="1050">
                <a:highlight>
                  <a:srgbClr val="FFFF00"/>
                </a:highlight>
                <a:latin typeface="Segoe UI Light" panose="020B0502040204020203" pitchFamily="34" charset="0"/>
                <a:ea typeface="Calibri" panose="020F0502020204030204" pitchFamily="34" charset="0"/>
                <a:cs typeface="Segoe UI Light" panose="020B0502040204020203" pitchFamily="34" charset="0"/>
              </a:rPr>
              <a:t>par mail sécurisé.</a:t>
            </a:r>
            <a:endParaRPr lang="fr-FR" altLang="fr-FR" sz="1050">
              <a:latin typeface="Segoe UI Light" panose="020B0502040204020203" pitchFamily="34" charset="0"/>
              <a:cs typeface="Segoe UI Light" panose="020B0502040204020203" pitchFamily="34" charset="0"/>
            </a:endParaRPr>
          </a:p>
          <a:p>
            <a:pPr marL="171450" lvl="0" indent="-171450">
              <a:spcAft>
                <a:spcPts val="600"/>
              </a:spcAft>
              <a:buClr>
                <a:schemeClr val="accent2">
                  <a:lumMod val="75000"/>
                </a:schemeClr>
              </a:buClr>
              <a:buFont typeface="Arial" panose="020B0604020202020204" pitchFamily="34" charset="0"/>
              <a:buChar char="•"/>
            </a:pPr>
            <a:r>
              <a:rPr lang="fr-CA" altLang="fr-FR" sz="1050">
                <a:latin typeface="Segoe UI Light" panose="020B0502040204020203" pitchFamily="34" charset="0"/>
                <a:cs typeface="Segoe UI Light" panose="020B0502040204020203" pitchFamily="34" charset="0"/>
              </a:rPr>
              <a:t>L’équipe hospitalière se tient à votre disposition pour tout questionnement ou accompagnement </a:t>
            </a:r>
          </a:p>
          <a:p>
            <a:pPr marL="0" marR="0" lvl="0" indent="0" algn="l" defTabSz="914400" rtl="0" eaLnBrk="0" fontAlgn="base" latinLnBrk="0" hangingPunct="0">
              <a:lnSpc>
                <a:spcPct val="100000"/>
              </a:lnSpc>
              <a:spcBef>
                <a:spcPct val="0"/>
              </a:spcBef>
              <a:spcAft>
                <a:spcPts val="600"/>
              </a:spcAft>
              <a:buClrTx/>
              <a:buSzTx/>
              <a:buFontTx/>
              <a:buNone/>
              <a:tabLst/>
            </a:pPr>
            <a:r>
              <a:rPr lang="fr-FR" altLang="fr-FR" sz="1050" b="1">
                <a:solidFill>
                  <a:schemeClr val="tx2"/>
                </a:solidFill>
                <a:latin typeface="Segoe UI Light" panose="020B0502040204020203" pitchFamily="34" charset="0"/>
                <a:ea typeface="Times New Roman" panose="02020603050405020304" pitchFamily="18" charset="0"/>
                <a:cs typeface="Segoe UI Light" panose="020B0502040204020203" pitchFamily="34" charset="0"/>
              </a:rPr>
              <a:t>Après 1 mois le patient passe en séquence 2 ou la séquence 1 est renouvelée sur décision médicale, vous êtes informé par </a:t>
            </a:r>
            <a:r>
              <a:rPr lang="fr-FR" altLang="fr-FR" sz="1050" b="1">
                <a:solidFill>
                  <a:schemeClr val="tx2"/>
                </a:solidFill>
                <a:highlight>
                  <a:srgbClr val="FFFF00"/>
                </a:highlight>
                <a:latin typeface="Segoe UI Light" panose="020B0502040204020203" pitchFamily="34" charset="0"/>
                <a:ea typeface="Times New Roman" panose="02020603050405020304" pitchFamily="18" charset="0"/>
                <a:cs typeface="Segoe UI Light" panose="020B0502040204020203" pitchFamily="34" charset="0"/>
              </a:rPr>
              <a:t>mail sécurisé</a:t>
            </a:r>
            <a:r>
              <a:rPr lang="fr-FR" altLang="fr-FR" sz="1050" b="1">
                <a:solidFill>
                  <a:schemeClr val="tx2"/>
                </a:solidFill>
                <a:latin typeface="Segoe UI Light" panose="020B0502040204020203" pitchFamily="34" charset="0"/>
                <a:ea typeface="Times New Roman" panose="02020603050405020304" pitchFamily="18" charset="0"/>
                <a:cs typeface="Segoe UI Light" panose="020B0502040204020203" pitchFamily="34" charset="0"/>
              </a:rPr>
              <a:t>. </a:t>
            </a:r>
          </a:p>
          <a:p>
            <a:pPr marL="0" marR="0" lvl="0" indent="0" algn="l" defTabSz="914400" rtl="0" eaLnBrk="0" fontAlgn="base" latinLnBrk="0" hangingPunct="0">
              <a:lnSpc>
                <a:spcPct val="100000"/>
              </a:lnSpc>
              <a:spcBef>
                <a:spcPct val="0"/>
              </a:spcBef>
              <a:spcAft>
                <a:spcPts val="600"/>
              </a:spcAft>
              <a:buClrTx/>
              <a:buSzTx/>
              <a:buFontTx/>
              <a:buNone/>
              <a:tabLst/>
            </a:pPr>
            <a:endParaRPr lang="fr-FR" altLang="fr-FR" sz="1050" b="1">
              <a:solidFill>
                <a:schemeClr val="tx2"/>
              </a:solidFill>
              <a:latin typeface="Segoe UI Light" panose="020B0502040204020203" pitchFamily="34" charset="0"/>
              <a:ea typeface="Times New Roman" panose="02020603050405020304" pitchFamily="18" charset="0"/>
              <a:cs typeface="Segoe UI Light" panose="020B0502040204020203" pitchFamily="34" charset="0"/>
            </a:endParaRPr>
          </a:p>
          <a:p>
            <a:pPr marL="0" marR="0" lvl="0" indent="0" algn="l" defTabSz="914400" rtl="0" eaLnBrk="0" fontAlgn="base" latinLnBrk="0" hangingPunct="0">
              <a:lnSpc>
                <a:spcPct val="100000"/>
              </a:lnSpc>
              <a:spcBef>
                <a:spcPct val="0"/>
              </a:spcBef>
              <a:spcAft>
                <a:spcPts val="600"/>
              </a:spcAft>
              <a:buClrTx/>
              <a:buSzTx/>
              <a:buFontTx/>
              <a:buNone/>
              <a:tabLst/>
            </a:pPr>
            <a:endParaRPr lang="fr-FR" altLang="fr-FR" sz="1050" b="1">
              <a:solidFill>
                <a:schemeClr val="tx2"/>
              </a:solidFill>
              <a:latin typeface="Segoe UI Light" panose="020B0502040204020203" pitchFamily="34" charset="0"/>
              <a:ea typeface="Times New Roman" panose="02020603050405020304" pitchFamily="18" charset="0"/>
              <a:cs typeface="Segoe UI Light" panose="020B0502040204020203" pitchFamily="34" charset="0"/>
            </a:endParaRPr>
          </a:p>
          <a:p>
            <a:pPr marL="0" marR="0" lvl="0" indent="0" algn="l" defTabSz="914400" rtl="0" eaLnBrk="0" fontAlgn="base" latinLnBrk="0" hangingPunct="0">
              <a:lnSpc>
                <a:spcPct val="100000"/>
              </a:lnSpc>
              <a:spcBef>
                <a:spcPct val="0"/>
              </a:spcBef>
              <a:spcAft>
                <a:spcPts val="600"/>
              </a:spcAft>
              <a:buClrTx/>
              <a:buSzTx/>
              <a:buFontTx/>
              <a:buNone/>
              <a:tabLst/>
            </a:pPr>
            <a:endParaRPr lang="fr-FR" altLang="fr-FR" sz="1050" b="1">
              <a:solidFill>
                <a:schemeClr val="tx2"/>
              </a:solidFill>
              <a:latin typeface="Segoe UI Light" panose="020B0502040204020203" pitchFamily="34" charset="0"/>
              <a:ea typeface="Times New Roman" panose="02020603050405020304" pitchFamily="18" charset="0"/>
              <a:cs typeface="Segoe UI Light" panose="020B0502040204020203" pitchFamily="34" charset="0"/>
            </a:endParaRPr>
          </a:p>
          <a:p>
            <a:pPr>
              <a:spcAft>
                <a:spcPts val="600"/>
              </a:spcAft>
            </a:pPr>
            <a:r>
              <a:rPr kumimoji="0" lang="fr-CA" altLang="fr-FR" sz="1050" b="1" i="0" u="none" strike="noStrike" cap="none" normalizeH="0" baseline="0">
                <a:ln>
                  <a:noFill/>
                </a:ln>
                <a:solidFill>
                  <a:schemeClr val="accent2">
                    <a:lumMod val="75000"/>
                  </a:schemeClr>
                </a:solidFill>
                <a:effectLst/>
                <a:latin typeface="Segoe UI Light" panose="020B0502040204020203" pitchFamily="34" charset="0"/>
                <a:ea typeface="Times New Roman" panose="02020603050405020304" pitchFamily="18" charset="0"/>
                <a:cs typeface="Segoe UI Light" panose="020B0502040204020203" pitchFamily="34" charset="0"/>
              </a:rPr>
              <a:t>Étape</a:t>
            </a:r>
            <a:r>
              <a:rPr kumimoji="0" lang="fr-FR" altLang="fr-FR" sz="1050" b="1" i="0" u="none" strike="noStrike" cap="none" normalizeH="0" baseline="0">
                <a:ln>
                  <a:noFill/>
                </a:ln>
                <a:solidFill>
                  <a:schemeClr val="accent2">
                    <a:lumMod val="75000"/>
                  </a:schemeClr>
                </a:solidFill>
                <a:effectLst/>
                <a:latin typeface="Segoe UI Light" panose="020B0502040204020203" pitchFamily="34" charset="0"/>
                <a:ea typeface="Times New Roman" panose="02020603050405020304" pitchFamily="18" charset="0"/>
                <a:cs typeface="Segoe UI Light" panose="020B0502040204020203" pitchFamily="34" charset="0"/>
              </a:rPr>
              <a:t> 4 : </a:t>
            </a:r>
            <a:r>
              <a:rPr lang="fr-FR" altLang="fr-FR" sz="1050" b="1" cap="small">
                <a:solidFill>
                  <a:schemeClr val="accent2">
                    <a:lumMod val="75000"/>
                  </a:schemeClr>
                </a:solidFill>
                <a:latin typeface="Segoe UI Light" panose="020B0502040204020203" pitchFamily="34" charset="0"/>
                <a:cs typeface="Segoe UI Light" panose="020B0502040204020203" pitchFamily="34" charset="0"/>
              </a:rPr>
              <a:t>Votre rôle dans le suivi du patient en séquence 2 et 3 – 3 mois</a:t>
            </a:r>
            <a:r>
              <a:rPr lang="fr-CA" altLang="fr-FR" sz="1050" b="1" cap="small">
                <a:solidFill>
                  <a:schemeClr val="accent2">
                    <a:lumMod val="75000"/>
                  </a:schemeClr>
                </a:solidFill>
                <a:latin typeface="Segoe UI Light" panose="020B0502040204020203" pitchFamily="34" charset="0"/>
                <a:cs typeface="Segoe UI Light" panose="020B0502040204020203" pitchFamily="34" charset="0"/>
              </a:rPr>
              <a:t>, renouvelable</a:t>
            </a:r>
            <a:endParaRPr lang="fr-FR" altLang="fr-FR" sz="1050" b="1" cap="small">
              <a:solidFill>
                <a:schemeClr val="accent2">
                  <a:lumMod val="75000"/>
                </a:schemeClr>
              </a:solidFill>
              <a:latin typeface="Segoe UI Light" panose="020B0502040204020203" pitchFamily="34" charset="0"/>
              <a:cs typeface="Segoe UI Light" panose="020B0502040204020203" pitchFamily="34" charset="0"/>
            </a:endParaRPr>
          </a:p>
          <a:p>
            <a:pPr marL="171450" marR="0" lvl="0" indent="-171450" algn="l" defTabSz="914400" rtl="0" eaLnBrk="0" fontAlgn="base" latinLnBrk="0" hangingPunct="0">
              <a:lnSpc>
                <a:spcPct val="100000"/>
              </a:lnSpc>
              <a:spcBef>
                <a:spcPct val="0"/>
              </a:spcBef>
              <a:spcAft>
                <a:spcPct val="0"/>
              </a:spcAft>
              <a:buClr>
                <a:schemeClr val="accent2">
                  <a:lumMod val="75000"/>
                </a:schemeClr>
              </a:buClr>
              <a:buSzTx/>
              <a:buFont typeface="Arial" panose="020B0604020202020204" pitchFamily="34" charset="0"/>
              <a:buChar char="•"/>
              <a:tabLst/>
            </a:pPr>
            <a:r>
              <a:rPr lang="fr-FR" altLang="fr-FR" sz="1050">
                <a:latin typeface="Segoe UI Light" panose="020B0502040204020203" pitchFamily="34" charset="0"/>
                <a:ea typeface="Calibri" panose="020F0502020204030204" pitchFamily="34" charset="0"/>
                <a:cs typeface="Segoe UI Light" panose="020B0502040204020203" pitchFamily="34" charset="0"/>
              </a:rPr>
              <a:t>Le médicament est rétrocédé à l’hôpital, si vous remarquez des évolutions de traitement il est opportun de transmettre toute modification de  traitement à l’équipe hospitalière par mail sécurisé.</a:t>
            </a:r>
          </a:p>
          <a:p>
            <a:pPr marL="171450" indent="-171450">
              <a:spcAft>
                <a:spcPts val="600"/>
              </a:spcAft>
              <a:buClr>
                <a:schemeClr val="accent2">
                  <a:lumMod val="75000"/>
                </a:schemeClr>
              </a:buClr>
              <a:buFont typeface="Arial" panose="020B0604020202020204" pitchFamily="34" charset="0"/>
              <a:buChar char="•"/>
            </a:pPr>
            <a:r>
              <a:rPr lang="fr-CA" altLang="fr-FR" sz="1050">
                <a:latin typeface="Segoe UI Light" panose="020B0502040204020203" pitchFamily="34" charset="0"/>
                <a:cs typeface="Segoe UI Light" panose="020B0502040204020203" pitchFamily="34" charset="0"/>
              </a:rPr>
              <a:t>L’équipe hospitalière se tient à votre disposition pour tout questionnement ou accompagnement </a:t>
            </a:r>
            <a:endParaRPr lang="fr-FR" altLang="fr-FR" sz="1050">
              <a:latin typeface="Segoe UI Light" panose="020B0502040204020203" pitchFamily="34" charset="0"/>
              <a:ea typeface="Calibri" panose="020F0502020204030204" pitchFamily="34" charset="0"/>
              <a:cs typeface="Segoe UI Light" panose="020B0502040204020203" pitchFamily="34" charset="0"/>
            </a:endParaRPr>
          </a:p>
          <a:p>
            <a:r>
              <a:rPr lang="fr-FR" altLang="fr-FR" sz="1050" b="1">
                <a:solidFill>
                  <a:schemeClr val="tx2"/>
                </a:solidFill>
                <a:latin typeface="Segoe UI Light" panose="020B0502040204020203" pitchFamily="34" charset="0"/>
                <a:cs typeface="Segoe UI Light" panose="020B0502040204020203" pitchFamily="34" charset="0"/>
              </a:rPr>
              <a:t>Après 3 mois le patient passe en séquence suivante ou la séquence est renouvelée sur décision médicale, vous êtes informé par </a:t>
            </a:r>
            <a:r>
              <a:rPr lang="fr-FR" altLang="fr-FR" sz="1050" b="1">
                <a:solidFill>
                  <a:schemeClr val="tx2"/>
                </a:solidFill>
                <a:highlight>
                  <a:srgbClr val="FFFF00"/>
                </a:highlight>
                <a:latin typeface="Segoe UI Light" panose="020B0502040204020203" pitchFamily="34" charset="0"/>
                <a:cs typeface="Segoe UI Light" panose="020B0502040204020203" pitchFamily="34" charset="0"/>
              </a:rPr>
              <a:t>mail sécurisé. </a:t>
            </a:r>
          </a:p>
          <a:p>
            <a:endParaRPr lang="fr-FR" altLang="fr-FR" sz="1050" b="1">
              <a:solidFill>
                <a:schemeClr val="tx2"/>
              </a:solidFill>
              <a:highlight>
                <a:srgbClr val="FFFF00"/>
              </a:highlight>
              <a:latin typeface="Segoe UI Light" panose="020B0502040204020203" pitchFamily="34" charset="0"/>
              <a:ea typeface="Calibri" panose="020F0502020204030204" pitchFamily="34" charset="0"/>
              <a:cs typeface="Segoe UI Light" panose="020B0502040204020203" pitchFamily="34" charset="0"/>
            </a:endParaRPr>
          </a:p>
          <a:p>
            <a:endParaRPr lang="fr-FR" altLang="fr-FR" sz="1050">
              <a:highlight>
                <a:srgbClr val="FFFF00"/>
              </a:highlight>
              <a:latin typeface="Segoe UI Light" panose="020B0502040204020203" pitchFamily="34" charset="0"/>
              <a:ea typeface="Calibri" panose="020F0502020204030204" pitchFamily="34" charset="0"/>
              <a:cs typeface="Segoe UI Light" panose="020B0502040204020203" pitchFamily="34" charset="0"/>
            </a:endParaRPr>
          </a:p>
          <a:p>
            <a:pPr>
              <a:spcAft>
                <a:spcPts val="600"/>
              </a:spcAft>
              <a:buClr>
                <a:schemeClr val="accent2">
                  <a:lumMod val="75000"/>
                </a:schemeClr>
              </a:buClr>
            </a:pPr>
            <a:endParaRPr kumimoji="0" lang="fr-CA" altLang="fr-FR" sz="1050" b="1" i="0" u="none" strike="noStrike" cap="none" normalizeH="0" baseline="0">
              <a:ln>
                <a:noFill/>
              </a:ln>
              <a:solidFill>
                <a:schemeClr val="accent2">
                  <a:lumMod val="75000"/>
                </a:schemeClr>
              </a:solidFill>
              <a:effectLst/>
              <a:latin typeface="Segoe UI Light" panose="020B0502040204020203" pitchFamily="34" charset="0"/>
              <a:ea typeface="Times New Roman" panose="02020603050405020304" pitchFamily="18" charset="0"/>
              <a:cs typeface="Segoe UI Light" panose="020B0502040204020203" pitchFamily="34" charset="0"/>
            </a:endParaRPr>
          </a:p>
          <a:p>
            <a:pPr>
              <a:spcAft>
                <a:spcPts val="600"/>
              </a:spcAft>
              <a:buClr>
                <a:schemeClr val="accent2">
                  <a:lumMod val="75000"/>
                </a:schemeClr>
              </a:buClr>
            </a:pPr>
            <a:r>
              <a:rPr kumimoji="0" lang="fr-CA" altLang="fr-FR" sz="1050" b="1" i="0" u="none" strike="noStrike" cap="none" normalizeH="0" baseline="0">
                <a:ln>
                  <a:noFill/>
                </a:ln>
                <a:solidFill>
                  <a:schemeClr val="accent2">
                    <a:lumMod val="75000"/>
                  </a:schemeClr>
                </a:solidFill>
                <a:effectLst/>
                <a:latin typeface="Segoe UI Light" panose="020B0502040204020203" pitchFamily="34" charset="0"/>
                <a:ea typeface="Times New Roman" panose="02020603050405020304" pitchFamily="18" charset="0"/>
                <a:cs typeface="Segoe UI Light" panose="020B0502040204020203" pitchFamily="34" charset="0"/>
              </a:rPr>
              <a:t>Étape</a:t>
            </a:r>
            <a:r>
              <a:rPr kumimoji="0" lang="fr-FR" altLang="fr-FR" sz="1050" b="1" i="0" u="none" strike="noStrike" cap="none" normalizeH="0" baseline="0">
                <a:ln>
                  <a:noFill/>
                </a:ln>
                <a:solidFill>
                  <a:schemeClr val="accent2">
                    <a:lumMod val="75000"/>
                  </a:schemeClr>
                </a:solidFill>
                <a:effectLst/>
                <a:latin typeface="Segoe UI Light" panose="020B0502040204020203" pitchFamily="34" charset="0"/>
                <a:ea typeface="Times New Roman" panose="02020603050405020304" pitchFamily="18" charset="0"/>
                <a:cs typeface="Segoe UI Light" panose="020B0502040204020203" pitchFamily="34" charset="0"/>
              </a:rPr>
              <a:t> 6 : </a:t>
            </a:r>
            <a:r>
              <a:rPr lang="fr-FR" altLang="fr-FR" sz="1050" b="1" cap="small">
                <a:solidFill>
                  <a:schemeClr val="accent2">
                    <a:lumMod val="75000"/>
                  </a:schemeClr>
                </a:solidFill>
                <a:latin typeface="Segoe UI Light" panose="020B0502040204020203" pitchFamily="34" charset="0"/>
                <a:cs typeface="Segoe UI Light" panose="020B0502040204020203" pitchFamily="34" charset="0"/>
              </a:rPr>
              <a:t>l’arrêt du suivi</a:t>
            </a:r>
          </a:p>
          <a:p>
            <a:pPr>
              <a:buClr>
                <a:schemeClr val="accent2">
                  <a:lumMod val="75000"/>
                </a:schemeClr>
              </a:buClr>
            </a:pPr>
            <a:r>
              <a:rPr lang="fr-FR" altLang="fr-FR" sz="1050">
                <a:solidFill>
                  <a:prstClr val="black"/>
                </a:solidFill>
                <a:latin typeface="Segoe UI Light" panose="020B0502040204020203" pitchFamily="34" charset="0"/>
                <a:cs typeface="Segoe UI Light" panose="020B0502040204020203" pitchFamily="34" charset="0"/>
              </a:rPr>
              <a:t>L’arrêt du suivi est pris par décision médicale, vous êtes averti par </a:t>
            </a:r>
            <a:r>
              <a:rPr lang="fr-FR" altLang="fr-FR" sz="1050">
                <a:solidFill>
                  <a:prstClr val="black"/>
                </a:solidFill>
                <a:highlight>
                  <a:srgbClr val="FFFF00"/>
                </a:highlight>
                <a:latin typeface="Segoe UI Light" panose="020B0502040204020203" pitchFamily="34" charset="0"/>
                <a:cs typeface="Segoe UI Light" panose="020B0502040204020203" pitchFamily="34" charset="0"/>
              </a:rPr>
              <a:t>mail sécurisé. </a:t>
            </a:r>
          </a:p>
          <a:p>
            <a:pPr>
              <a:buClr>
                <a:schemeClr val="accent2">
                  <a:lumMod val="75000"/>
                </a:schemeClr>
              </a:buClr>
            </a:pPr>
            <a:endParaRPr lang="fr-FR" altLang="fr-FR" sz="1050">
              <a:highlight>
                <a:srgbClr val="FFFF00"/>
              </a:highlight>
              <a:latin typeface="Segoe UI Light" panose="020B0502040204020203" pitchFamily="34" charset="0"/>
              <a:ea typeface="Calibri" panose="020F0502020204030204" pitchFamily="34" charset="0"/>
              <a:cs typeface="Segoe UI Light" panose="020B0502040204020203" pitchFamily="34" charset="0"/>
            </a:endParaRPr>
          </a:p>
        </p:txBody>
      </p:sp>
      <p:sp>
        <p:nvSpPr>
          <p:cNvPr id="18" name="Espace réservé du numéro de diapositive 7">
            <a:extLst>
              <a:ext uri="{FF2B5EF4-FFF2-40B4-BE49-F238E27FC236}">
                <a16:creationId xmlns:a16="http://schemas.microsoft.com/office/drawing/2014/main" id="{1F775B0E-84FA-4D10-9BE2-A913412B706D}"/>
              </a:ext>
            </a:extLst>
          </p:cNvPr>
          <p:cNvSpPr>
            <a:spLocks noGrp="1"/>
          </p:cNvSpPr>
          <p:nvPr>
            <p:ph type="sldNum" sz="quarter" idx="4"/>
          </p:nvPr>
        </p:nvSpPr>
        <p:spPr>
          <a:xfrm>
            <a:off x="10578609" y="14845984"/>
            <a:ext cx="410067" cy="609026"/>
          </a:xfrm>
          <a:solidFill>
            <a:schemeClr val="bg1">
              <a:alpha val="0"/>
            </a:schemeClr>
          </a:solidFill>
        </p:spPr>
        <p:txBody>
          <a:bodyPr/>
          <a:lstStyle/>
          <a:p>
            <a:fld id="{3FC77F78-3436-4FCC-AFB2-422655AD958A}" type="slidenum">
              <a:rPr lang="fr-FR" smtClean="0"/>
              <a:t>3</a:t>
            </a:fld>
            <a:endParaRPr lang="fr-FR"/>
          </a:p>
        </p:txBody>
      </p:sp>
      <p:pic>
        <p:nvPicPr>
          <p:cNvPr id="10" name="Image 9">
            <a:extLst>
              <a:ext uri="{FF2B5EF4-FFF2-40B4-BE49-F238E27FC236}">
                <a16:creationId xmlns:a16="http://schemas.microsoft.com/office/drawing/2014/main" id="{36BAC5B8-B2F7-4EA3-A8CE-8202E85C7079}"/>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t="19454" b="19417"/>
          <a:stretch/>
        </p:blipFill>
        <p:spPr>
          <a:xfrm>
            <a:off x="5985932" y="-1"/>
            <a:ext cx="872066" cy="533077"/>
          </a:xfrm>
          <a:prstGeom prst="rect">
            <a:avLst/>
          </a:prstGeom>
        </p:spPr>
      </p:pic>
      <p:sp>
        <p:nvSpPr>
          <p:cNvPr id="120" name="Rectangle : coins arrondis 119">
            <a:extLst>
              <a:ext uri="{FF2B5EF4-FFF2-40B4-BE49-F238E27FC236}">
                <a16:creationId xmlns:a16="http://schemas.microsoft.com/office/drawing/2014/main" id="{73769378-2928-49E8-AE27-579A342433E9}"/>
              </a:ext>
            </a:extLst>
          </p:cNvPr>
          <p:cNvSpPr/>
          <p:nvPr/>
        </p:nvSpPr>
        <p:spPr>
          <a:xfrm>
            <a:off x="181860" y="66045"/>
            <a:ext cx="3670812" cy="304733"/>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cap="small">
                <a:latin typeface="Segoe UI Semibold" panose="020B0702040204020203" pitchFamily="34" charset="0"/>
                <a:cs typeface="Segoe UI Semibold" panose="020B0702040204020203" pitchFamily="34" charset="0"/>
              </a:rPr>
              <a:t>pharmacien d’officine : </a:t>
            </a:r>
          </a:p>
          <a:p>
            <a:pPr algn="ctr"/>
            <a:r>
              <a:rPr lang="fr-FR" sz="1200" cap="small">
                <a:latin typeface="Segoe UI Semibold" panose="020B0702040204020203" pitchFamily="34" charset="0"/>
                <a:cs typeface="Segoe UI Semibold" panose="020B0702040204020203" pitchFamily="34" charset="0"/>
              </a:rPr>
              <a:t>Votre rôle dans l’expérimentation</a:t>
            </a:r>
          </a:p>
        </p:txBody>
      </p:sp>
      <p:sp>
        <p:nvSpPr>
          <p:cNvPr id="2" name="ZoneTexte 1">
            <a:extLst>
              <a:ext uri="{FF2B5EF4-FFF2-40B4-BE49-F238E27FC236}">
                <a16:creationId xmlns:a16="http://schemas.microsoft.com/office/drawing/2014/main" id="{D6855646-D72C-4E27-BDF8-0FE934C37962}"/>
              </a:ext>
            </a:extLst>
          </p:cNvPr>
          <p:cNvSpPr txBox="1"/>
          <p:nvPr/>
        </p:nvSpPr>
        <p:spPr>
          <a:xfrm>
            <a:off x="181860" y="460563"/>
            <a:ext cx="6125044" cy="261610"/>
          </a:xfrm>
          <a:prstGeom prst="rect">
            <a:avLst/>
          </a:prstGeom>
          <a:noFill/>
        </p:spPr>
        <p:txBody>
          <a:bodyPr wrap="square" rtlCol="0">
            <a:spAutoFit/>
          </a:bodyPr>
          <a:lstStyle/>
          <a:p>
            <a:r>
              <a:rPr lang="fr-FR" sz="1100">
                <a:latin typeface="Segoe UI Light" panose="020B0502040204020203" pitchFamily="34" charset="0"/>
                <a:cs typeface="Segoe UI Light" panose="020B0502040204020203" pitchFamily="34" charset="0"/>
              </a:rPr>
              <a:t>Ce document décrit le rôle du pharmacien à chaque étape du parcours </a:t>
            </a:r>
            <a:r>
              <a:rPr lang="fr-FR" sz="1100" err="1">
                <a:latin typeface="Segoe UI Light" panose="020B0502040204020203" pitchFamily="34" charset="0"/>
                <a:cs typeface="Segoe UI Light" panose="020B0502040204020203" pitchFamily="34" charset="0"/>
              </a:rPr>
              <a:t>Onco’Link</a:t>
            </a:r>
            <a:r>
              <a:rPr lang="fr-FR" sz="1100">
                <a:latin typeface="Segoe UI Light" panose="020B0502040204020203" pitchFamily="34" charset="0"/>
                <a:cs typeface="Segoe UI Light" panose="020B0502040204020203" pitchFamily="34" charset="0"/>
              </a:rPr>
              <a:t> Thérapies Orales</a:t>
            </a:r>
          </a:p>
        </p:txBody>
      </p:sp>
      <p:sp>
        <p:nvSpPr>
          <p:cNvPr id="11" name="ZoneTexte 10">
            <a:extLst>
              <a:ext uri="{FF2B5EF4-FFF2-40B4-BE49-F238E27FC236}">
                <a16:creationId xmlns:a16="http://schemas.microsoft.com/office/drawing/2014/main" id="{49C57407-D0FE-46B9-9A5A-D981571867C3}"/>
              </a:ext>
            </a:extLst>
          </p:cNvPr>
          <p:cNvSpPr txBox="1"/>
          <p:nvPr/>
        </p:nvSpPr>
        <p:spPr>
          <a:xfrm>
            <a:off x="4349882" y="9690581"/>
            <a:ext cx="6413083" cy="246221"/>
          </a:xfrm>
          <a:prstGeom prst="rect">
            <a:avLst/>
          </a:prstGeom>
          <a:noFill/>
        </p:spPr>
        <p:txBody>
          <a:bodyPr wrap="square" rtlCol="0">
            <a:spAutoFit/>
          </a:bodyPr>
          <a:lstStyle/>
          <a:p>
            <a:r>
              <a:rPr lang="fr-FR" sz="1000">
                <a:latin typeface="Segoe UI Light" panose="020B0502040204020203" pitchFamily="34" charset="0"/>
                <a:cs typeface="Segoe UI Light" panose="020B0502040204020203" pitchFamily="34" charset="0"/>
              </a:rPr>
              <a:t>Ce document n’a pas de valeur contractuelle</a:t>
            </a:r>
          </a:p>
        </p:txBody>
      </p:sp>
      <p:cxnSp>
        <p:nvCxnSpPr>
          <p:cNvPr id="4" name="Connecteur droit 3">
            <a:extLst>
              <a:ext uri="{FF2B5EF4-FFF2-40B4-BE49-F238E27FC236}">
                <a16:creationId xmlns:a16="http://schemas.microsoft.com/office/drawing/2014/main" id="{DE2F26C7-78A3-400B-BDB6-AD062A2E2C85}"/>
              </a:ext>
            </a:extLst>
          </p:cNvPr>
          <p:cNvCxnSpPr>
            <a:cxnSpLocks/>
          </p:cNvCxnSpPr>
          <p:nvPr/>
        </p:nvCxnSpPr>
        <p:spPr>
          <a:xfrm>
            <a:off x="302345" y="855995"/>
            <a:ext cx="25858" cy="603984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Ellipse 12">
            <a:extLst>
              <a:ext uri="{FF2B5EF4-FFF2-40B4-BE49-F238E27FC236}">
                <a16:creationId xmlns:a16="http://schemas.microsoft.com/office/drawing/2014/main" id="{83DD0F9F-6AE2-41DB-8B9B-0E35DF8E029B}"/>
              </a:ext>
            </a:extLst>
          </p:cNvPr>
          <p:cNvSpPr/>
          <p:nvPr/>
        </p:nvSpPr>
        <p:spPr>
          <a:xfrm>
            <a:off x="187900" y="855995"/>
            <a:ext cx="254749" cy="254749"/>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235DCB85-BB0B-4695-87E7-9279E327E0B6}"/>
              </a:ext>
            </a:extLst>
          </p:cNvPr>
          <p:cNvSpPr/>
          <p:nvPr/>
        </p:nvSpPr>
        <p:spPr>
          <a:xfrm>
            <a:off x="187900" y="2946624"/>
            <a:ext cx="254749" cy="254749"/>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a:extLst>
              <a:ext uri="{FF2B5EF4-FFF2-40B4-BE49-F238E27FC236}">
                <a16:creationId xmlns:a16="http://schemas.microsoft.com/office/drawing/2014/main" id="{B34B7374-73F0-405A-AAD5-C94A8492D39D}"/>
              </a:ext>
            </a:extLst>
          </p:cNvPr>
          <p:cNvSpPr/>
          <p:nvPr/>
        </p:nvSpPr>
        <p:spPr>
          <a:xfrm>
            <a:off x="187900" y="4963004"/>
            <a:ext cx="254749" cy="254749"/>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 coins arrondis 2">
            <a:extLst>
              <a:ext uri="{FF2B5EF4-FFF2-40B4-BE49-F238E27FC236}">
                <a16:creationId xmlns:a16="http://schemas.microsoft.com/office/drawing/2014/main" id="{3E5B7242-E815-46D8-A4BA-3CFEC809491B}"/>
              </a:ext>
            </a:extLst>
          </p:cNvPr>
          <p:cNvSpPr/>
          <p:nvPr/>
        </p:nvSpPr>
        <p:spPr>
          <a:xfrm>
            <a:off x="3998794" y="66045"/>
            <a:ext cx="1909427" cy="304733"/>
          </a:xfrm>
          <a:prstGeom prst="round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400"/>
              <a:t>Rétrocession hospitalière</a:t>
            </a:r>
          </a:p>
        </p:txBody>
      </p:sp>
      <p:sp>
        <p:nvSpPr>
          <p:cNvPr id="19" name="Ellipse 18">
            <a:extLst>
              <a:ext uri="{FF2B5EF4-FFF2-40B4-BE49-F238E27FC236}">
                <a16:creationId xmlns:a16="http://schemas.microsoft.com/office/drawing/2014/main" id="{BCC484C7-8C71-4B43-8677-85403748C936}"/>
              </a:ext>
            </a:extLst>
          </p:cNvPr>
          <p:cNvSpPr/>
          <p:nvPr/>
        </p:nvSpPr>
        <p:spPr>
          <a:xfrm>
            <a:off x="187900" y="2028684"/>
            <a:ext cx="254749" cy="254749"/>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llipse 24">
            <a:extLst>
              <a:ext uri="{FF2B5EF4-FFF2-40B4-BE49-F238E27FC236}">
                <a16:creationId xmlns:a16="http://schemas.microsoft.com/office/drawing/2014/main" id="{28C83FE5-B8A0-47E1-A4AB-6F2F906477A5}"/>
              </a:ext>
            </a:extLst>
          </p:cNvPr>
          <p:cNvSpPr/>
          <p:nvPr/>
        </p:nvSpPr>
        <p:spPr>
          <a:xfrm>
            <a:off x="187900" y="6641088"/>
            <a:ext cx="254749" cy="254749"/>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0A1CC2C0-0621-4130-8FB2-A4DAE88E3AD1}"/>
              </a:ext>
            </a:extLst>
          </p:cNvPr>
          <p:cNvSpPr/>
          <p:nvPr/>
        </p:nvSpPr>
        <p:spPr>
          <a:xfrm>
            <a:off x="515569" y="4309720"/>
            <a:ext cx="6180159" cy="533077"/>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ts val="0"/>
              </a:spcAft>
              <a:buClrTx/>
              <a:buSzTx/>
              <a:buFontTx/>
              <a:buNone/>
              <a:tabLst/>
              <a:defRPr/>
            </a:pPr>
            <a:r>
              <a:rPr kumimoji="0" lang="fr-FR" altLang="fr-FR" sz="1050" b="1" i="0" u="none" strike="noStrike" kern="1200" cap="none" spc="0" normalizeH="0" baseline="0" noProof="0">
                <a:ln>
                  <a:noFill/>
                </a:ln>
                <a:solidFill>
                  <a:srgbClr val="44546A"/>
                </a:solidFill>
                <a:effectLst/>
                <a:uLnTx/>
                <a:uFillTx/>
                <a:latin typeface="Segoe UI Light" panose="020B0502040204020203" pitchFamily="34" charset="0"/>
                <a:ea typeface="Times New Roman" panose="02020603050405020304" pitchFamily="18" charset="0"/>
                <a:cs typeface="Segoe UI Light" panose="020B0502040204020203" pitchFamily="34" charset="0"/>
              </a:rPr>
              <a:t>Pour la séquence 1, votre rémunération est de 40€. </a:t>
            </a:r>
          </a:p>
          <a:p>
            <a:pPr marL="0" marR="0" lvl="0" indent="0" algn="l" defTabSz="914400" rtl="0" eaLnBrk="0" fontAlgn="base" latinLnBrk="0" hangingPunct="0">
              <a:lnSpc>
                <a:spcPct val="100000"/>
              </a:lnSpc>
              <a:spcBef>
                <a:spcPct val="0"/>
              </a:spcBef>
              <a:spcAft>
                <a:spcPts val="600"/>
              </a:spcAft>
              <a:buClrTx/>
              <a:buSzTx/>
              <a:buFontTx/>
              <a:buNone/>
              <a:tabLst/>
              <a:defRPr/>
            </a:pPr>
            <a:r>
              <a:rPr kumimoji="0" lang="fr-FR" altLang="fr-FR" sz="1050" b="1" i="0" u="none" strike="noStrike" kern="1200" cap="none" spc="0" normalizeH="0" baseline="0" noProof="0">
                <a:ln>
                  <a:noFill/>
                </a:ln>
                <a:solidFill>
                  <a:srgbClr val="44546A"/>
                </a:solidFill>
                <a:effectLst/>
                <a:uLnTx/>
                <a:uFillTx/>
                <a:latin typeface="Segoe UI Light" panose="020B0502040204020203" pitchFamily="34" charset="0"/>
                <a:ea typeface="Times New Roman" panose="02020603050405020304" pitchFamily="18" charset="0"/>
                <a:cs typeface="Segoe UI Light" panose="020B0502040204020203" pitchFamily="34" charset="0"/>
              </a:rPr>
              <a:t>Cette rémunération est déclenchée en fin de séquence par l’équipe hospitalière, sous conditions de transmission des informations de traitements du patient. </a:t>
            </a:r>
          </a:p>
        </p:txBody>
      </p:sp>
      <p:sp>
        <p:nvSpPr>
          <p:cNvPr id="21" name="Rectangle 20">
            <a:extLst>
              <a:ext uri="{FF2B5EF4-FFF2-40B4-BE49-F238E27FC236}">
                <a16:creationId xmlns:a16="http://schemas.microsoft.com/office/drawing/2014/main" id="{BC229784-2DD5-4332-BA1A-09A13487FC17}"/>
              </a:ext>
            </a:extLst>
          </p:cNvPr>
          <p:cNvSpPr/>
          <p:nvPr/>
        </p:nvSpPr>
        <p:spPr>
          <a:xfrm>
            <a:off x="515568" y="6220167"/>
            <a:ext cx="6180159" cy="384345"/>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ts val="0"/>
              </a:spcAft>
              <a:buClrTx/>
              <a:buSzTx/>
              <a:buFontTx/>
              <a:buNone/>
              <a:tabLst/>
              <a:defRPr/>
            </a:pPr>
            <a:r>
              <a:rPr lang="fr-FR" altLang="fr-FR" sz="1050" b="1">
                <a:solidFill>
                  <a:srgbClr val="44546A"/>
                </a:solidFill>
                <a:latin typeface="Segoe UI Light" panose="020B0502040204020203" pitchFamily="34" charset="0"/>
                <a:ea typeface="Times New Roman" panose="02020603050405020304" pitchFamily="18" charset="0"/>
                <a:cs typeface="Segoe UI Light" panose="020B0502040204020203" pitchFamily="34" charset="0"/>
              </a:rPr>
              <a:t>Ces séquences ne sont pas associées à une rémunération spécifique. </a:t>
            </a:r>
            <a:endParaRPr kumimoji="0" lang="fr-FR" altLang="fr-FR" sz="1050" b="1" i="0" u="none" strike="noStrike" kern="1200" cap="none" spc="0" normalizeH="0" baseline="0" noProof="0">
              <a:ln>
                <a:noFill/>
              </a:ln>
              <a:solidFill>
                <a:srgbClr val="44546A"/>
              </a:solidFill>
              <a:effectLst/>
              <a:uLnTx/>
              <a:uFillTx/>
              <a:latin typeface="Segoe UI Light" panose="020B0502040204020203" pitchFamily="34" charset="0"/>
              <a:ea typeface="Times New Roman" panose="02020603050405020304" pitchFamily="18" charset="0"/>
              <a:cs typeface="Segoe UI Light" panose="020B0502040204020203" pitchFamily="34" charset="0"/>
            </a:endParaRPr>
          </a:p>
        </p:txBody>
      </p:sp>
    </p:spTree>
    <p:extLst>
      <p:ext uri="{BB962C8B-B14F-4D97-AF65-F5344CB8AC3E}">
        <p14:creationId xmlns:p14="http://schemas.microsoft.com/office/powerpoint/2010/main" val="2536863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ADD55EFA-61E7-41C7-9E3B-D2B8E27802D2}"/>
              </a:ext>
            </a:extLst>
          </p:cNvPr>
          <p:cNvSpPr txBox="1"/>
          <p:nvPr/>
        </p:nvSpPr>
        <p:spPr>
          <a:xfrm rot="2733447">
            <a:off x="-274233" y="4442767"/>
            <a:ext cx="6923690" cy="830997"/>
          </a:xfrm>
          <a:prstGeom prst="rect">
            <a:avLst/>
          </a:prstGeom>
          <a:noFill/>
        </p:spPr>
        <p:txBody>
          <a:bodyPr wrap="square" rtlCol="0">
            <a:spAutoFit/>
          </a:bodyPr>
          <a:lstStyle/>
          <a:p>
            <a:r>
              <a:rPr lang="fr-FR" sz="4800" cap="all" baseline="0">
                <a:solidFill>
                  <a:srgbClr val="FFB9B9"/>
                </a:solidFill>
                <a:latin typeface="Grandview" panose="020B0604020202020204" pitchFamily="34" charset="0"/>
              </a:rPr>
              <a:t>Document de travail</a:t>
            </a:r>
          </a:p>
        </p:txBody>
      </p:sp>
      <p:sp>
        <p:nvSpPr>
          <p:cNvPr id="18" name="Espace réservé du numéro de diapositive 7">
            <a:extLst>
              <a:ext uri="{FF2B5EF4-FFF2-40B4-BE49-F238E27FC236}">
                <a16:creationId xmlns:a16="http://schemas.microsoft.com/office/drawing/2014/main" id="{1F775B0E-84FA-4D10-9BE2-A913412B706D}"/>
              </a:ext>
            </a:extLst>
          </p:cNvPr>
          <p:cNvSpPr>
            <a:spLocks noGrp="1"/>
          </p:cNvSpPr>
          <p:nvPr>
            <p:ph type="sldNum" sz="quarter" idx="4"/>
          </p:nvPr>
        </p:nvSpPr>
        <p:spPr>
          <a:xfrm>
            <a:off x="10578609" y="14845984"/>
            <a:ext cx="410067" cy="609026"/>
          </a:xfrm>
          <a:solidFill>
            <a:schemeClr val="bg1">
              <a:alpha val="0"/>
            </a:schemeClr>
          </a:solidFill>
        </p:spPr>
        <p:txBody>
          <a:bodyPr/>
          <a:lstStyle/>
          <a:p>
            <a:fld id="{3FC77F78-3436-4FCC-AFB2-422655AD958A}" type="slidenum">
              <a:rPr lang="fr-FR" smtClean="0"/>
              <a:t>4</a:t>
            </a:fld>
            <a:endParaRPr lang="fr-FR"/>
          </a:p>
        </p:txBody>
      </p:sp>
      <p:pic>
        <p:nvPicPr>
          <p:cNvPr id="10" name="Image 9">
            <a:extLst>
              <a:ext uri="{FF2B5EF4-FFF2-40B4-BE49-F238E27FC236}">
                <a16:creationId xmlns:a16="http://schemas.microsoft.com/office/drawing/2014/main" id="{36BAC5B8-B2F7-4EA3-A8CE-8202E85C7079}"/>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t="19454" b="19417"/>
          <a:stretch/>
        </p:blipFill>
        <p:spPr>
          <a:xfrm>
            <a:off x="5985932" y="-1"/>
            <a:ext cx="872066" cy="533077"/>
          </a:xfrm>
          <a:prstGeom prst="rect">
            <a:avLst/>
          </a:prstGeom>
        </p:spPr>
      </p:pic>
      <p:sp>
        <p:nvSpPr>
          <p:cNvPr id="120" name="Rectangle : coins arrondis 119">
            <a:extLst>
              <a:ext uri="{FF2B5EF4-FFF2-40B4-BE49-F238E27FC236}">
                <a16:creationId xmlns:a16="http://schemas.microsoft.com/office/drawing/2014/main" id="{73769378-2928-49E8-AE27-579A342433E9}"/>
              </a:ext>
            </a:extLst>
          </p:cNvPr>
          <p:cNvSpPr/>
          <p:nvPr/>
        </p:nvSpPr>
        <p:spPr>
          <a:xfrm>
            <a:off x="181860" y="66045"/>
            <a:ext cx="3670812" cy="324099"/>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cap="small">
                <a:latin typeface="Segoe UI Semibold" panose="020B0702040204020203" pitchFamily="34" charset="0"/>
                <a:cs typeface="Segoe UI Semibold" panose="020B0702040204020203" pitchFamily="34" charset="0"/>
              </a:rPr>
              <a:t>pharmacien d’officine : </a:t>
            </a:r>
          </a:p>
          <a:p>
            <a:pPr algn="ctr"/>
            <a:r>
              <a:rPr lang="fr-FR" sz="1200" cap="small">
                <a:latin typeface="Segoe UI Semibold" panose="020B0702040204020203" pitchFamily="34" charset="0"/>
                <a:cs typeface="Segoe UI Semibold" panose="020B0702040204020203" pitchFamily="34" charset="0"/>
              </a:rPr>
              <a:t>Votre rôle dans l’expérimentation</a:t>
            </a:r>
          </a:p>
        </p:txBody>
      </p:sp>
      <p:sp>
        <p:nvSpPr>
          <p:cNvPr id="2" name="ZoneTexte 1">
            <a:extLst>
              <a:ext uri="{FF2B5EF4-FFF2-40B4-BE49-F238E27FC236}">
                <a16:creationId xmlns:a16="http://schemas.microsoft.com/office/drawing/2014/main" id="{D6855646-D72C-4E27-BDF8-0FE934C37962}"/>
              </a:ext>
            </a:extLst>
          </p:cNvPr>
          <p:cNvSpPr txBox="1"/>
          <p:nvPr/>
        </p:nvSpPr>
        <p:spPr>
          <a:xfrm>
            <a:off x="297154" y="387905"/>
            <a:ext cx="6125044" cy="253916"/>
          </a:xfrm>
          <a:prstGeom prst="rect">
            <a:avLst/>
          </a:prstGeom>
          <a:noFill/>
        </p:spPr>
        <p:txBody>
          <a:bodyPr wrap="square" rtlCol="0">
            <a:spAutoFit/>
          </a:bodyPr>
          <a:lstStyle/>
          <a:p>
            <a:r>
              <a:rPr lang="fr-FR" sz="1050">
                <a:latin typeface="Segoe UI Light" panose="020B0502040204020203" pitchFamily="34" charset="0"/>
                <a:cs typeface="Segoe UI Light" panose="020B0502040204020203" pitchFamily="34" charset="0"/>
              </a:rPr>
              <a:t>Ce document décrit votre rôle de pharmacien à chaque étape du parcours </a:t>
            </a:r>
            <a:r>
              <a:rPr lang="fr-FR" sz="1050" err="1">
                <a:latin typeface="Segoe UI Light" panose="020B0502040204020203" pitchFamily="34" charset="0"/>
                <a:cs typeface="Segoe UI Light" panose="020B0502040204020203" pitchFamily="34" charset="0"/>
              </a:rPr>
              <a:t>Onco’Link</a:t>
            </a:r>
            <a:r>
              <a:rPr lang="fr-FR" sz="1050">
                <a:latin typeface="Segoe UI Light" panose="020B0502040204020203" pitchFamily="34" charset="0"/>
                <a:cs typeface="Segoe UI Light" panose="020B0502040204020203" pitchFamily="34" charset="0"/>
              </a:rPr>
              <a:t> Thérapies Orales</a:t>
            </a:r>
          </a:p>
        </p:txBody>
      </p:sp>
      <p:sp>
        <p:nvSpPr>
          <p:cNvPr id="11" name="ZoneTexte 10">
            <a:extLst>
              <a:ext uri="{FF2B5EF4-FFF2-40B4-BE49-F238E27FC236}">
                <a16:creationId xmlns:a16="http://schemas.microsoft.com/office/drawing/2014/main" id="{49C57407-D0FE-46B9-9A5A-D981571867C3}"/>
              </a:ext>
            </a:extLst>
          </p:cNvPr>
          <p:cNvSpPr txBox="1"/>
          <p:nvPr/>
        </p:nvSpPr>
        <p:spPr>
          <a:xfrm>
            <a:off x="4349882" y="9690581"/>
            <a:ext cx="6413083" cy="246221"/>
          </a:xfrm>
          <a:prstGeom prst="rect">
            <a:avLst/>
          </a:prstGeom>
          <a:noFill/>
        </p:spPr>
        <p:txBody>
          <a:bodyPr wrap="square" rtlCol="0">
            <a:spAutoFit/>
          </a:bodyPr>
          <a:lstStyle/>
          <a:p>
            <a:r>
              <a:rPr lang="fr-FR" sz="1000">
                <a:latin typeface="Segoe UI Light" panose="020B0502040204020203" pitchFamily="34" charset="0"/>
                <a:cs typeface="Segoe UI Light" panose="020B0502040204020203" pitchFamily="34" charset="0"/>
              </a:rPr>
              <a:t>Ce document n’a pas de valeur contractuelle</a:t>
            </a:r>
          </a:p>
        </p:txBody>
      </p:sp>
      <p:cxnSp>
        <p:nvCxnSpPr>
          <p:cNvPr id="4" name="Connecteur droit 3">
            <a:extLst>
              <a:ext uri="{FF2B5EF4-FFF2-40B4-BE49-F238E27FC236}">
                <a16:creationId xmlns:a16="http://schemas.microsoft.com/office/drawing/2014/main" id="{DE2F26C7-78A3-400B-BDB6-AD062A2E2C85}"/>
              </a:ext>
            </a:extLst>
          </p:cNvPr>
          <p:cNvCxnSpPr>
            <a:cxnSpLocks/>
            <a:stCxn id="7" idx="0"/>
          </p:cNvCxnSpPr>
          <p:nvPr/>
        </p:nvCxnSpPr>
        <p:spPr>
          <a:xfrm>
            <a:off x="231099" y="707649"/>
            <a:ext cx="16854" cy="437504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732075E3-6764-4D30-95DF-B44A0707FBFE}"/>
              </a:ext>
            </a:extLst>
          </p:cNvPr>
          <p:cNvSpPr/>
          <p:nvPr/>
        </p:nvSpPr>
        <p:spPr>
          <a:xfrm>
            <a:off x="103724" y="707649"/>
            <a:ext cx="254749" cy="254749"/>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a:extLst>
              <a:ext uri="{FF2B5EF4-FFF2-40B4-BE49-F238E27FC236}">
                <a16:creationId xmlns:a16="http://schemas.microsoft.com/office/drawing/2014/main" id="{83DD0F9F-6AE2-41DB-8B9B-0E35DF8E029B}"/>
              </a:ext>
            </a:extLst>
          </p:cNvPr>
          <p:cNvSpPr/>
          <p:nvPr/>
        </p:nvSpPr>
        <p:spPr>
          <a:xfrm>
            <a:off x="123209" y="2377708"/>
            <a:ext cx="254749" cy="254749"/>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 coins arrondis 2">
            <a:extLst>
              <a:ext uri="{FF2B5EF4-FFF2-40B4-BE49-F238E27FC236}">
                <a16:creationId xmlns:a16="http://schemas.microsoft.com/office/drawing/2014/main" id="{3E5B7242-E815-46D8-A4BA-3CFEC809491B}"/>
              </a:ext>
            </a:extLst>
          </p:cNvPr>
          <p:cNvSpPr/>
          <p:nvPr/>
        </p:nvSpPr>
        <p:spPr>
          <a:xfrm>
            <a:off x="3998794" y="66045"/>
            <a:ext cx="1909427" cy="304733"/>
          </a:xfrm>
          <a:prstGeom prst="round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400"/>
              <a:t>Rétrocession hospitalière</a:t>
            </a:r>
          </a:p>
        </p:txBody>
      </p:sp>
      <p:sp>
        <p:nvSpPr>
          <p:cNvPr id="16" name="ZoneTexte 15">
            <a:extLst>
              <a:ext uri="{FF2B5EF4-FFF2-40B4-BE49-F238E27FC236}">
                <a16:creationId xmlns:a16="http://schemas.microsoft.com/office/drawing/2014/main" id="{EC0890CF-92E4-4C03-8DDF-45DF0302CD63}"/>
              </a:ext>
            </a:extLst>
          </p:cNvPr>
          <p:cNvSpPr txBox="1"/>
          <p:nvPr/>
        </p:nvSpPr>
        <p:spPr>
          <a:xfrm>
            <a:off x="462016" y="727931"/>
            <a:ext cx="6302003" cy="1208023"/>
          </a:xfrm>
          <a:prstGeom prst="rect">
            <a:avLst/>
          </a:prstGeom>
          <a:noFill/>
        </p:spPr>
        <p:txBody>
          <a:bodyPr wrap="square" rtlCol="0">
            <a:spAutoFit/>
          </a:bodyPr>
          <a:lstStyle/>
          <a:p>
            <a:pPr eaLnBrk="0" fontAlgn="base" hangingPunct="0">
              <a:spcBef>
                <a:spcPct val="0"/>
              </a:spcBef>
              <a:spcAft>
                <a:spcPts val="600"/>
              </a:spcAft>
            </a:pPr>
            <a:r>
              <a:rPr lang="fr-FR" sz="1050" b="1" cap="small">
                <a:solidFill>
                  <a:schemeClr val="accent2">
                    <a:lumMod val="75000"/>
                  </a:schemeClr>
                </a:solidFill>
                <a:latin typeface="Segoe UI Light" panose="020B0502040204020203" pitchFamily="34" charset="0"/>
                <a:cs typeface="Segoe UI Light" panose="020B0502040204020203" pitchFamily="34" charset="0"/>
              </a:rPr>
              <a:t>Zoom Outils</a:t>
            </a:r>
          </a:p>
          <a:p>
            <a:pPr marL="171450" indent="-171450" eaLnBrk="0" fontAlgn="base" hangingPunct="0">
              <a:spcBef>
                <a:spcPct val="0"/>
              </a:spcBef>
              <a:spcAft>
                <a:spcPts val="600"/>
              </a:spcAft>
              <a:buFont typeface="Arial" panose="020B0604020202020204" pitchFamily="34" charset="0"/>
              <a:buChar char="•"/>
            </a:pPr>
            <a:r>
              <a:rPr lang="fr-FR" sz="1050" b="1">
                <a:solidFill>
                  <a:schemeClr val="accent2">
                    <a:lumMod val="75000"/>
                  </a:schemeClr>
                </a:solidFill>
                <a:latin typeface="Segoe UI Light" panose="020B0502040204020203" pitchFamily="34" charset="0"/>
                <a:cs typeface="Segoe UI Light" panose="020B0502040204020203" pitchFamily="34" charset="0"/>
              </a:rPr>
              <a:t>Pour transmettre tout ces éléments à l’équipe hospitalière, vous utiliserez préférentiellement : </a:t>
            </a:r>
          </a:p>
          <a:p>
            <a:pPr marL="628650" lvl="1" indent="-171450" eaLnBrk="0" fontAlgn="base" hangingPunct="0">
              <a:spcBef>
                <a:spcPct val="0"/>
              </a:spcBef>
              <a:spcAft>
                <a:spcPts val="600"/>
              </a:spcAft>
              <a:buFont typeface="Arial" panose="020B0604020202020204" pitchFamily="34" charset="0"/>
              <a:buChar char="•"/>
            </a:pPr>
            <a:r>
              <a:rPr lang="fr-FR" sz="1050">
                <a:latin typeface="Segoe UI Light" panose="020B0502040204020203" pitchFamily="34" charset="0"/>
                <a:cs typeface="Segoe UI Light" panose="020B0502040204020203" pitchFamily="34" charset="0"/>
              </a:rPr>
              <a:t>La messagerie …..</a:t>
            </a:r>
          </a:p>
          <a:p>
            <a:pPr marL="628650" lvl="1" indent="-171450" eaLnBrk="0" fontAlgn="base" hangingPunct="0">
              <a:spcBef>
                <a:spcPct val="0"/>
              </a:spcBef>
              <a:spcAft>
                <a:spcPts val="600"/>
              </a:spcAft>
              <a:buFont typeface="Arial" panose="020B0604020202020204" pitchFamily="34" charset="0"/>
              <a:buChar char="•"/>
            </a:pPr>
            <a:r>
              <a:rPr lang="fr-FR" sz="1050">
                <a:latin typeface="Segoe UI Light" panose="020B0502040204020203" pitchFamily="34" charset="0"/>
                <a:cs typeface="Segoe UI Light" panose="020B0502040204020203" pitchFamily="34" charset="0"/>
              </a:rPr>
              <a:t>Le point de contact …………….  </a:t>
            </a:r>
          </a:p>
          <a:p>
            <a:pPr marL="171450" indent="-171450" eaLnBrk="0" fontAlgn="base" hangingPunct="0">
              <a:spcBef>
                <a:spcPct val="0"/>
              </a:spcBef>
              <a:spcAft>
                <a:spcPts val="600"/>
              </a:spcAft>
              <a:buFont typeface="Arial" panose="020B0604020202020204" pitchFamily="34" charset="0"/>
              <a:buChar char="•"/>
            </a:pPr>
            <a:r>
              <a:rPr lang="fr-FR" sz="1050" b="1">
                <a:solidFill>
                  <a:schemeClr val="accent2">
                    <a:lumMod val="75000"/>
                  </a:schemeClr>
                </a:solidFill>
                <a:latin typeface="Segoe UI Light" panose="020B0502040204020203" pitchFamily="34" charset="0"/>
                <a:cs typeface="Segoe UI Light" panose="020B0502040204020203" pitchFamily="34" charset="0"/>
              </a:rPr>
              <a:t>Cet outil d’échange est complémentaire à vos outils actuels. </a:t>
            </a:r>
          </a:p>
        </p:txBody>
      </p:sp>
      <p:sp>
        <p:nvSpPr>
          <p:cNvPr id="21" name="ZoneTexte 20">
            <a:extLst>
              <a:ext uri="{FF2B5EF4-FFF2-40B4-BE49-F238E27FC236}">
                <a16:creationId xmlns:a16="http://schemas.microsoft.com/office/drawing/2014/main" id="{853A228F-F860-49EF-B2B3-ACA63060B4CE}"/>
              </a:ext>
            </a:extLst>
          </p:cNvPr>
          <p:cNvSpPr txBox="1"/>
          <p:nvPr/>
        </p:nvSpPr>
        <p:spPr>
          <a:xfrm>
            <a:off x="445161" y="2379007"/>
            <a:ext cx="6302003" cy="1531188"/>
          </a:xfrm>
          <a:prstGeom prst="rect">
            <a:avLst/>
          </a:prstGeom>
          <a:noFill/>
        </p:spPr>
        <p:txBody>
          <a:bodyPr wrap="square" lIns="91440" tIns="45720" rIns="91440" bIns="45720" rtlCol="0" anchor="t">
            <a:spAutoFit/>
          </a:bodyPr>
          <a:lstStyle/>
          <a:p>
            <a:pPr eaLnBrk="0" fontAlgn="base" hangingPunct="0">
              <a:spcBef>
                <a:spcPct val="0"/>
              </a:spcBef>
              <a:spcAft>
                <a:spcPts val="600"/>
              </a:spcAft>
            </a:pPr>
            <a:r>
              <a:rPr lang="fr-FR" sz="1050" b="1" cap="small">
                <a:solidFill>
                  <a:schemeClr val="accent2">
                    <a:lumMod val="75000"/>
                  </a:schemeClr>
                </a:solidFill>
                <a:latin typeface="Segoe UI Light"/>
                <a:cs typeface="Segoe UI Light"/>
              </a:rPr>
              <a:t>Zoom Rémunération</a:t>
            </a:r>
          </a:p>
          <a:p>
            <a:pPr marL="171450" indent="-171450" eaLnBrk="0" fontAlgn="base" hangingPunct="0">
              <a:spcBef>
                <a:spcPct val="0"/>
              </a:spcBef>
              <a:spcAft>
                <a:spcPts val="600"/>
              </a:spcAft>
              <a:buFont typeface="Arial" panose="020B0604020202020204" pitchFamily="34" charset="0"/>
              <a:buChar char="•"/>
            </a:pPr>
            <a:r>
              <a:rPr lang="fr-FR" sz="1050">
                <a:latin typeface="Segoe UI Light"/>
                <a:cs typeface="Segoe UI Light"/>
              </a:rPr>
              <a:t>Pour cette expérimentation, une rémunération forfaitaire est prévue pour chaque séquence de soins </a:t>
            </a:r>
            <a:endParaRPr lang="fr-FR" sz="1050">
              <a:latin typeface="Segoe UI Light" panose="020B0502040204020203" pitchFamily="34" charset="0"/>
              <a:cs typeface="Segoe UI Light" panose="020B0502040204020203" pitchFamily="34" charset="0"/>
            </a:endParaRPr>
          </a:p>
          <a:p>
            <a:pPr marL="171450" indent="-171450" eaLnBrk="0" fontAlgn="base" hangingPunct="0">
              <a:spcBef>
                <a:spcPct val="0"/>
              </a:spcBef>
              <a:spcAft>
                <a:spcPts val="600"/>
              </a:spcAft>
              <a:buFont typeface="Arial" panose="020B0604020202020204" pitchFamily="34" charset="0"/>
              <a:buChar char="•"/>
            </a:pPr>
            <a:r>
              <a:rPr lang="fr-FR" sz="1050">
                <a:latin typeface="Segoe UI Light"/>
                <a:cs typeface="Segoe UI Light"/>
              </a:rPr>
              <a:t>Votre rémunération est déclenchée en fin de séquence par l’équipe hospitalière, sous conditions de transmission mensuelle des comptes-rendus d’entretien patient et de réception du bulletin d'adhésion sur lequel doit figurer votre numéro Assurance Maladie.</a:t>
            </a:r>
            <a:endParaRPr lang="fr-FR" sz="1050">
              <a:latin typeface="Segoe UI Light" panose="020B0502040204020203" pitchFamily="34" charset="0"/>
              <a:cs typeface="Segoe UI Light" panose="020B0502040204020203" pitchFamily="34" charset="0"/>
            </a:endParaRPr>
          </a:p>
          <a:p>
            <a:pPr marL="171450" indent="-171450" eaLnBrk="0" fontAlgn="base" hangingPunct="0">
              <a:spcBef>
                <a:spcPct val="0"/>
              </a:spcBef>
              <a:spcAft>
                <a:spcPts val="600"/>
              </a:spcAft>
              <a:buFont typeface="Arial" panose="020B0604020202020204" pitchFamily="34" charset="0"/>
              <a:buChar char="•"/>
            </a:pPr>
            <a:r>
              <a:rPr lang="fr-FR" sz="1050">
                <a:latin typeface="Segoe UI Light"/>
                <a:cs typeface="Segoe UI Light"/>
              </a:rPr>
              <a:t>Le forfait vous est versé par l’Assurance Maladie. </a:t>
            </a:r>
            <a:endParaRPr lang="fr-FR" sz="1050">
              <a:latin typeface="Segoe UI Light" panose="020B0502040204020203" pitchFamily="34" charset="0"/>
              <a:cs typeface="Segoe UI Light" panose="020B0502040204020203" pitchFamily="34" charset="0"/>
            </a:endParaRPr>
          </a:p>
          <a:p>
            <a:pPr marL="171450" indent="-171450" eaLnBrk="0" fontAlgn="base" hangingPunct="0">
              <a:spcBef>
                <a:spcPct val="0"/>
              </a:spcBef>
              <a:spcAft>
                <a:spcPts val="600"/>
              </a:spcAft>
              <a:buFont typeface="Arial" panose="020B0604020202020204" pitchFamily="34" charset="0"/>
              <a:buChar char="•"/>
            </a:pPr>
            <a:endParaRPr lang="fr-FR" sz="1050">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055830649"/>
      </p:ext>
    </p:extLst>
  </p:cSld>
  <p:clrMapOvr>
    <a:masterClrMapping/>
  </p:clrMapOvr>
</p:sld>
</file>

<file path=ppt/theme/theme1.xml><?xml version="1.0" encoding="utf-8"?>
<a:theme xmlns:a="http://schemas.openxmlformats.org/drawingml/2006/main" name="Govhe art 51">
  <a:themeElements>
    <a:clrScheme name="Article 51">
      <a:dk1>
        <a:sysClr val="windowText" lastClr="000000"/>
      </a:dk1>
      <a:lt1>
        <a:sysClr val="window" lastClr="FFFFFF"/>
      </a:lt1>
      <a:dk2>
        <a:srgbClr val="44546A"/>
      </a:dk2>
      <a:lt2>
        <a:srgbClr val="E7E6E6"/>
      </a:lt2>
      <a:accent1>
        <a:srgbClr val="EC6414"/>
      </a:accent1>
      <a:accent2>
        <a:srgbClr val="2FACBC"/>
      </a:accent2>
      <a:accent3>
        <a:srgbClr val="246C94"/>
      </a:accent3>
      <a:accent4>
        <a:srgbClr val="3493AB"/>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ovhe art 51" id="{3AAABEBD-FFB9-41BD-9439-E3AB86E38A1D}" vid="{5BB240E9-23B6-408A-971E-EC7C9D7BC5C7}"/>
    </a:ext>
  </a:extLst>
</a:theme>
</file>

<file path=ppt/theme/theme2.xml><?xml version="1.0" encoding="utf-8"?>
<a:theme xmlns:a="http://schemas.openxmlformats.org/drawingml/2006/main" name="2_Titres">
  <a:themeElements>
    <a:clrScheme name="Article 51">
      <a:dk1>
        <a:sysClr val="windowText" lastClr="000000"/>
      </a:dk1>
      <a:lt1>
        <a:sysClr val="window" lastClr="FFFFFF"/>
      </a:lt1>
      <a:dk2>
        <a:srgbClr val="44546A"/>
      </a:dk2>
      <a:lt2>
        <a:srgbClr val="E7E6E6"/>
      </a:lt2>
      <a:accent1>
        <a:srgbClr val="EC6414"/>
      </a:accent1>
      <a:accent2>
        <a:srgbClr val="2FACBC"/>
      </a:accent2>
      <a:accent3>
        <a:srgbClr val="246C94"/>
      </a:accent3>
      <a:accent4>
        <a:srgbClr val="3493AB"/>
      </a:accent4>
      <a:accent5>
        <a:srgbClr val="5B9BD5"/>
      </a:accent5>
      <a:accent6>
        <a:srgbClr val="70AD47"/>
      </a:accent6>
      <a:hlink>
        <a:srgbClr val="0563C1"/>
      </a:hlink>
      <a:folHlink>
        <a:srgbClr val="954F72"/>
      </a:folHlink>
    </a:clrScheme>
    <a:fontScheme name="Segoe Light">
      <a:majorFont>
        <a:latin typeface="Segoe UI Light"/>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Govhe art 51</Template>
  <TotalTime>0</TotalTime>
  <Words>1424</Words>
  <Application>Microsoft Office PowerPoint</Application>
  <PresentationFormat>Format A4 (210 x 297 mm)</PresentationFormat>
  <Paragraphs>114</Paragraphs>
  <Slides>4</Slides>
  <Notes>0</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4</vt:i4>
      </vt:variant>
    </vt:vector>
  </HeadingPairs>
  <TitlesOfParts>
    <vt:vector size="16" baseType="lpstr">
      <vt:lpstr>Arial</vt:lpstr>
      <vt:lpstr>Calibri</vt:lpstr>
      <vt:lpstr>Calibri Light</vt:lpstr>
      <vt:lpstr>Grandview</vt:lpstr>
      <vt:lpstr>Segoe UI</vt:lpstr>
      <vt:lpstr>Segoe UI Black</vt:lpstr>
      <vt:lpstr>Segoe UI Light</vt:lpstr>
      <vt:lpstr>Segoe UI Semibold</vt:lpstr>
      <vt:lpstr>Times New Roman</vt:lpstr>
      <vt:lpstr>Wingdings</vt:lpstr>
      <vt:lpstr>Govhe art 51</vt:lpstr>
      <vt:lpstr>2_Titres</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Joana Félix</dc:creator>
  <cp:lastModifiedBy>BOUGLE, Céline</cp:lastModifiedBy>
  <cp:revision>13</cp:revision>
  <dcterms:created xsi:type="dcterms:W3CDTF">2019-01-10T14:40:37Z</dcterms:created>
  <dcterms:modified xsi:type="dcterms:W3CDTF">2021-10-07T12:44:20Z</dcterms:modified>
</cp:coreProperties>
</file>