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08" r:id="rId1"/>
    <p:sldMasterId id="2147483722" r:id="rId2"/>
  </p:sldMasterIdLst>
  <p:notesMasterIdLst>
    <p:notesMasterId r:id="rId4"/>
  </p:notesMasterIdLst>
  <p:sldIdLst>
    <p:sldId id="399" r:id="rId3"/>
  </p:sldIdLst>
  <p:sldSz cx="6858000" cy="9906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ierry Chanet" initials="TC" lastIdx="2" clrIdx="0">
    <p:extLst>
      <p:ext uri="{19B8F6BF-5375-455C-9EA6-DF929625EA0E}">
        <p15:presenceInfo xmlns:p15="http://schemas.microsoft.com/office/powerpoint/2012/main" userId="13e9b4bf70967e35" providerId="Windows Live"/>
      </p:ext>
    </p:extLst>
  </p:cmAuthor>
  <p:cmAuthor id="2" name="CELINE BRUELLE" initials="CB" lastIdx="13" clrIdx="1">
    <p:extLst>
      <p:ext uri="{19B8F6BF-5375-455C-9EA6-DF929625EA0E}">
        <p15:presenceInfo xmlns:p15="http://schemas.microsoft.com/office/powerpoint/2012/main" userId="75d133438cc983d5" providerId="Windows Live"/>
      </p:ext>
    </p:extLst>
  </p:cmAuthor>
  <p:cmAuthor id="3" name="Marianne Haddad" initials="MH" lastIdx="10" clrIdx="2">
    <p:extLst>
      <p:ext uri="{19B8F6BF-5375-455C-9EA6-DF929625EA0E}">
        <p15:presenceInfo xmlns:p15="http://schemas.microsoft.com/office/powerpoint/2012/main" userId="818231a81fced73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D3F0F4"/>
    <a:srgbClr val="324A5E"/>
    <a:srgbClr val="86A917"/>
    <a:srgbClr val="F6BA92"/>
    <a:srgbClr val="FFEEEA"/>
    <a:srgbClr val="622D09"/>
    <a:srgbClr val="805E3C"/>
    <a:srgbClr val="E2F0D9"/>
    <a:srgbClr val="9000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232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LINE BRUELLE" userId="75d133438cc983d5" providerId="LiveId" clId="{EEA729C2-4443-48BC-B7AF-0AB0A621F88B}"/>
    <pc:docChg chg="delSld">
      <pc:chgData name="CELINE BRUELLE" userId="75d133438cc983d5" providerId="LiveId" clId="{EEA729C2-4443-48BC-B7AF-0AB0A621F88B}" dt="2021-07-29T12:12:26.110" v="0" actId="2696"/>
      <pc:docMkLst>
        <pc:docMk/>
      </pc:docMkLst>
      <pc:sldChg chg="del">
        <pc:chgData name="CELINE BRUELLE" userId="75d133438cc983d5" providerId="LiveId" clId="{EEA729C2-4443-48BC-B7AF-0AB0A621F88B}" dt="2021-07-29T12:12:26.110" v="0" actId="2696"/>
        <pc:sldMkLst>
          <pc:docMk/>
          <pc:sldMk cId="1088213414" sldId="39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178F2-66DC-49EE-9328-BD0785766949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4A7D57-9764-4C90-8E1B-7B125E2D2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393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1pPr>
    <a:lvl2pPr marL="210769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2pPr>
    <a:lvl3pPr marL="421538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3pPr>
    <a:lvl4pPr marL="632308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4pPr>
    <a:lvl5pPr marL="843077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5pPr>
    <a:lvl6pPr marL="1053846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6pPr>
    <a:lvl7pPr marL="1264615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7pPr>
    <a:lvl8pPr marL="1475384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8pPr>
    <a:lvl9pPr marL="1686154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8C1D5F-E629-45A5-A79B-CA7A56743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6419E7-9000-4956-B745-A155AD910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4D009-38BE-443E-8EAD-B35C6C6F686B}" type="datetime1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30B56E-32E4-4956-8BA6-688F6B42D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0163" y="9137343"/>
            <a:ext cx="2177674" cy="60493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D2BADB-D8DC-420D-8E8F-6ED9C87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0807" y="9282626"/>
            <a:ext cx="251052" cy="527403"/>
          </a:xfrm>
          <a:prstGeom prst="rect">
            <a:avLst/>
          </a:prstGeom>
        </p:spPr>
        <p:txBody>
          <a:bodyPr/>
          <a:lstStyle>
            <a:lvl1pPr>
              <a:defRPr sz="675">
                <a:solidFill>
                  <a:schemeClr val="bg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9B9A8C8-9A4F-41DE-BE44-96D31B131B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6358" y="1675127"/>
            <a:ext cx="6477828" cy="6924428"/>
          </a:xfrm>
        </p:spPr>
        <p:txBody>
          <a:bodyPr>
            <a:normAutofit/>
          </a:bodyPr>
          <a:lstStyle>
            <a:lvl1pPr>
              <a:defRPr sz="1013"/>
            </a:lvl1pPr>
            <a:lvl2pPr>
              <a:defRPr sz="1013"/>
            </a:lvl2pPr>
            <a:lvl3pPr>
              <a:defRPr sz="1013"/>
            </a:lvl3pPr>
            <a:lvl4pPr>
              <a:defRPr sz="1013"/>
            </a:lvl4pPr>
            <a:lvl5pPr>
              <a:defRPr sz="1013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89681598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79650B-1F65-409A-AA28-C00D1E952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2693621"/>
            <a:ext cx="5915025" cy="2910346"/>
          </a:xfrm>
        </p:spPr>
        <p:txBody>
          <a:bodyPr/>
          <a:lstStyle>
            <a:lvl1pPr marL="128588" indent="-128588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1pPr>
            <a:lvl2pPr marL="385763" indent="-128588">
              <a:buClr>
                <a:schemeClr val="accent4"/>
              </a:buClr>
              <a:buFont typeface="Arial" panose="020B0604020202020204" pitchFamily="34" charset="0"/>
              <a:buChar char="•"/>
              <a:defRPr/>
            </a:lvl2pPr>
            <a:lvl3pPr marL="642938" indent="-128588">
              <a:buClr>
                <a:schemeClr val="accent2"/>
              </a:buClr>
              <a:buFont typeface="Wingdings" panose="05000000000000000000" pitchFamily="2" charset="2"/>
              <a:buChar char="Ø"/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DDE3FD-CE2C-4800-A097-ACA5AC53BA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004783"/>
            <a:ext cx="1543050" cy="527403"/>
          </a:xfrm>
        </p:spPr>
        <p:txBody>
          <a:bodyPr/>
          <a:lstStyle/>
          <a:p>
            <a:fld id="{B354D009-38BE-443E-8EAD-B35C6C6F686B}" type="datetime1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E7C4CC-DA2D-4CC5-97DB-EDCCD67DF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58279" y="9004782"/>
            <a:ext cx="1741442" cy="60493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C7A3EB-58E3-4530-AD00-99B985493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61156" y="9263196"/>
            <a:ext cx="268809" cy="620632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570EE5-88B2-48EB-A9AD-6D136765739B}"/>
              </a:ext>
            </a:extLst>
          </p:cNvPr>
          <p:cNvSpPr/>
          <p:nvPr/>
        </p:nvSpPr>
        <p:spPr>
          <a:xfrm>
            <a:off x="1080134" y="6742697"/>
            <a:ext cx="3885321" cy="172429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67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31610170-2BA1-4344-ABE3-32690E3E1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3354923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C75C35-466C-4DC3-82AE-66C05BD7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  <a:prstGeom prst="rect">
            <a:avLst/>
          </a:prstGeom>
        </p:spPr>
        <p:txBody>
          <a:bodyPr anchor="b"/>
          <a:lstStyle>
            <a:lvl1pPr>
              <a:defRPr sz="337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A56C5B-0842-46E8-99D9-46DE1B466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8E0B28-A87F-4CF0-8552-8472F5BD1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2C62B-AFD6-41B0-84FB-A3E4E5E7E612}" type="datetime1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D59A35-4C21-4E44-9B8A-421560F52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15493A-A1FB-41EF-A37E-BD9F30B2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6D569D1A-F776-4DBF-9B88-A664E39DA0A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fr-FR" sz="135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97818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CA855D-5C35-4090-9EBF-93EE38F2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F6E46DE-B34E-4E57-836F-7FFD4032F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B7D37F9-F2B5-46A4-8A1F-71BAD44A9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11D25-A731-4F82-B65F-874D15346B9B}" type="datetime1">
              <a:rPr lang="fr-FR" smtClean="0"/>
              <a:t>07/10/2021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428DDA-EB3C-4DA5-A368-AD29E939B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8E1267D-DAE2-48E2-9246-AC4F94CCC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9A9C066E-0C88-48AC-AB2E-B82B4603E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87367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D572A1-3E3E-4A9E-8776-CEA4C8AAC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85F7EAF-1D41-4C80-9A8B-6E398E805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DDE456C-A7E3-4249-9735-7A2755D6F2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B857709-2290-4A3B-BFFA-38EE6FA3E0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6ADB5F4-DC5F-4602-9423-2599EF351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E58BC-32F8-4824-B4FB-CCAC741FB630}" type="datetime1">
              <a:rPr lang="fr-FR" smtClean="0"/>
              <a:t>07/10/2021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FD44D7-77E8-4B83-952D-7594C190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197060F-8EC4-44ED-8B38-45642FF69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5EB2D2D0-8CAC-4E91-83DF-690E3DDC60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82801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35C022-7711-42A1-AA1F-25C6B58F1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CCC230-F344-470F-878B-F49A42A87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6D54-9DE8-4908-A5BB-B0955A090E21}" type="datetime1">
              <a:rPr lang="fr-FR" smtClean="0"/>
              <a:t>07/10/2021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19F1BF9-ECF4-4E74-BC68-9CDBE6BBB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90FF897-24F1-42B6-82DF-F6CA0DA96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00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7C9AAB5-F848-4033-973D-06DDE52DB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921CF-4BB5-40B4-9E5B-2C0B6B166C66}" type="datetime1">
              <a:rPr lang="fr-FR" smtClean="0"/>
              <a:t>07/10/2021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3D72EDB-7847-4A24-8256-A07ADD1C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4DBA93-8A20-4D6A-8838-E08995168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517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C0C635-5CC8-4E77-BC62-39E51BD75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D55472D-E1D6-490C-95FE-0276BE8B9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66B0C4-7B8B-4992-B840-F9794151D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F0AAD-A6FD-404F-AB28-0551255A0C6D}" type="datetime1">
              <a:rPr lang="fr-FR" smtClean="0"/>
              <a:t>07/10/2021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6391DCE-B6EB-4C04-8A8E-57259E4D5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A74E413-55AB-4D73-A59E-26F63854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F3A7F27-A60D-4658-AE92-86016309A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09348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8C9C9-C10F-474D-A26B-950DA70BA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E33CAEC-D415-4C3D-8995-6AFCD54D95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DF02CD0-9727-4A9E-892D-195BEA490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7E29F4-C26F-4AC8-993B-0F123334E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BEC54-AE03-4E0E-A62D-945A57325854}" type="datetime1">
              <a:rPr lang="fr-FR" smtClean="0"/>
              <a:t>07/10/2021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A3CBF62-86B1-4D8E-A5D9-B98D7F1C6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FEF2D34-F6B1-4FDA-871A-FB9794429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7211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93408D-DFBA-46E0-97E0-6B8BDFAD4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3328049-1559-4F25-A935-A1C04F1C47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218C8D-86DD-45CF-B48D-BBD63C338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4A80-7135-4805-81D7-8693DA42F275}" type="datetime1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046099-46E5-4EA6-87F8-422A42DF0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67AB51-6432-45A9-B01C-47C4EBD19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0230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7E39ECB-076B-40EE-85AD-B20700B38E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5D3297F-DFC7-4CEC-A4F4-DBE55327B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009BB0-63A4-4275-BECD-8DFF5FD49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32D06-773E-4B06-A125-BF1BFEA1AE9C}" type="datetime1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FD5082-8046-4488-AFE7-27E76423D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4CD57C-3381-41C6-A4A7-362F955FD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6644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D2BADB-D8DC-420D-8E8F-6ED9C87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0807" y="9282626"/>
            <a:ext cx="251052" cy="527403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821139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55181A-4B00-4FFB-B85B-0CC999E76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79856C-25A5-4786-BDBD-2E373F881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5E553-7B70-43E1-9973-86D13E00C524}" type="datetime1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70EC14-39DF-40F2-9570-56B4B45F2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ACD047F7-BBFE-A249-B588-41057890C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71834" y="9275059"/>
            <a:ext cx="197937" cy="508281"/>
          </a:xfrm>
          <a:prstGeom prst="ellipse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ctr">
              <a:defRPr sz="1240" b="1">
                <a:solidFill>
                  <a:schemeClr val="tx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5989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1">
            <a:extLst>
              <a:ext uri="{FF2B5EF4-FFF2-40B4-BE49-F238E27FC236}">
                <a16:creationId xmlns:a16="http://schemas.microsoft.com/office/drawing/2014/main" id="{B994B5B5-BA1F-4771-81D3-371CEB32A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22195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Larme 8">
            <a:extLst>
              <a:ext uri="{FF2B5EF4-FFF2-40B4-BE49-F238E27FC236}">
                <a16:creationId xmlns:a16="http://schemas.microsoft.com/office/drawing/2014/main" id="{408351C6-EC3F-4D10-9A8C-E577FCDC955B}"/>
              </a:ext>
            </a:extLst>
          </p:cNvPr>
          <p:cNvSpPr/>
          <p:nvPr/>
        </p:nvSpPr>
        <p:spPr>
          <a:xfrm rot="5400000">
            <a:off x="6054325" y="9087205"/>
            <a:ext cx="1135862" cy="471488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9816CEF-AF49-437B-B975-FA76FD854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564" y="5656767"/>
            <a:ext cx="2378869" cy="814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178D8DE7-82FE-4600-B2C5-76F08D6C0B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3255" y="9020484"/>
            <a:ext cx="338001" cy="604930"/>
          </a:xfrm>
          <a:prstGeom prst="rect">
            <a:avLst/>
          </a:prstGeom>
        </p:spPr>
        <p:txBody>
          <a:bodyPr/>
          <a:lstStyle>
            <a:lvl1pPr>
              <a:defRPr sz="788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2759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7B503E-E0A7-47C1-9056-6410190A9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549371-11A0-4971-842D-64F393E76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564" y="5656767"/>
            <a:ext cx="2378869" cy="81485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191C0F-B137-455E-8FB3-46DEB457ED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047BA3-41BA-4163-BF04-AAB8142B9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FBAC6F-7108-415D-8F22-679CD7A83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4271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D6195D-F8E7-4484-868D-33DDE2A41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623986-67DC-48D9-AA88-A32C6D5F8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CE117A-241A-47AC-B15D-CE62AB9C4B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4D552E-5CE4-4B14-A7B2-28B2D6733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A848B8-6C72-4DD7-B54A-65E0F0D3A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612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9E6AC7-24FA-4B71-AF4C-0D1D780FB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9E004E-B4BD-4A78-95DA-33199B3146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9D53E36-0447-4D93-B8FD-2F60089D25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41C861-9127-4FD0-A4FF-3E3A8B7FD8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DC8628-3CE6-4B04-B272-231FBC0C2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0F8E32F-6600-4349-AEE9-89097FBD8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12685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C1CE10-C6F3-4F7A-A8F3-1ED8BC320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930A320-8B2F-42CB-AA6F-162648AF0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0B03B9-6748-4139-B30C-52AEE63BD7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0799E2E-5515-4193-ABB3-D3ABBBC4D5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13127E6-BEC1-4106-806E-1BEDECDDE3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0442F9D-711B-44D0-AE1B-B0DD7DCD9A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4BA9A0C-A217-4096-BF9E-70B018493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681677A-7D00-42FC-B77A-9F95A152D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4796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64FE48-D6A4-4688-AE32-F8FAD3F75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80872F5-8B2F-4131-B75F-4374CDF266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16065BE-3D13-413A-88E1-C2B69EE8A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C67649-BF84-42FA-8879-638A09C40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9086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5F35776-9618-46C5-B4D5-BCD968B960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404684D-1987-4341-9ECD-DDF6DDF02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AE96E8-CE65-4129-B8AC-70D859BC4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5002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5532C6-AD51-483E-844A-8389D3A40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510325-1F67-402C-8E6C-E8DEC4854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D16ED2-E440-4807-9C78-43DFA13B89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B0C4AEC-90C0-411A-AFB5-C015D8A9DD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FB22238-49F2-4554-AD6F-7E1AD669C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BAE4A9-8074-4A6A-9F21-9FEAC7C8D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14714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471D92-E4B3-48F2-858C-D497B1555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9F513F4-7ABD-4E96-8F88-885B7F234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BA66F41-871D-40EA-B115-2B3E30321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0DBEE47-04BC-4C88-8EB1-F8230235C9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A2CBD48-54A7-4EAB-A4E4-6F4E1EC05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37066C-8050-492C-A16E-FBB923F37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25182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6AAD29-9DD5-476D-8890-49E554871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1806EF4-544B-48AE-82AC-C40CDA58E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39564" y="5656767"/>
            <a:ext cx="2378869" cy="81485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21E3A2-698B-4DDD-A3BD-726C5348DC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D0902A-CA78-4C30-B476-A83B611B6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BE1654-0921-4CAB-8A5E-164732954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163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83E802-CA1E-4995-B59A-654061D316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7E05658-62B4-4443-8A3A-43B047853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B2BC73-D945-4CA3-9823-A2201E4367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7BFC25-1119-4796-BFD8-73FC7FE8D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3656F1-C2BA-48FD-A203-1E24753C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795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arme 9">
            <a:extLst>
              <a:ext uri="{FF2B5EF4-FFF2-40B4-BE49-F238E27FC236}">
                <a16:creationId xmlns:a16="http://schemas.microsoft.com/office/drawing/2014/main" id="{5BA306B5-F17B-4A22-81D9-31AF2A06A945}"/>
              </a:ext>
            </a:extLst>
          </p:cNvPr>
          <p:cNvSpPr/>
          <p:nvPr/>
        </p:nvSpPr>
        <p:spPr>
          <a:xfrm rot="5400000">
            <a:off x="6216225" y="9267153"/>
            <a:ext cx="918288" cy="404745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67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4DBEF5-3FBC-4A58-9B75-7BB5AE5E0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3131" y="1739269"/>
            <a:ext cx="6472238" cy="59845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98DE7A-41F1-43CA-A8F7-EFF3C0F6FC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098012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4D009-38BE-443E-8EAD-B35C6C6F686B}" type="datetime1">
              <a:rPr lang="fr-FR" smtClean="0"/>
              <a:t>07/10/2021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8454B6-0421-45DE-BCDC-F63D284B32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134" y="8972592"/>
            <a:ext cx="268809" cy="6049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Rectangle : avec coin arrondi 6">
            <a:extLst>
              <a:ext uri="{FF2B5EF4-FFF2-40B4-BE49-F238E27FC236}">
                <a16:creationId xmlns:a16="http://schemas.microsoft.com/office/drawing/2014/main" id="{36C8911F-0CEC-433E-9C0F-C6B14FB163CB}"/>
              </a:ext>
            </a:extLst>
          </p:cNvPr>
          <p:cNvSpPr/>
          <p:nvPr/>
        </p:nvSpPr>
        <p:spPr>
          <a:xfrm>
            <a:off x="-1" y="-13106"/>
            <a:ext cx="6272835" cy="1214511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0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C12069C7-1DDA-4367-B6BA-698D02BC7FB2}"/>
              </a:ext>
            </a:extLst>
          </p:cNvPr>
          <p:cNvSpPr txBox="1">
            <a:spLocks/>
          </p:cNvSpPr>
          <p:nvPr/>
        </p:nvSpPr>
        <p:spPr>
          <a:xfrm>
            <a:off x="0" y="17171"/>
            <a:ext cx="6045591" cy="115395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DilleniaUPC" panose="020B0502040204020203" pitchFamily="18" charset="-34"/>
                <a:ea typeface="+mj-ea"/>
                <a:cs typeface="DilleniaUPC" panose="020B0502040204020203" pitchFamily="18" charset="-34"/>
              </a:defRPr>
            </a:lvl1pPr>
          </a:lstStyle>
          <a:p>
            <a:endParaRPr lang="fr-FR" sz="2475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3374D047-9413-46D6-863D-A2D8D371784B}"/>
              </a:ext>
            </a:extLst>
          </p:cNvPr>
          <p:cNvSpPr txBox="1">
            <a:spLocks/>
          </p:cNvSpPr>
          <p:nvPr/>
        </p:nvSpPr>
        <p:spPr>
          <a:xfrm>
            <a:off x="1353136" y="6805575"/>
            <a:ext cx="3339318" cy="1724297"/>
          </a:xfrm>
          <a:prstGeom prst="rect">
            <a:avLst/>
          </a:prstGeom>
        </p:spPr>
        <p:txBody>
          <a:bodyPr vert="horz" lIns="51435" tIns="25718" rIns="51435" bIns="25718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lvl="1" indent="0">
              <a:buNone/>
            </a:pPr>
            <a:endParaRPr lang="fr-FR" sz="135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27B3654-85CC-4822-8122-F93D96EE388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333" y="1"/>
            <a:ext cx="532717" cy="1352940"/>
          </a:xfrm>
          <a:prstGeom prst="rect">
            <a:avLst/>
          </a:prstGeom>
        </p:spPr>
      </p:pic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C39D119D-1B6E-4BD1-965E-D4E76C923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169" y="9282626"/>
            <a:ext cx="251052" cy="527403"/>
          </a:xfrm>
          <a:prstGeom prst="rect">
            <a:avLst/>
          </a:prstGeom>
        </p:spPr>
        <p:txBody>
          <a:bodyPr/>
          <a:lstStyle>
            <a:lvl1pPr>
              <a:defRPr sz="675">
                <a:solidFill>
                  <a:schemeClr val="bg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2660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hf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Clr>
          <a:schemeClr val="accent3"/>
        </a:buClr>
        <a:buFont typeface="Wingdings" panose="05000000000000000000" pitchFamily="2" charset="2"/>
        <a:buChar char="§"/>
        <a:defRPr sz="1125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1pPr>
      <a:lvl2pPr marL="514350" indent="-257175" algn="l" defTabSz="514350" rtl="0" eaLnBrk="1" latinLnBrk="0" hangingPunct="1">
        <a:lnSpc>
          <a:spcPct val="90000"/>
        </a:lnSpc>
        <a:spcBef>
          <a:spcPts val="281"/>
        </a:spcBef>
        <a:buClr>
          <a:schemeClr val="accent4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2"/>
        </a:buClr>
        <a:buSzPct val="70000"/>
        <a:buFont typeface="Wingdings" panose="05000000000000000000" pitchFamily="2" charset="2"/>
        <a:buChar char="§"/>
        <a:defRPr sz="1125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FC7F8E9-54E6-49DE-80A8-05D8FE1CD455}"/>
              </a:ext>
            </a:extLst>
          </p:cNvPr>
          <p:cNvSpPr/>
          <p:nvPr/>
        </p:nvSpPr>
        <p:spPr>
          <a:xfrm>
            <a:off x="2239564" y="5577978"/>
            <a:ext cx="2378869" cy="81485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940DE5-DB43-4D01-813D-B1451A29F472}"/>
              </a:ext>
            </a:extLst>
          </p:cNvPr>
          <p:cNvSpPr/>
          <p:nvPr/>
        </p:nvSpPr>
        <p:spPr>
          <a:xfrm>
            <a:off x="-2" y="3221954"/>
            <a:ext cx="6858002" cy="19278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EED3837-9FCA-4679-8E5F-F01F74B36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22195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r-FR"/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id="{DF0F1706-5D6D-44CF-8E6B-B5AAD36A32C8}"/>
              </a:ext>
            </a:extLst>
          </p:cNvPr>
          <p:cNvSpPr/>
          <p:nvPr/>
        </p:nvSpPr>
        <p:spPr>
          <a:xfrm rot="5400000">
            <a:off x="6054325" y="9087205"/>
            <a:ext cx="1135862" cy="471488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A5F31AF-A21B-4021-9C0E-E8CFB360B2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321" y="1"/>
            <a:ext cx="753911" cy="1914705"/>
          </a:xfrm>
          <a:prstGeom prst="rect">
            <a:avLst/>
          </a:prstGeom>
        </p:spPr>
      </p:pic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BDE16643-F9B8-4067-BA5B-793A14BCB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3255" y="9020484"/>
            <a:ext cx="338001" cy="604930"/>
          </a:xfrm>
          <a:prstGeom prst="rect">
            <a:avLst/>
          </a:prstGeom>
        </p:spPr>
        <p:txBody>
          <a:bodyPr/>
          <a:lstStyle>
            <a:lvl1pPr>
              <a:defRPr sz="788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 : avec coin arrondi 9">
            <a:extLst>
              <a:ext uri="{FF2B5EF4-FFF2-40B4-BE49-F238E27FC236}">
                <a16:creationId xmlns:a16="http://schemas.microsoft.com/office/drawing/2014/main" id="{7DF5AA36-9E6B-47F4-B220-518FEF300F31}"/>
              </a:ext>
            </a:extLst>
          </p:cNvPr>
          <p:cNvSpPr/>
          <p:nvPr/>
        </p:nvSpPr>
        <p:spPr>
          <a:xfrm>
            <a:off x="-2" y="1"/>
            <a:ext cx="6045591" cy="1927812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025" cap="small" baseline="0">
                <a:latin typeface="Segoe UI Semibold" panose="020B0702040204020203" pitchFamily="34" charset="0"/>
                <a:cs typeface="Segoe UI Semibold" panose="020B0702040204020203" pitchFamily="34" charset="0"/>
              </a:rPr>
              <a:t>Expérimentation Thérapies Orales</a:t>
            </a:r>
            <a:endParaRPr lang="fr-FR" sz="2025" cap="small" baseline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636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ctr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6626DAF-47F0-4CB8-A61F-C7A91A5B97CE}"/>
              </a:ext>
            </a:extLst>
          </p:cNvPr>
          <p:cNvSpPr txBox="1"/>
          <p:nvPr/>
        </p:nvSpPr>
        <p:spPr>
          <a:xfrm rot="2733447">
            <a:off x="-274233" y="4442767"/>
            <a:ext cx="69236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cap="all" baseline="0" dirty="0">
                <a:solidFill>
                  <a:srgbClr val="FFB9B9"/>
                </a:solidFill>
                <a:latin typeface="Grandview" panose="020B0604020202020204" pitchFamily="34" charset="0"/>
              </a:rPr>
              <a:t>Document de travail</a:t>
            </a:r>
          </a:p>
        </p:txBody>
      </p:sp>
      <p:sp>
        <p:nvSpPr>
          <p:cNvPr id="18" name="Espace réservé du numéro de diapositive 7">
            <a:extLst>
              <a:ext uri="{FF2B5EF4-FFF2-40B4-BE49-F238E27FC236}">
                <a16:creationId xmlns:a16="http://schemas.microsoft.com/office/drawing/2014/main" id="{1F775B0E-84FA-4D10-9BE2-A913412B70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78609" y="14845984"/>
            <a:ext cx="410067" cy="609026"/>
          </a:xfrm>
          <a:solidFill>
            <a:schemeClr val="bg1">
              <a:alpha val="0"/>
            </a:schemeClr>
          </a:solidFill>
        </p:spPr>
        <p:txBody>
          <a:bodyPr/>
          <a:lstStyle/>
          <a:p>
            <a:fld id="{3FC77F78-3436-4FCC-AFB2-422655AD958A}" type="slidenum">
              <a:rPr lang="fr-FR" smtClean="0"/>
              <a:t>1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6BAC5B8-B2F7-4EA3-A8CE-8202E85C707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54" b="19417"/>
          <a:stretch/>
        </p:blipFill>
        <p:spPr>
          <a:xfrm>
            <a:off x="5985932" y="-1"/>
            <a:ext cx="872066" cy="533077"/>
          </a:xfrm>
          <a:prstGeom prst="rect">
            <a:avLst/>
          </a:prstGeom>
        </p:spPr>
      </p:pic>
      <p:sp>
        <p:nvSpPr>
          <p:cNvPr id="120" name="Rectangle : coins arrondis 119">
            <a:extLst>
              <a:ext uri="{FF2B5EF4-FFF2-40B4-BE49-F238E27FC236}">
                <a16:creationId xmlns:a16="http://schemas.microsoft.com/office/drawing/2014/main" id="{73769378-2928-49E8-AE27-579A342433E9}"/>
              </a:ext>
            </a:extLst>
          </p:cNvPr>
          <p:cNvSpPr/>
          <p:nvPr/>
        </p:nvSpPr>
        <p:spPr>
          <a:xfrm>
            <a:off x="181859" y="66045"/>
            <a:ext cx="4896577" cy="904626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cap="small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Checklist des thèmes à aborder pendant l’échange MT/équipe hospitalière</a:t>
            </a:r>
            <a:endParaRPr lang="fr-FR" cap="small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E5D25E4-0547-425E-A062-19A3C3E35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89" y="1143748"/>
            <a:ext cx="6460422" cy="6946389"/>
          </a:xfrm>
          <a:prstGeom prst="rect">
            <a:avLst/>
          </a:prstGeom>
          <a:solidFill>
            <a:srgbClr val="F2F2F2">
              <a:alpha val="5098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Segoe UI Light" panose="020B0502040204020203" pitchFamily="34" charset="0"/>
                <a:ea typeface="Times New Roman" panose="02020603050405020304" pitchFamily="18" charset="0"/>
                <a:cs typeface="Segoe UI Light" panose="020B0502040204020203" pitchFamily="34" charset="0"/>
              </a:rPr>
              <a:t>Lors de son premier échange avec le médecin traitant, l’IDEC/membre de l’équipe hospitalière aborde les points suivants :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altLang="fr-FR" sz="1400" b="0" i="0" u="none" strike="noStrike" cap="none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sz="1400" b="1" cap="small" dirty="0">
                <a:solidFill>
                  <a:schemeClr val="accent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Relativement au patient </a:t>
            </a:r>
            <a:endParaRPr kumimoji="0" lang="fr-FR" altLang="fr-FR" sz="1400" b="1" i="0" u="none" strike="noStrike" cap="small" normalizeH="0" baseline="0" dirty="0">
              <a:ln>
                <a:noFill/>
              </a:ln>
              <a:solidFill>
                <a:schemeClr val="accent1"/>
              </a:solidFill>
              <a:effectLst/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fr-FR" alt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La situation clinique du patient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Tx/>
              <a:buFont typeface="Wingdings" panose="05000000000000000000" pitchFamily="2" charset="2"/>
              <a:buChar char="q"/>
              <a:tabLst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Les points d’attention relatifs </a:t>
            </a:r>
            <a:r>
              <a:rPr lang="fr-FR" altLang="fr-FR" sz="1400" dirty="0"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à son comportement, environnement et situation de vie qui peut mettre en risque la prise médicamenteuse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Tx/>
              <a:buFont typeface="Wingdings" panose="05000000000000000000" pitchFamily="2" charset="2"/>
              <a:buChar char="q"/>
              <a:tabLst/>
            </a:pPr>
            <a:endParaRPr kumimoji="0" lang="fr-FR" altLang="fr-F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Tx/>
              <a:tabLst/>
            </a:pPr>
            <a:r>
              <a:rPr lang="fr-FR" altLang="fr-FR" sz="1400" b="1" cap="small" dirty="0">
                <a:solidFill>
                  <a:schemeClr val="accent1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Relativement au traitement</a:t>
            </a:r>
            <a:endParaRPr kumimoji="0" lang="fr-FR" altLang="fr-FR" sz="1400" b="1" i="0" u="none" strike="noStrike" cap="small" normalizeH="0" baseline="0" dirty="0">
              <a:ln>
                <a:noFill/>
              </a:ln>
              <a:solidFill>
                <a:schemeClr val="accent1"/>
              </a:solidFill>
              <a:effectLst/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Tx/>
              <a:buFont typeface="Wingdings" panose="05000000000000000000" pitchFamily="2" charset="2"/>
              <a:buChar char="q"/>
              <a:tabLst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Les particularités de l’anticancéreux oral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Tx/>
              <a:buFont typeface="Wingdings" panose="05000000000000000000" pitchFamily="2" charset="2"/>
              <a:buChar char="q"/>
              <a:tabLst/>
            </a:pPr>
            <a:r>
              <a:rPr lang="fr-FR" alt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plan de prise du traitement (posologie)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Tx/>
              <a:buFont typeface="Wingdings" panose="05000000000000000000" pitchFamily="2" charset="2"/>
              <a:buChar char="q"/>
              <a:tabLst/>
            </a:pPr>
            <a:r>
              <a:rPr lang="fr-FR" alt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effets indésirables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Tx/>
              <a:buFont typeface="Wingdings" panose="05000000000000000000" pitchFamily="2" charset="2"/>
              <a:buChar char="q"/>
              <a:tabLst/>
            </a:pPr>
            <a:endParaRPr lang="fr-FR" alt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Tx/>
              <a:tabLst/>
            </a:pPr>
            <a:r>
              <a:rPr lang="fr-FR" altLang="fr-FR" sz="1400" b="1" cap="small" dirty="0">
                <a:solidFill>
                  <a:schemeClr val="accent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Relativement à la coordination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Tx/>
              <a:buFont typeface="Wingdings" panose="05000000000000000000" pitchFamily="2" charset="2"/>
              <a:buChar char="q"/>
              <a:tabLst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Le rôle des différents acteurs dans le dispositif (notamment PHO et équipe hospitalière)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Tx/>
              <a:buFont typeface="Wingdings" panose="05000000000000000000" pitchFamily="2" charset="2"/>
              <a:buChar char="q"/>
              <a:tabLst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Le point de contact de l’équipe hospitalière</a:t>
            </a:r>
            <a:r>
              <a:rPr lang="fr-FR" altLang="fr-FR" sz="1400" dirty="0"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 pour le 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MT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Tx/>
              <a:buFont typeface="Wingdings" panose="05000000000000000000" pitchFamily="2" charset="2"/>
              <a:buChar char="q"/>
              <a:tabLst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Les modalités d’échange entre équipe hospitalière et MT (</a:t>
            </a:r>
            <a:r>
              <a:rPr kumimoji="0" lang="fr-FR" altLang="fr-F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visio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, présentiel, téléphone)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Tx/>
              <a:buFont typeface="Wingdings" panose="05000000000000000000" pitchFamily="2" charset="2"/>
              <a:buChar char="q"/>
              <a:tabLst/>
            </a:pPr>
            <a:r>
              <a:rPr lang="fr-FR" alt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cas à adresser directement à l’équipe hospitalière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Tx/>
              <a:buFont typeface="Wingdings" panose="05000000000000000000" pitchFamily="2" charset="2"/>
              <a:buChar char="q"/>
              <a:tabLst/>
            </a:pPr>
            <a:r>
              <a:rPr lang="fr-FR" alt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documents à transmettre au patient et aux équipes hospitalières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Tx/>
              <a:buFont typeface="Wingdings" panose="05000000000000000000" pitchFamily="2" charset="2"/>
              <a:buChar char="q"/>
              <a:tabLst/>
            </a:pPr>
            <a:endParaRPr lang="fr-FR" alt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812699"/>
      </p:ext>
    </p:extLst>
  </p:cSld>
  <p:clrMapOvr>
    <a:masterClrMapping/>
  </p:clrMapOvr>
</p:sld>
</file>

<file path=ppt/theme/theme1.xml><?xml version="1.0" encoding="utf-8"?>
<a:theme xmlns:a="http://schemas.openxmlformats.org/drawingml/2006/main" name="Govhe art 51">
  <a:themeElements>
    <a:clrScheme name="Article 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C6414"/>
      </a:accent1>
      <a:accent2>
        <a:srgbClr val="2FACBC"/>
      </a:accent2>
      <a:accent3>
        <a:srgbClr val="246C94"/>
      </a:accent3>
      <a:accent4>
        <a:srgbClr val="3493AB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ovhe art 51" id="{3AAABEBD-FFB9-41BD-9439-E3AB86E38A1D}" vid="{5BB240E9-23B6-408A-971E-EC7C9D7BC5C7}"/>
    </a:ext>
  </a:extLst>
</a:theme>
</file>

<file path=ppt/theme/theme2.xml><?xml version="1.0" encoding="utf-8"?>
<a:theme xmlns:a="http://schemas.openxmlformats.org/drawingml/2006/main" name="2_Titres">
  <a:themeElements>
    <a:clrScheme name="Article 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C6414"/>
      </a:accent1>
      <a:accent2>
        <a:srgbClr val="2FACBC"/>
      </a:accent2>
      <a:accent3>
        <a:srgbClr val="246C94"/>
      </a:accent3>
      <a:accent4>
        <a:srgbClr val="3493AB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Light">
      <a:majorFont>
        <a:latin typeface="Segoe UI 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Govhe art 51</Template>
  <TotalTime>539</TotalTime>
  <Words>143</Words>
  <Application>Microsoft Office PowerPoint</Application>
  <PresentationFormat>Format A4 (210 x 297 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</vt:i4>
      </vt:variant>
    </vt:vector>
  </HeadingPairs>
  <TitlesOfParts>
    <vt:vector size="13" baseType="lpstr">
      <vt:lpstr>Arial</vt:lpstr>
      <vt:lpstr>Calibri</vt:lpstr>
      <vt:lpstr>Calibri Light</vt:lpstr>
      <vt:lpstr>Grandview</vt:lpstr>
      <vt:lpstr>Segoe UI</vt:lpstr>
      <vt:lpstr>Segoe UI Black</vt:lpstr>
      <vt:lpstr>Segoe UI Light</vt:lpstr>
      <vt:lpstr>Segoe UI Semibold</vt:lpstr>
      <vt:lpstr>Times New Roman</vt:lpstr>
      <vt:lpstr>Wingdings</vt:lpstr>
      <vt:lpstr>Govhe art 51</vt:lpstr>
      <vt:lpstr>2_Titres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Joana Félix</dc:creator>
  <cp:lastModifiedBy>BOUGLE, Céline</cp:lastModifiedBy>
  <cp:revision>3</cp:revision>
  <dcterms:created xsi:type="dcterms:W3CDTF">2019-01-10T14:40:37Z</dcterms:created>
  <dcterms:modified xsi:type="dcterms:W3CDTF">2021-10-07T12:39:44Z</dcterms:modified>
</cp:coreProperties>
</file>