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2" r:id="rId2"/>
  </p:sldMasterIdLst>
  <p:notesMasterIdLst>
    <p:notesMasterId r:id="rId4"/>
  </p:notesMasterIdLst>
  <p:sldIdLst>
    <p:sldId id="399" r:id="rId3"/>
  </p:sldIdLst>
  <p:sldSz cx="6858000" cy="9906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ierry Chanet" initials="TC" lastIdx="2" clrIdx="0">
    <p:extLst>
      <p:ext uri="{19B8F6BF-5375-455C-9EA6-DF929625EA0E}">
        <p15:presenceInfo xmlns:p15="http://schemas.microsoft.com/office/powerpoint/2012/main" userId="13e9b4bf70967e35" providerId="Windows Live"/>
      </p:ext>
    </p:extLst>
  </p:cmAuthor>
  <p:cmAuthor id="2" name="CELINE BRUELLE" initials="CB" lastIdx="19" clrIdx="1">
    <p:extLst>
      <p:ext uri="{19B8F6BF-5375-455C-9EA6-DF929625EA0E}">
        <p15:presenceInfo xmlns:p15="http://schemas.microsoft.com/office/powerpoint/2012/main" userId="75d133438cc983d5" providerId="Windows Live"/>
      </p:ext>
    </p:extLst>
  </p:cmAuthor>
  <p:cmAuthor id="3" name="Marianne Haddad" initials="MH" lastIdx="3" clrIdx="2">
    <p:extLst>
      <p:ext uri="{19B8F6BF-5375-455C-9EA6-DF929625EA0E}">
        <p15:presenceInfo xmlns:p15="http://schemas.microsoft.com/office/powerpoint/2012/main" userId="818231a81fced73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F0F4"/>
    <a:srgbClr val="324A5E"/>
    <a:srgbClr val="86A917"/>
    <a:srgbClr val="F6BA92"/>
    <a:srgbClr val="FFEEEA"/>
    <a:srgbClr val="622D09"/>
    <a:srgbClr val="805E3C"/>
    <a:srgbClr val="E2F0D9"/>
    <a:srgbClr val="90005E"/>
    <a:srgbClr val="FED5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A12E42-C5CD-47EB-A5F0-1999F22282EF}" v="121" dt="2021-07-29T08:41:14.3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232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a Beija" userId="d2d5e5bf869fdace" providerId="LiveId" clId="{FB1CB5D0-3B86-458B-91BD-66FBB3D5CDC9}"/>
    <pc:docChg chg="custSel modSld">
      <pc:chgData name="Mariana Beija" userId="d2d5e5bf869fdace" providerId="LiveId" clId="{FB1CB5D0-3B86-458B-91BD-66FBB3D5CDC9}" dt="2021-07-12T14:20:52.590" v="103" actId="478"/>
      <pc:docMkLst>
        <pc:docMk/>
      </pc:docMkLst>
      <pc:sldChg chg="addSp delSp modSp mod">
        <pc:chgData name="Mariana Beija" userId="d2d5e5bf869fdace" providerId="LiveId" clId="{FB1CB5D0-3B86-458B-91BD-66FBB3D5CDC9}" dt="2021-07-12T14:20:52.590" v="103" actId="478"/>
        <pc:sldMkLst>
          <pc:docMk/>
          <pc:sldMk cId="2335349344" sldId="399"/>
        </pc:sldMkLst>
        <pc:spChg chg="add mod">
          <ac:chgData name="Mariana Beija" userId="d2d5e5bf869fdace" providerId="LiveId" clId="{FB1CB5D0-3B86-458B-91BD-66FBB3D5CDC9}" dt="2021-07-05T16:55:25.775" v="48" actId="207"/>
          <ac:spMkLst>
            <pc:docMk/>
            <pc:sldMk cId="2335349344" sldId="399"/>
            <ac:spMk id="4" creationId="{A67F94C1-7EDF-45E5-9861-163EB412EBF0}"/>
          </ac:spMkLst>
        </pc:spChg>
        <pc:spChg chg="del">
          <ac:chgData name="Mariana Beija" userId="d2d5e5bf869fdace" providerId="LiveId" clId="{FB1CB5D0-3B86-458B-91BD-66FBB3D5CDC9}" dt="2021-07-12T14:20:52.590" v="103" actId="478"/>
          <ac:spMkLst>
            <pc:docMk/>
            <pc:sldMk cId="2335349344" sldId="399"/>
            <ac:spMk id="38" creationId="{C650FD7D-2187-4AEF-885D-BEC731FCDEF5}"/>
          </ac:spMkLst>
        </pc:spChg>
        <pc:spChg chg="mod">
          <ac:chgData name="Mariana Beija" userId="d2d5e5bf869fdace" providerId="LiveId" clId="{FB1CB5D0-3B86-458B-91BD-66FBB3D5CDC9}" dt="2021-07-12T14:20:35.858" v="78" actId="6549"/>
          <ac:spMkLst>
            <pc:docMk/>
            <pc:sldMk cId="2335349344" sldId="399"/>
            <ac:spMk id="81" creationId="{CCBE64C5-8665-47A7-B2AE-741F30DE76DD}"/>
          </ac:spMkLst>
        </pc:spChg>
        <pc:spChg chg="mod">
          <ac:chgData name="Mariana Beija" userId="d2d5e5bf869fdace" providerId="LiveId" clId="{FB1CB5D0-3B86-458B-91BD-66FBB3D5CDC9}" dt="2021-07-12T14:20:45.428" v="102" actId="20577"/>
          <ac:spMkLst>
            <pc:docMk/>
            <pc:sldMk cId="2335349344" sldId="399"/>
            <ac:spMk id="82" creationId="{E34ED998-3B60-40E7-A0B5-B5026216EE80}"/>
          </ac:spMkLst>
        </pc:spChg>
        <pc:spChg chg="mod">
          <ac:chgData name="Mariana Beija" userId="d2d5e5bf869fdace" providerId="LiveId" clId="{FB1CB5D0-3B86-458B-91BD-66FBB3D5CDC9}" dt="2021-07-05T16:54:20.354" v="30" actId="20577"/>
          <ac:spMkLst>
            <pc:docMk/>
            <pc:sldMk cId="2335349344" sldId="399"/>
            <ac:spMk id="151" creationId="{0DF9BC17-B9C6-437E-8690-7FCF0FF7126A}"/>
          </ac:spMkLst>
        </pc:spChg>
        <pc:spChg chg="mod">
          <ac:chgData name="Mariana Beija" userId="d2d5e5bf869fdace" providerId="LiveId" clId="{FB1CB5D0-3B86-458B-91BD-66FBB3D5CDC9}" dt="2021-07-05T16:52:43.124" v="0" actId="20577"/>
          <ac:spMkLst>
            <pc:docMk/>
            <pc:sldMk cId="2335349344" sldId="399"/>
            <ac:spMk id="202" creationId="{6C563234-8051-45C7-886B-482A5E45FA9C}"/>
          </ac:spMkLst>
        </pc:spChg>
      </pc:sldChg>
    </pc:docChg>
  </pc:docChgLst>
  <pc:docChgLst>
    <pc:chgData name="Mariana Beija" userId="d2d5e5bf869fdace" providerId="LiveId" clId="{4DED96F0-47EC-4493-A4DE-0F13154FCDA7}"/>
    <pc:docChg chg="undo custSel modSld">
      <pc:chgData name="Mariana Beija" userId="d2d5e5bf869fdace" providerId="LiveId" clId="{4DED96F0-47EC-4493-A4DE-0F13154FCDA7}" dt="2021-06-10T20:16:53.694" v="2399" actId="478"/>
      <pc:docMkLst>
        <pc:docMk/>
      </pc:docMkLst>
      <pc:sldChg chg="addSp modSp mod">
        <pc:chgData name="Mariana Beija" userId="d2d5e5bf869fdace" providerId="LiveId" clId="{4DED96F0-47EC-4493-A4DE-0F13154FCDA7}" dt="2021-06-04T14:57:48.051" v="129" actId="20577"/>
        <pc:sldMkLst>
          <pc:docMk/>
          <pc:sldMk cId="1074642815" sldId="397"/>
        </pc:sldMkLst>
        <pc:spChg chg="mod">
          <ac:chgData name="Mariana Beija" userId="d2d5e5bf869fdace" providerId="LiveId" clId="{4DED96F0-47EC-4493-A4DE-0F13154FCDA7}" dt="2021-06-04T14:57:20.541" v="124" actId="1076"/>
          <ac:spMkLst>
            <pc:docMk/>
            <pc:sldMk cId="1074642815" sldId="397"/>
            <ac:spMk id="35" creationId="{66DEC931-8771-4948-8F87-4B95780679BF}"/>
          </ac:spMkLst>
        </pc:spChg>
        <pc:spChg chg="mod">
          <ac:chgData name="Mariana Beija" userId="d2d5e5bf869fdace" providerId="LiveId" clId="{4DED96F0-47EC-4493-A4DE-0F13154FCDA7}" dt="2021-06-04T14:57:29.673" v="125" actId="1076"/>
          <ac:spMkLst>
            <pc:docMk/>
            <pc:sldMk cId="1074642815" sldId="397"/>
            <ac:spMk id="84" creationId="{D2C84773-E8B4-4DB1-BC40-D0451DF8DA9F}"/>
          </ac:spMkLst>
        </pc:spChg>
        <pc:spChg chg="add mod">
          <ac:chgData name="Mariana Beija" userId="d2d5e5bf869fdace" providerId="LiveId" clId="{4DED96F0-47EC-4493-A4DE-0F13154FCDA7}" dt="2021-06-04T14:57:48.051" v="129" actId="20577"/>
          <ac:spMkLst>
            <pc:docMk/>
            <pc:sldMk cId="1074642815" sldId="397"/>
            <ac:spMk id="113" creationId="{5758BC25-8D91-4366-B256-03C0D8BE23B5}"/>
          </ac:spMkLst>
        </pc:spChg>
        <pc:spChg chg="mod">
          <ac:chgData name="Mariana Beija" userId="d2d5e5bf869fdace" providerId="LiveId" clId="{4DED96F0-47EC-4493-A4DE-0F13154FCDA7}" dt="2021-06-04T14:57:29.673" v="125" actId="1076"/>
          <ac:spMkLst>
            <pc:docMk/>
            <pc:sldMk cId="1074642815" sldId="397"/>
            <ac:spMk id="132" creationId="{FB8A254B-CA21-4031-9752-D341E9476D94}"/>
          </ac:spMkLst>
        </pc:spChg>
        <pc:spChg chg="mod">
          <ac:chgData name="Mariana Beija" userId="d2d5e5bf869fdace" providerId="LiveId" clId="{4DED96F0-47EC-4493-A4DE-0F13154FCDA7}" dt="2021-06-04T14:57:29.673" v="125" actId="1076"/>
          <ac:spMkLst>
            <pc:docMk/>
            <pc:sldMk cId="1074642815" sldId="397"/>
            <ac:spMk id="133" creationId="{CAE820E2-2126-4109-A29B-6511CA4600A4}"/>
          </ac:spMkLst>
        </pc:spChg>
        <pc:spChg chg="mod">
          <ac:chgData name="Mariana Beija" userId="d2d5e5bf869fdace" providerId="LiveId" clId="{4DED96F0-47EC-4493-A4DE-0F13154FCDA7}" dt="2021-06-04T14:57:29.673" v="125" actId="1076"/>
          <ac:spMkLst>
            <pc:docMk/>
            <pc:sldMk cId="1074642815" sldId="397"/>
            <ac:spMk id="134" creationId="{B7F9462F-4509-4E35-8FFF-D9B5777B99E6}"/>
          </ac:spMkLst>
        </pc:spChg>
        <pc:spChg chg="mod">
          <ac:chgData name="Mariana Beija" userId="d2d5e5bf869fdace" providerId="LiveId" clId="{4DED96F0-47EC-4493-A4DE-0F13154FCDA7}" dt="2021-06-04T14:57:29.673" v="125" actId="1076"/>
          <ac:spMkLst>
            <pc:docMk/>
            <pc:sldMk cId="1074642815" sldId="397"/>
            <ac:spMk id="135" creationId="{607A72B7-A085-4D9E-8A1D-BB275D4F0CDF}"/>
          </ac:spMkLst>
        </pc:spChg>
        <pc:spChg chg="mod">
          <ac:chgData name="Mariana Beija" userId="d2d5e5bf869fdace" providerId="LiveId" clId="{4DED96F0-47EC-4493-A4DE-0F13154FCDA7}" dt="2021-06-04T14:57:34.415" v="126" actId="1076"/>
          <ac:spMkLst>
            <pc:docMk/>
            <pc:sldMk cId="1074642815" sldId="397"/>
            <ac:spMk id="136" creationId="{4D355FA1-BCDA-49FB-ADD8-6E6FD733E746}"/>
          </ac:spMkLst>
        </pc:spChg>
      </pc:sldChg>
      <pc:sldChg chg="addSp delSp modSp mod">
        <pc:chgData name="Mariana Beija" userId="d2d5e5bf869fdace" providerId="LiveId" clId="{4DED96F0-47EC-4493-A4DE-0F13154FCDA7}" dt="2021-06-10T20:16:53.694" v="2399" actId="478"/>
        <pc:sldMkLst>
          <pc:docMk/>
          <pc:sldMk cId="1088213414" sldId="398"/>
        </pc:sldMkLst>
        <pc:spChg chg="add mod">
          <ac:chgData name="Mariana Beija" userId="d2d5e5bf869fdace" providerId="LiveId" clId="{4DED96F0-47EC-4493-A4DE-0F13154FCDA7}" dt="2021-06-04T15:00:17.989" v="166" actId="14100"/>
          <ac:spMkLst>
            <pc:docMk/>
            <pc:sldMk cId="1088213414" sldId="398"/>
            <ac:spMk id="2" creationId="{9744F51B-F17D-4045-AA23-C0C0A2DCC543}"/>
          </ac:spMkLst>
        </pc:spChg>
        <pc:spChg chg="add mod">
          <ac:chgData name="Mariana Beija" userId="d2d5e5bf869fdace" providerId="LiveId" clId="{4DED96F0-47EC-4493-A4DE-0F13154FCDA7}" dt="2021-06-04T15:02:06.021" v="181" actId="1076"/>
          <ac:spMkLst>
            <pc:docMk/>
            <pc:sldMk cId="1088213414" sldId="398"/>
            <ac:spMk id="3" creationId="{D53E2E51-F968-4760-925A-23AFA99C948B}"/>
          </ac:spMkLst>
        </pc:spChg>
        <pc:spChg chg="add del mod">
          <ac:chgData name="Mariana Beija" userId="d2d5e5bf869fdace" providerId="LiveId" clId="{4DED96F0-47EC-4493-A4DE-0F13154FCDA7}" dt="2021-06-10T20:04:21.340" v="1668" actId="478"/>
          <ac:spMkLst>
            <pc:docMk/>
            <pc:sldMk cId="1088213414" sldId="398"/>
            <ac:spMk id="4" creationId="{BDBB467C-87E0-4E43-A011-C3E447831AE4}"/>
          </ac:spMkLst>
        </pc:spChg>
        <pc:spChg chg="mod">
          <ac:chgData name="Mariana Beija" userId="d2d5e5bf869fdace" providerId="LiveId" clId="{4DED96F0-47EC-4493-A4DE-0F13154FCDA7}" dt="2021-06-04T14:59:54.932" v="162" actId="1076"/>
          <ac:spMkLst>
            <pc:docMk/>
            <pc:sldMk cId="1088213414" sldId="398"/>
            <ac:spMk id="14" creationId="{A4D430D3-27B9-4C49-9B33-706FB312C924}"/>
          </ac:spMkLst>
        </pc:spChg>
        <pc:spChg chg="mod">
          <ac:chgData name="Mariana Beija" userId="d2d5e5bf869fdace" providerId="LiveId" clId="{4DED96F0-47EC-4493-A4DE-0F13154FCDA7}" dt="2021-06-04T15:00:38.308" v="167" actId="1076"/>
          <ac:spMkLst>
            <pc:docMk/>
            <pc:sldMk cId="1088213414" sldId="398"/>
            <ac:spMk id="35" creationId="{66DEC931-8771-4948-8F87-4B95780679BF}"/>
          </ac:spMkLst>
        </pc:spChg>
        <pc:spChg chg="ord">
          <ac:chgData name="Mariana Beija" userId="d2d5e5bf869fdace" providerId="LiveId" clId="{4DED96F0-47EC-4493-A4DE-0F13154FCDA7}" dt="2021-06-10T19:42:43.464" v="726" actId="166"/>
          <ac:spMkLst>
            <pc:docMk/>
            <pc:sldMk cId="1088213414" sldId="398"/>
            <ac:spMk id="67" creationId="{D1EA3AE5-498B-4713-8A45-5CE0D0BC2633}"/>
          </ac:spMkLst>
        </pc:spChg>
        <pc:spChg chg="ord">
          <ac:chgData name="Mariana Beija" userId="d2d5e5bf869fdace" providerId="LiveId" clId="{4DED96F0-47EC-4493-A4DE-0F13154FCDA7}" dt="2021-06-10T19:42:43.464" v="726" actId="166"/>
          <ac:spMkLst>
            <pc:docMk/>
            <pc:sldMk cId="1088213414" sldId="398"/>
            <ac:spMk id="68" creationId="{CB056677-834C-4D47-9037-624576166979}"/>
          </ac:spMkLst>
        </pc:spChg>
        <pc:spChg chg="mod">
          <ac:chgData name="Mariana Beija" userId="d2d5e5bf869fdace" providerId="LiveId" clId="{4DED96F0-47EC-4493-A4DE-0F13154FCDA7}" dt="2021-06-10T20:00:54.094" v="1617" actId="1076"/>
          <ac:spMkLst>
            <pc:docMk/>
            <pc:sldMk cId="1088213414" sldId="398"/>
            <ac:spMk id="73" creationId="{F1A62ED8-D848-4508-B6E4-C7D7494E263B}"/>
          </ac:spMkLst>
        </pc:spChg>
        <pc:spChg chg="mod ord">
          <ac:chgData name="Mariana Beija" userId="d2d5e5bf869fdace" providerId="LiveId" clId="{4DED96F0-47EC-4493-A4DE-0F13154FCDA7}" dt="2021-06-10T20:15:27.542" v="2387" actId="167"/>
          <ac:spMkLst>
            <pc:docMk/>
            <pc:sldMk cId="1088213414" sldId="398"/>
            <ac:spMk id="74" creationId="{F5F9E39F-E3E9-48A0-913E-05E9A97AFF90}"/>
          </ac:spMkLst>
        </pc:spChg>
        <pc:spChg chg="mod">
          <ac:chgData name="Mariana Beija" userId="d2d5e5bf869fdace" providerId="LiveId" clId="{4DED96F0-47EC-4493-A4DE-0F13154FCDA7}" dt="2021-06-04T15:07:39.819" v="250" actId="1076"/>
          <ac:spMkLst>
            <pc:docMk/>
            <pc:sldMk cId="1088213414" sldId="398"/>
            <ac:spMk id="75" creationId="{A985ACC8-828B-4E08-8B3C-FE244253C512}"/>
          </ac:spMkLst>
        </pc:spChg>
        <pc:spChg chg="mod">
          <ac:chgData name="Mariana Beija" userId="d2d5e5bf869fdace" providerId="LiveId" clId="{4DED96F0-47EC-4493-A4DE-0F13154FCDA7}" dt="2021-06-10T20:05:48.177" v="1746" actId="1076"/>
          <ac:spMkLst>
            <pc:docMk/>
            <pc:sldMk cId="1088213414" sldId="398"/>
            <ac:spMk id="76" creationId="{8FC126A9-96BB-4808-BE89-66588A8E4D25}"/>
          </ac:spMkLst>
        </pc:spChg>
        <pc:spChg chg="mod">
          <ac:chgData name="Mariana Beija" userId="d2d5e5bf869fdace" providerId="LiveId" clId="{4DED96F0-47EC-4493-A4DE-0F13154FCDA7}" dt="2021-06-10T20:05:24.372" v="1742" actId="1076"/>
          <ac:spMkLst>
            <pc:docMk/>
            <pc:sldMk cId="1088213414" sldId="398"/>
            <ac:spMk id="77" creationId="{AB4D171E-2C6B-4162-B88C-B8F9D52833EB}"/>
          </ac:spMkLst>
        </pc:spChg>
        <pc:spChg chg="mod ord">
          <ac:chgData name="Mariana Beija" userId="d2d5e5bf869fdace" providerId="LiveId" clId="{4DED96F0-47EC-4493-A4DE-0F13154FCDA7}" dt="2021-06-10T19:42:43.464" v="726" actId="166"/>
          <ac:spMkLst>
            <pc:docMk/>
            <pc:sldMk cId="1088213414" sldId="398"/>
            <ac:spMk id="78" creationId="{55BD35EA-1A25-4DDB-8235-CEC2582ADEF2}"/>
          </ac:spMkLst>
        </pc:spChg>
        <pc:spChg chg="mod ord">
          <ac:chgData name="Mariana Beija" userId="d2d5e5bf869fdace" providerId="LiveId" clId="{4DED96F0-47EC-4493-A4DE-0F13154FCDA7}" dt="2021-06-10T19:42:43.464" v="726" actId="166"/>
          <ac:spMkLst>
            <pc:docMk/>
            <pc:sldMk cId="1088213414" sldId="398"/>
            <ac:spMk id="79" creationId="{7D147696-97EC-4A22-A190-CD965FD7D910}"/>
          </ac:spMkLst>
        </pc:spChg>
        <pc:spChg chg="mod ord">
          <ac:chgData name="Mariana Beija" userId="d2d5e5bf869fdace" providerId="LiveId" clId="{4DED96F0-47EC-4493-A4DE-0F13154FCDA7}" dt="2021-06-10T19:42:43.464" v="726" actId="166"/>
          <ac:spMkLst>
            <pc:docMk/>
            <pc:sldMk cId="1088213414" sldId="398"/>
            <ac:spMk id="80" creationId="{696731A8-4BA1-459F-A0BB-111F450EA883}"/>
          </ac:spMkLst>
        </pc:spChg>
        <pc:spChg chg="mod ord">
          <ac:chgData name="Mariana Beija" userId="d2d5e5bf869fdace" providerId="LiveId" clId="{4DED96F0-47EC-4493-A4DE-0F13154FCDA7}" dt="2021-06-10T19:42:43.464" v="726" actId="166"/>
          <ac:spMkLst>
            <pc:docMk/>
            <pc:sldMk cId="1088213414" sldId="398"/>
            <ac:spMk id="81" creationId="{CCBE64C5-8665-47A7-B2AE-741F30DE76DD}"/>
          </ac:spMkLst>
        </pc:spChg>
        <pc:spChg chg="mod ord">
          <ac:chgData name="Mariana Beija" userId="d2d5e5bf869fdace" providerId="LiveId" clId="{4DED96F0-47EC-4493-A4DE-0F13154FCDA7}" dt="2021-06-10T20:15:15.032" v="2386" actId="20577"/>
          <ac:spMkLst>
            <pc:docMk/>
            <pc:sldMk cId="1088213414" sldId="398"/>
            <ac:spMk id="82" creationId="{E34ED998-3B60-40E7-A0B5-B5026216EE80}"/>
          </ac:spMkLst>
        </pc:spChg>
        <pc:spChg chg="mod ord">
          <ac:chgData name="Mariana Beija" userId="d2d5e5bf869fdace" providerId="LiveId" clId="{4DED96F0-47EC-4493-A4DE-0F13154FCDA7}" dt="2021-06-10T19:42:43.464" v="726" actId="166"/>
          <ac:spMkLst>
            <pc:docMk/>
            <pc:sldMk cId="1088213414" sldId="398"/>
            <ac:spMk id="83" creationId="{F80715C8-8A7F-4972-8A40-3426DA4FFE99}"/>
          </ac:spMkLst>
        </pc:spChg>
        <pc:spChg chg="mod">
          <ac:chgData name="Mariana Beija" userId="d2d5e5bf869fdace" providerId="LiveId" clId="{4DED96F0-47EC-4493-A4DE-0F13154FCDA7}" dt="2021-06-04T15:00:38.308" v="167" actId="1076"/>
          <ac:spMkLst>
            <pc:docMk/>
            <pc:sldMk cId="1088213414" sldId="398"/>
            <ac:spMk id="84" creationId="{D2C84773-E8B4-4DB1-BC40-D0451DF8DA9F}"/>
          </ac:spMkLst>
        </pc:spChg>
        <pc:spChg chg="ord">
          <ac:chgData name="Mariana Beija" userId="d2d5e5bf869fdace" providerId="LiveId" clId="{4DED96F0-47EC-4493-A4DE-0F13154FCDA7}" dt="2021-06-10T19:42:43.464" v="726" actId="166"/>
          <ac:spMkLst>
            <pc:docMk/>
            <pc:sldMk cId="1088213414" sldId="398"/>
            <ac:spMk id="94" creationId="{ABCDBCD1-F8FC-4ED7-85C4-A4EDD5F31B06}"/>
          </ac:spMkLst>
        </pc:spChg>
        <pc:spChg chg="ord">
          <ac:chgData name="Mariana Beija" userId="d2d5e5bf869fdace" providerId="LiveId" clId="{4DED96F0-47EC-4493-A4DE-0F13154FCDA7}" dt="2021-06-10T19:42:43.464" v="726" actId="166"/>
          <ac:spMkLst>
            <pc:docMk/>
            <pc:sldMk cId="1088213414" sldId="398"/>
            <ac:spMk id="95" creationId="{60C05488-19C3-4FCE-93D3-468E74CC7585}"/>
          </ac:spMkLst>
        </pc:spChg>
        <pc:spChg chg="ord">
          <ac:chgData name="Mariana Beija" userId="d2d5e5bf869fdace" providerId="LiveId" clId="{4DED96F0-47EC-4493-A4DE-0F13154FCDA7}" dt="2021-06-10T19:42:43.464" v="726" actId="166"/>
          <ac:spMkLst>
            <pc:docMk/>
            <pc:sldMk cId="1088213414" sldId="398"/>
            <ac:spMk id="96" creationId="{4563CA29-ED1A-4025-8A9D-E160052B8AE7}"/>
          </ac:spMkLst>
        </pc:spChg>
        <pc:spChg chg="ord">
          <ac:chgData name="Mariana Beija" userId="d2d5e5bf869fdace" providerId="LiveId" clId="{4DED96F0-47EC-4493-A4DE-0F13154FCDA7}" dt="2021-06-10T19:42:43.464" v="726" actId="166"/>
          <ac:spMkLst>
            <pc:docMk/>
            <pc:sldMk cId="1088213414" sldId="398"/>
            <ac:spMk id="97" creationId="{7D1D785F-D43F-4FA7-BC11-F464535ABEEE}"/>
          </ac:spMkLst>
        </pc:spChg>
        <pc:spChg chg="ord">
          <ac:chgData name="Mariana Beija" userId="d2d5e5bf869fdace" providerId="LiveId" clId="{4DED96F0-47EC-4493-A4DE-0F13154FCDA7}" dt="2021-06-10T19:42:43.464" v="726" actId="166"/>
          <ac:spMkLst>
            <pc:docMk/>
            <pc:sldMk cId="1088213414" sldId="398"/>
            <ac:spMk id="98" creationId="{0CAABC8E-5727-4DCE-8FA9-28369EC3B79E}"/>
          </ac:spMkLst>
        </pc:spChg>
        <pc:spChg chg="ord">
          <ac:chgData name="Mariana Beija" userId="d2d5e5bf869fdace" providerId="LiveId" clId="{4DED96F0-47EC-4493-A4DE-0F13154FCDA7}" dt="2021-06-10T19:42:43.464" v="726" actId="166"/>
          <ac:spMkLst>
            <pc:docMk/>
            <pc:sldMk cId="1088213414" sldId="398"/>
            <ac:spMk id="99" creationId="{F70FBB2B-B84B-40B9-93E5-64AA3A700669}"/>
          </ac:spMkLst>
        </pc:spChg>
        <pc:spChg chg="mod">
          <ac:chgData name="Mariana Beija" userId="d2d5e5bf869fdace" providerId="LiveId" clId="{4DED96F0-47EC-4493-A4DE-0F13154FCDA7}" dt="2021-06-10T20:07:34.425" v="1999" actId="554"/>
          <ac:spMkLst>
            <pc:docMk/>
            <pc:sldMk cId="1088213414" sldId="398"/>
            <ac:spMk id="103" creationId="{7006E426-215E-4F76-A85B-616F4423E498}"/>
          </ac:spMkLst>
        </pc:spChg>
        <pc:spChg chg="mod">
          <ac:chgData name="Mariana Beija" userId="d2d5e5bf869fdace" providerId="LiveId" clId="{4DED96F0-47EC-4493-A4DE-0F13154FCDA7}" dt="2021-06-10T20:07:34.425" v="1999" actId="554"/>
          <ac:spMkLst>
            <pc:docMk/>
            <pc:sldMk cId="1088213414" sldId="398"/>
            <ac:spMk id="104" creationId="{CDCD424D-DF35-4A50-9006-B439C628BBA1}"/>
          </ac:spMkLst>
        </pc:spChg>
        <pc:spChg chg="del">
          <ac:chgData name="Mariana Beija" userId="d2d5e5bf869fdace" providerId="LiveId" clId="{4DED96F0-47EC-4493-A4DE-0F13154FCDA7}" dt="2021-06-10T20:07:51.104" v="2002" actId="478"/>
          <ac:spMkLst>
            <pc:docMk/>
            <pc:sldMk cId="1088213414" sldId="398"/>
            <ac:spMk id="105" creationId="{99D2E0F8-C2DE-492B-9C17-E6381CD552FB}"/>
          </ac:spMkLst>
        </pc:spChg>
        <pc:spChg chg="mod">
          <ac:chgData name="Mariana Beija" userId="d2d5e5bf869fdace" providerId="LiveId" clId="{4DED96F0-47EC-4493-A4DE-0F13154FCDA7}" dt="2021-06-10T20:13:38.143" v="2373" actId="1076"/>
          <ac:spMkLst>
            <pc:docMk/>
            <pc:sldMk cId="1088213414" sldId="398"/>
            <ac:spMk id="106" creationId="{D93222E9-52D3-489A-BD41-A739126946CA}"/>
          </ac:spMkLst>
        </pc:spChg>
        <pc:spChg chg="mod">
          <ac:chgData name="Mariana Beija" userId="d2d5e5bf869fdace" providerId="LiveId" clId="{4DED96F0-47EC-4493-A4DE-0F13154FCDA7}" dt="2021-06-10T20:13:13.397" v="2368" actId="1076"/>
          <ac:spMkLst>
            <pc:docMk/>
            <pc:sldMk cId="1088213414" sldId="398"/>
            <ac:spMk id="107" creationId="{7329C5FF-AD7F-4F02-813A-00534CE630CE}"/>
          </ac:spMkLst>
        </pc:spChg>
        <pc:spChg chg="mod">
          <ac:chgData name="Mariana Beija" userId="d2d5e5bf869fdace" providerId="LiveId" clId="{4DED96F0-47EC-4493-A4DE-0F13154FCDA7}" dt="2021-06-10T20:13:27.579" v="2371" actId="1076"/>
          <ac:spMkLst>
            <pc:docMk/>
            <pc:sldMk cId="1088213414" sldId="398"/>
            <ac:spMk id="108" creationId="{C7A1F887-CF43-4FB4-A8D8-334748D82005}"/>
          </ac:spMkLst>
        </pc:spChg>
        <pc:spChg chg="mod">
          <ac:chgData name="Mariana Beija" userId="d2d5e5bf869fdace" providerId="LiveId" clId="{4DED96F0-47EC-4493-A4DE-0F13154FCDA7}" dt="2021-06-10T20:14:02.543" v="2377" actId="1076"/>
          <ac:spMkLst>
            <pc:docMk/>
            <pc:sldMk cId="1088213414" sldId="398"/>
            <ac:spMk id="109" creationId="{37E8C2CB-5B0A-4064-8658-88340718328D}"/>
          </ac:spMkLst>
        </pc:spChg>
        <pc:spChg chg="mod">
          <ac:chgData name="Mariana Beija" userId="d2d5e5bf869fdace" providerId="LiveId" clId="{4DED96F0-47EC-4493-A4DE-0F13154FCDA7}" dt="2021-06-10T20:14:36.047" v="2380" actId="1076"/>
          <ac:spMkLst>
            <pc:docMk/>
            <pc:sldMk cId="1088213414" sldId="398"/>
            <ac:spMk id="110" creationId="{59F20BD0-0818-4ED0-AC1F-1245E0CC178B}"/>
          </ac:spMkLst>
        </pc:spChg>
        <pc:spChg chg="mod">
          <ac:chgData name="Mariana Beija" userId="d2d5e5bf869fdace" providerId="LiveId" clId="{4DED96F0-47EC-4493-A4DE-0F13154FCDA7}" dt="2021-06-10T20:14:43.951" v="2382" actId="1076"/>
          <ac:spMkLst>
            <pc:docMk/>
            <pc:sldMk cId="1088213414" sldId="398"/>
            <ac:spMk id="111" creationId="{8AAF0938-7813-4DF6-AF57-E45FEBE7C68F}"/>
          </ac:spMkLst>
        </pc:spChg>
        <pc:spChg chg="add del mod">
          <ac:chgData name="Mariana Beija" userId="d2d5e5bf869fdace" providerId="LiveId" clId="{4DED96F0-47EC-4493-A4DE-0F13154FCDA7}" dt="2021-06-04T14:55:02.276" v="43" actId="478"/>
          <ac:spMkLst>
            <pc:docMk/>
            <pc:sldMk cId="1088213414" sldId="398"/>
            <ac:spMk id="112" creationId="{49A61D47-2A50-4637-89E4-FEA69A9BA028}"/>
          </ac:spMkLst>
        </pc:spChg>
        <pc:spChg chg="del">
          <ac:chgData name="Mariana Beija" userId="d2d5e5bf869fdace" providerId="LiveId" clId="{4DED96F0-47EC-4493-A4DE-0F13154FCDA7}" dt="2021-06-10T19:44:35.517" v="732" actId="478"/>
          <ac:spMkLst>
            <pc:docMk/>
            <pc:sldMk cId="1088213414" sldId="398"/>
            <ac:spMk id="112" creationId="{8C882837-04C9-4862-A33E-DE9FBC3769B2}"/>
          </ac:spMkLst>
        </pc:spChg>
        <pc:spChg chg="add mod">
          <ac:chgData name="Mariana Beija" userId="d2d5e5bf869fdace" providerId="LiveId" clId="{4DED96F0-47EC-4493-A4DE-0F13154FCDA7}" dt="2021-06-10T20:03:14.282" v="1641" actId="1076"/>
          <ac:spMkLst>
            <pc:docMk/>
            <pc:sldMk cId="1088213414" sldId="398"/>
            <ac:spMk id="113" creationId="{7D15DF8E-DAD6-448E-AA2F-C5C9209073C0}"/>
          </ac:spMkLst>
        </pc:spChg>
        <pc:spChg chg="add mod">
          <ac:chgData name="Mariana Beija" userId="d2d5e5bf869fdace" providerId="LiveId" clId="{4DED96F0-47EC-4493-A4DE-0F13154FCDA7}" dt="2021-06-04T15:00:54.028" v="170" actId="20577"/>
          <ac:spMkLst>
            <pc:docMk/>
            <pc:sldMk cId="1088213414" sldId="398"/>
            <ac:spMk id="114" creationId="{9550B2D9-5888-47AA-B33C-BFFE8B95EEC2}"/>
          </ac:spMkLst>
        </pc:spChg>
        <pc:spChg chg="add mod">
          <ac:chgData name="Mariana Beija" userId="d2d5e5bf869fdace" providerId="LiveId" clId="{4DED96F0-47EC-4493-A4DE-0F13154FCDA7}" dt="2021-06-10T20:03:14.282" v="1641" actId="1076"/>
          <ac:spMkLst>
            <pc:docMk/>
            <pc:sldMk cId="1088213414" sldId="398"/>
            <ac:spMk id="116" creationId="{5B4E0637-675B-43B9-BD35-C4A9B9D55453}"/>
          </ac:spMkLst>
        </pc:spChg>
        <pc:spChg chg="add mod">
          <ac:chgData name="Mariana Beija" userId="d2d5e5bf869fdace" providerId="LiveId" clId="{4DED96F0-47EC-4493-A4DE-0F13154FCDA7}" dt="2021-06-10T20:03:14.282" v="1641" actId="1076"/>
          <ac:spMkLst>
            <pc:docMk/>
            <pc:sldMk cId="1088213414" sldId="398"/>
            <ac:spMk id="117" creationId="{D5542260-752D-46A6-AE78-CADDE5DEAD13}"/>
          </ac:spMkLst>
        </pc:spChg>
        <pc:spChg chg="add mod">
          <ac:chgData name="Mariana Beija" userId="d2d5e5bf869fdace" providerId="LiveId" clId="{4DED96F0-47EC-4493-A4DE-0F13154FCDA7}" dt="2021-06-10T20:03:14.282" v="1641" actId="1076"/>
          <ac:spMkLst>
            <pc:docMk/>
            <pc:sldMk cId="1088213414" sldId="398"/>
            <ac:spMk id="118" creationId="{88D3607F-CE91-431B-8E13-6C51597AB691}"/>
          </ac:spMkLst>
        </pc:spChg>
        <pc:spChg chg="del">
          <ac:chgData name="Mariana Beija" userId="d2d5e5bf869fdace" providerId="LiveId" clId="{4DED96F0-47EC-4493-A4DE-0F13154FCDA7}" dt="2021-06-10T19:44:38.226" v="733" actId="478"/>
          <ac:spMkLst>
            <pc:docMk/>
            <pc:sldMk cId="1088213414" sldId="398"/>
            <ac:spMk id="119" creationId="{76FEAACB-973F-4F63-AADD-BEDF00BA070F}"/>
          </ac:spMkLst>
        </pc:spChg>
        <pc:spChg chg="mod">
          <ac:chgData name="Mariana Beija" userId="d2d5e5bf869fdace" providerId="LiveId" clId="{4DED96F0-47EC-4493-A4DE-0F13154FCDA7}" dt="2021-06-10T20:02:57.376" v="1638" actId="1076"/>
          <ac:spMkLst>
            <pc:docMk/>
            <pc:sldMk cId="1088213414" sldId="398"/>
            <ac:spMk id="120" creationId="{06D9454C-5D92-4B66-8D83-882A18DFD1AC}"/>
          </ac:spMkLst>
        </pc:spChg>
        <pc:spChg chg="add mod ord">
          <ac:chgData name="Mariana Beija" userId="d2d5e5bf869fdace" providerId="LiveId" clId="{4DED96F0-47EC-4493-A4DE-0F13154FCDA7}" dt="2021-06-10T19:53:58.853" v="1442" actId="167"/>
          <ac:spMkLst>
            <pc:docMk/>
            <pc:sldMk cId="1088213414" sldId="398"/>
            <ac:spMk id="121" creationId="{ABBE6CA5-4003-4401-A3E5-78B08D5228C8}"/>
          </ac:spMkLst>
        </pc:spChg>
        <pc:spChg chg="add del mod">
          <ac:chgData name="Mariana Beija" userId="d2d5e5bf869fdace" providerId="LiveId" clId="{4DED96F0-47EC-4493-A4DE-0F13154FCDA7}" dt="2021-06-10T20:16:50.803" v="2398" actId="478"/>
          <ac:spMkLst>
            <pc:docMk/>
            <pc:sldMk cId="1088213414" sldId="398"/>
            <ac:spMk id="122" creationId="{3514C6FD-DB72-4016-A0C1-8917B32F3F30}"/>
          </ac:spMkLst>
        </pc:spChg>
        <pc:spChg chg="add mod">
          <ac:chgData name="Mariana Beija" userId="d2d5e5bf869fdace" providerId="LiveId" clId="{4DED96F0-47EC-4493-A4DE-0F13154FCDA7}" dt="2021-06-10T20:03:03.481" v="1640" actId="14100"/>
          <ac:spMkLst>
            <pc:docMk/>
            <pc:sldMk cId="1088213414" sldId="398"/>
            <ac:spMk id="123" creationId="{F59A2F3C-2789-4F4A-BC4C-5E7372BC2A5C}"/>
          </ac:spMkLst>
        </pc:spChg>
        <pc:spChg chg="add del mod">
          <ac:chgData name="Mariana Beija" userId="d2d5e5bf869fdace" providerId="LiveId" clId="{4DED96F0-47EC-4493-A4DE-0F13154FCDA7}" dt="2021-06-10T20:16:53.694" v="2399" actId="478"/>
          <ac:spMkLst>
            <pc:docMk/>
            <pc:sldMk cId="1088213414" sldId="398"/>
            <ac:spMk id="124" creationId="{475C571A-5FAB-43D6-8DDB-8525231BDBDA}"/>
          </ac:spMkLst>
        </pc:spChg>
        <pc:spChg chg="add del mod ord">
          <ac:chgData name="Mariana Beija" userId="d2d5e5bf869fdace" providerId="LiveId" clId="{4DED96F0-47EC-4493-A4DE-0F13154FCDA7}" dt="2021-06-10T20:12:21.696" v="2355" actId="478"/>
          <ac:spMkLst>
            <pc:docMk/>
            <pc:sldMk cId="1088213414" sldId="398"/>
            <ac:spMk id="125" creationId="{0B6F209D-F25B-4BE1-A710-9C103496462B}"/>
          </ac:spMkLst>
        </pc:spChg>
        <pc:spChg chg="add mod">
          <ac:chgData name="Mariana Beija" userId="d2d5e5bf869fdace" providerId="LiveId" clId="{4DED96F0-47EC-4493-A4DE-0F13154FCDA7}" dt="2021-06-10T20:15:55.521" v="2389" actId="1076"/>
          <ac:spMkLst>
            <pc:docMk/>
            <pc:sldMk cId="1088213414" sldId="398"/>
            <ac:spMk id="126" creationId="{980EE529-3F89-4BCB-9A08-A9DC7B49F546}"/>
          </ac:spMkLst>
        </pc:spChg>
        <pc:spChg chg="add mod">
          <ac:chgData name="Mariana Beija" userId="d2d5e5bf869fdace" providerId="LiveId" clId="{4DED96F0-47EC-4493-A4DE-0F13154FCDA7}" dt="2021-06-10T20:16:06.031" v="2393" actId="1036"/>
          <ac:spMkLst>
            <pc:docMk/>
            <pc:sldMk cId="1088213414" sldId="398"/>
            <ac:spMk id="127" creationId="{682CCB2F-D99B-4A7E-B061-8802166E6D40}"/>
          </ac:spMkLst>
        </pc:spChg>
        <pc:spChg chg="add mod">
          <ac:chgData name="Mariana Beija" userId="d2d5e5bf869fdace" providerId="LiveId" clId="{4DED96F0-47EC-4493-A4DE-0F13154FCDA7}" dt="2021-06-10T20:16:14.679" v="2397" actId="1036"/>
          <ac:spMkLst>
            <pc:docMk/>
            <pc:sldMk cId="1088213414" sldId="398"/>
            <ac:spMk id="128" creationId="{8BF49033-B680-419C-B001-FE3AC5B1D62B}"/>
          </ac:spMkLst>
        </pc:spChg>
        <pc:spChg chg="mod">
          <ac:chgData name="Mariana Beija" userId="d2d5e5bf869fdace" providerId="LiveId" clId="{4DED96F0-47EC-4493-A4DE-0F13154FCDA7}" dt="2021-06-04T15:00:38.308" v="167" actId="1076"/>
          <ac:spMkLst>
            <pc:docMk/>
            <pc:sldMk cId="1088213414" sldId="398"/>
            <ac:spMk id="132" creationId="{FB8A254B-CA21-4031-9752-D341E9476D94}"/>
          </ac:spMkLst>
        </pc:spChg>
        <pc:spChg chg="mod">
          <ac:chgData name="Mariana Beija" userId="d2d5e5bf869fdace" providerId="LiveId" clId="{4DED96F0-47EC-4493-A4DE-0F13154FCDA7}" dt="2021-06-04T15:00:38.308" v="167" actId="1076"/>
          <ac:spMkLst>
            <pc:docMk/>
            <pc:sldMk cId="1088213414" sldId="398"/>
            <ac:spMk id="133" creationId="{CAE820E2-2126-4109-A29B-6511CA4600A4}"/>
          </ac:spMkLst>
        </pc:spChg>
        <pc:spChg chg="mod">
          <ac:chgData name="Mariana Beija" userId="d2d5e5bf869fdace" providerId="LiveId" clId="{4DED96F0-47EC-4493-A4DE-0F13154FCDA7}" dt="2021-06-04T15:00:38.308" v="167" actId="1076"/>
          <ac:spMkLst>
            <pc:docMk/>
            <pc:sldMk cId="1088213414" sldId="398"/>
            <ac:spMk id="134" creationId="{B7F9462F-4509-4E35-8FFF-D9B5777B99E6}"/>
          </ac:spMkLst>
        </pc:spChg>
        <pc:spChg chg="mod">
          <ac:chgData name="Mariana Beija" userId="d2d5e5bf869fdace" providerId="LiveId" clId="{4DED96F0-47EC-4493-A4DE-0F13154FCDA7}" dt="2021-06-04T15:00:38.308" v="167" actId="1076"/>
          <ac:spMkLst>
            <pc:docMk/>
            <pc:sldMk cId="1088213414" sldId="398"/>
            <ac:spMk id="135" creationId="{607A72B7-A085-4D9E-8A1D-BB275D4F0CDF}"/>
          </ac:spMkLst>
        </pc:spChg>
        <pc:spChg chg="mod">
          <ac:chgData name="Mariana Beija" userId="d2d5e5bf869fdace" providerId="LiveId" clId="{4DED96F0-47EC-4493-A4DE-0F13154FCDA7}" dt="2021-06-04T15:00:38.308" v="167" actId="1076"/>
          <ac:spMkLst>
            <pc:docMk/>
            <pc:sldMk cId="1088213414" sldId="398"/>
            <ac:spMk id="136" creationId="{4D355FA1-BCDA-49FB-ADD8-6E6FD733E746}"/>
          </ac:spMkLst>
        </pc:spChg>
        <pc:spChg chg="ord">
          <ac:chgData name="Mariana Beija" userId="d2d5e5bf869fdace" providerId="LiveId" clId="{4DED96F0-47EC-4493-A4DE-0F13154FCDA7}" dt="2021-06-10T19:42:43.464" v="726" actId="166"/>
          <ac:spMkLst>
            <pc:docMk/>
            <pc:sldMk cId="1088213414" sldId="398"/>
            <ac:spMk id="137" creationId="{55C7D3AF-2ED1-4BDE-80CB-B41C2730E623}"/>
          </ac:spMkLst>
        </pc:spChg>
        <pc:spChg chg="ord">
          <ac:chgData name="Mariana Beija" userId="d2d5e5bf869fdace" providerId="LiveId" clId="{4DED96F0-47EC-4493-A4DE-0F13154FCDA7}" dt="2021-06-10T19:42:43.464" v="726" actId="166"/>
          <ac:spMkLst>
            <pc:docMk/>
            <pc:sldMk cId="1088213414" sldId="398"/>
            <ac:spMk id="138" creationId="{DC580539-B63A-42BC-9FEC-0DC63BE5B063}"/>
          </ac:spMkLst>
        </pc:spChg>
        <pc:spChg chg="ord">
          <ac:chgData name="Mariana Beija" userId="d2d5e5bf869fdace" providerId="LiveId" clId="{4DED96F0-47EC-4493-A4DE-0F13154FCDA7}" dt="2021-06-10T19:42:43.464" v="726" actId="166"/>
          <ac:spMkLst>
            <pc:docMk/>
            <pc:sldMk cId="1088213414" sldId="398"/>
            <ac:spMk id="139" creationId="{B79727EE-2FF5-4580-B158-CFF82FB9788C}"/>
          </ac:spMkLst>
        </pc:spChg>
        <pc:spChg chg="ord">
          <ac:chgData name="Mariana Beija" userId="d2d5e5bf869fdace" providerId="LiveId" clId="{4DED96F0-47EC-4493-A4DE-0F13154FCDA7}" dt="2021-06-10T19:42:43.464" v="726" actId="166"/>
          <ac:spMkLst>
            <pc:docMk/>
            <pc:sldMk cId="1088213414" sldId="398"/>
            <ac:spMk id="140" creationId="{A49D323E-8528-4C6A-B2F0-574CEAFEE073}"/>
          </ac:spMkLst>
        </pc:spChg>
        <pc:spChg chg="mod">
          <ac:chgData name="Mariana Beija" userId="d2d5e5bf869fdace" providerId="LiveId" clId="{4DED96F0-47EC-4493-A4DE-0F13154FCDA7}" dt="2021-06-10T20:03:00.385" v="1639" actId="14100"/>
          <ac:spMkLst>
            <pc:docMk/>
            <pc:sldMk cId="1088213414" sldId="398"/>
            <ac:spMk id="141" creationId="{A7BB42A1-7E35-409B-A980-3F0D71EFE283}"/>
          </ac:spMkLst>
        </pc:spChg>
        <pc:spChg chg="mod ord">
          <ac:chgData name="Mariana Beija" userId="d2d5e5bf869fdace" providerId="LiveId" clId="{4DED96F0-47EC-4493-A4DE-0F13154FCDA7}" dt="2021-06-10T20:12:52.318" v="2366" actId="6549"/>
          <ac:spMkLst>
            <pc:docMk/>
            <pc:sldMk cId="1088213414" sldId="398"/>
            <ac:spMk id="142" creationId="{66028537-65BA-49EC-8157-8A261E47A6CA}"/>
          </ac:spMkLst>
        </pc:spChg>
        <pc:spChg chg="mod">
          <ac:chgData name="Mariana Beija" userId="d2d5e5bf869fdace" providerId="LiveId" clId="{4DED96F0-47EC-4493-A4DE-0F13154FCDA7}" dt="2021-06-10T20:02:52.545" v="1637" actId="14100"/>
          <ac:spMkLst>
            <pc:docMk/>
            <pc:sldMk cId="1088213414" sldId="398"/>
            <ac:spMk id="143" creationId="{7BA3154E-F766-43B2-9E83-EEC0FA10FE62}"/>
          </ac:spMkLst>
        </pc:spChg>
        <pc:spChg chg="mod">
          <ac:chgData name="Mariana Beija" userId="d2d5e5bf869fdace" providerId="LiveId" clId="{4DED96F0-47EC-4493-A4DE-0F13154FCDA7}" dt="2021-06-10T20:02:36.410" v="1634" actId="1076"/>
          <ac:spMkLst>
            <pc:docMk/>
            <pc:sldMk cId="1088213414" sldId="398"/>
            <ac:spMk id="150" creationId="{E5273489-D6D9-4561-AB14-A391AE585117}"/>
          </ac:spMkLst>
        </pc:spChg>
        <pc:spChg chg="mod">
          <ac:chgData name="Mariana Beija" userId="d2d5e5bf869fdace" providerId="LiveId" clId="{4DED96F0-47EC-4493-A4DE-0F13154FCDA7}" dt="2021-06-10T20:01:55.984" v="1627" actId="1076"/>
          <ac:spMkLst>
            <pc:docMk/>
            <pc:sldMk cId="1088213414" sldId="398"/>
            <ac:spMk id="159" creationId="{97141D06-4188-4C76-BF49-EF7458F84AEE}"/>
          </ac:spMkLst>
        </pc:spChg>
        <pc:spChg chg="mod">
          <ac:chgData name="Mariana Beija" userId="d2d5e5bf869fdace" providerId="LiveId" clId="{4DED96F0-47EC-4493-A4DE-0F13154FCDA7}" dt="2021-06-10T20:02:02.430" v="1630" actId="20577"/>
          <ac:spMkLst>
            <pc:docMk/>
            <pc:sldMk cId="1088213414" sldId="398"/>
            <ac:spMk id="160" creationId="{49B4A595-32EF-47C2-A0D3-F16AACEC3724}"/>
          </ac:spMkLst>
        </pc:spChg>
        <pc:spChg chg="mod">
          <ac:chgData name="Mariana Beija" userId="d2d5e5bf869fdace" providerId="LiveId" clId="{4DED96F0-47EC-4493-A4DE-0F13154FCDA7}" dt="2021-06-10T20:02:49.585" v="1636" actId="1076"/>
          <ac:spMkLst>
            <pc:docMk/>
            <pc:sldMk cId="1088213414" sldId="398"/>
            <ac:spMk id="161" creationId="{8F6F8D7F-5A53-461A-A738-2437B5ECCEFA}"/>
          </ac:spMkLst>
        </pc:spChg>
        <pc:spChg chg="mod">
          <ac:chgData name="Mariana Beija" userId="d2d5e5bf869fdace" providerId="LiveId" clId="{4DED96F0-47EC-4493-A4DE-0F13154FCDA7}" dt="2021-06-10T20:06:02.769" v="1748" actId="14100"/>
          <ac:spMkLst>
            <pc:docMk/>
            <pc:sldMk cId="1088213414" sldId="398"/>
            <ac:spMk id="162" creationId="{E196D8D5-C65A-45F8-90EE-3AC82BEFC902}"/>
          </ac:spMkLst>
        </pc:spChg>
        <pc:spChg chg="mod">
          <ac:chgData name="Mariana Beija" userId="d2d5e5bf869fdace" providerId="LiveId" clId="{4DED96F0-47EC-4493-A4DE-0F13154FCDA7}" dt="2021-06-10T20:13:16.820" v="2369" actId="1076"/>
          <ac:spMkLst>
            <pc:docMk/>
            <pc:sldMk cId="1088213414" sldId="398"/>
            <ac:spMk id="174" creationId="{37FA0F04-91CC-40E7-BED8-765510980F04}"/>
          </ac:spMkLst>
        </pc:spChg>
        <pc:spChg chg="mod">
          <ac:chgData name="Mariana Beija" userId="d2d5e5bf869fdace" providerId="LiveId" clId="{4DED96F0-47EC-4493-A4DE-0F13154FCDA7}" dt="2021-06-10T20:13:21.081" v="2370" actId="1076"/>
          <ac:spMkLst>
            <pc:docMk/>
            <pc:sldMk cId="1088213414" sldId="398"/>
            <ac:spMk id="175" creationId="{5B4C17A9-4B0D-4135-8AF9-CCB5FDB1F629}"/>
          </ac:spMkLst>
        </pc:spChg>
        <pc:spChg chg="mod">
          <ac:chgData name="Mariana Beija" userId="d2d5e5bf869fdace" providerId="LiveId" clId="{4DED96F0-47EC-4493-A4DE-0F13154FCDA7}" dt="2021-06-10T20:13:49.991" v="2375" actId="1076"/>
          <ac:spMkLst>
            <pc:docMk/>
            <pc:sldMk cId="1088213414" sldId="398"/>
            <ac:spMk id="176" creationId="{3D63D45E-CF33-4ED0-AFE8-2BB6FF27768E}"/>
          </ac:spMkLst>
        </pc:spChg>
        <pc:spChg chg="mod">
          <ac:chgData name="Mariana Beija" userId="d2d5e5bf869fdace" providerId="LiveId" clId="{4DED96F0-47EC-4493-A4DE-0F13154FCDA7}" dt="2021-06-10T20:13:45.557" v="2374" actId="1076"/>
          <ac:spMkLst>
            <pc:docMk/>
            <pc:sldMk cId="1088213414" sldId="398"/>
            <ac:spMk id="177" creationId="{1DC031BD-465D-457A-96FC-51C7EA46ED79}"/>
          </ac:spMkLst>
        </pc:spChg>
        <pc:spChg chg="mod">
          <ac:chgData name="Mariana Beija" userId="d2d5e5bf869fdace" providerId="LiveId" clId="{4DED96F0-47EC-4493-A4DE-0F13154FCDA7}" dt="2021-06-10T20:13:00.590" v="2367" actId="1076"/>
          <ac:spMkLst>
            <pc:docMk/>
            <pc:sldMk cId="1088213414" sldId="398"/>
            <ac:spMk id="178" creationId="{6177A9A9-2479-44FF-9749-36FD3D04FD2B}"/>
          </ac:spMkLst>
        </pc:spChg>
        <pc:spChg chg="mod">
          <ac:chgData name="Mariana Beija" userId="d2d5e5bf869fdace" providerId="LiveId" clId="{4DED96F0-47EC-4493-A4DE-0F13154FCDA7}" dt="2021-06-10T20:13:56.526" v="2376" actId="1076"/>
          <ac:spMkLst>
            <pc:docMk/>
            <pc:sldMk cId="1088213414" sldId="398"/>
            <ac:spMk id="179" creationId="{71CDD9A8-E821-4202-B7CD-644A28ADB73F}"/>
          </ac:spMkLst>
        </pc:spChg>
        <pc:spChg chg="mod">
          <ac:chgData name="Mariana Beija" userId="d2d5e5bf869fdace" providerId="LiveId" clId="{4DED96F0-47EC-4493-A4DE-0F13154FCDA7}" dt="2021-06-10T20:14:10.607" v="2378" actId="1076"/>
          <ac:spMkLst>
            <pc:docMk/>
            <pc:sldMk cId="1088213414" sldId="398"/>
            <ac:spMk id="180" creationId="{9EBB4C19-0D0B-492C-971A-2136B6CD3382}"/>
          </ac:spMkLst>
        </pc:spChg>
        <pc:spChg chg="mod">
          <ac:chgData name="Mariana Beija" userId="d2d5e5bf869fdace" providerId="LiveId" clId="{4DED96F0-47EC-4493-A4DE-0F13154FCDA7}" dt="2021-06-10T20:14:30.501" v="2379" actId="1076"/>
          <ac:spMkLst>
            <pc:docMk/>
            <pc:sldMk cId="1088213414" sldId="398"/>
            <ac:spMk id="184" creationId="{87063192-2DD9-4384-A28A-4B5B76D46631}"/>
          </ac:spMkLst>
        </pc:spChg>
        <pc:spChg chg="mod">
          <ac:chgData name="Mariana Beija" userId="d2d5e5bf869fdace" providerId="LiveId" clId="{4DED96F0-47EC-4493-A4DE-0F13154FCDA7}" dt="2021-06-10T20:14:39.943" v="2381" actId="1076"/>
          <ac:spMkLst>
            <pc:docMk/>
            <pc:sldMk cId="1088213414" sldId="398"/>
            <ac:spMk id="185" creationId="{CBAD397D-CB8F-406A-AC5E-26D1A531E877}"/>
          </ac:spMkLst>
        </pc:spChg>
        <pc:spChg chg="del">
          <ac:chgData name="Mariana Beija" userId="d2d5e5bf869fdace" providerId="LiveId" clId="{4DED96F0-47EC-4493-A4DE-0F13154FCDA7}" dt="2021-06-10T19:45:15.039" v="759" actId="478"/>
          <ac:spMkLst>
            <pc:docMk/>
            <pc:sldMk cId="1088213414" sldId="398"/>
            <ac:spMk id="186" creationId="{F44BEDAC-EC18-4F14-9B98-7E8B9475F629}"/>
          </ac:spMkLst>
        </pc:spChg>
        <pc:spChg chg="mod">
          <ac:chgData name="Mariana Beija" userId="d2d5e5bf869fdace" providerId="LiveId" clId="{4DED96F0-47EC-4493-A4DE-0F13154FCDA7}" dt="2021-06-04T15:05:28.444" v="196" actId="14100"/>
          <ac:spMkLst>
            <pc:docMk/>
            <pc:sldMk cId="1088213414" sldId="398"/>
            <ac:spMk id="188" creationId="{F2B2E17A-E49F-489B-95E5-1F2DB6731511}"/>
          </ac:spMkLst>
        </pc:spChg>
        <pc:spChg chg="mod">
          <ac:chgData name="Mariana Beija" userId="d2d5e5bf869fdace" providerId="LiveId" clId="{4DED96F0-47EC-4493-A4DE-0F13154FCDA7}" dt="2021-06-10T19:49:01.785" v="1178" actId="1076"/>
          <ac:spMkLst>
            <pc:docMk/>
            <pc:sldMk cId="1088213414" sldId="398"/>
            <ac:spMk id="189" creationId="{5D99A1C5-1A4C-4CBD-B514-B49E33D1370B}"/>
          </ac:spMkLst>
        </pc:spChg>
        <pc:spChg chg="mod">
          <ac:chgData name="Mariana Beija" userId="d2d5e5bf869fdace" providerId="LiveId" clId="{4DED96F0-47EC-4493-A4DE-0F13154FCDA7}" dt="2021-06-10T19:49:01.785" v="1178" actId="1076"/>
          <ac:spMkLst>
            <pc:docMk/>
            <pc:sldMk cId="1088213414" sldId="398"/>
            <ac:spMk id="190" creationId="{8637EE4B-86F0-4D7E-A148-8A17C8C15E85}"/>
          </ac:spMkLst>
        </pc:spChg>
        <pc:spChg chg="mod">
          <ac:chgData name="Mariana Beija" userId="d2d5e5bf869fdace" providerId="LiveId" clId="{4DED96F0-47EC-4493-A4DE-0F13154FCDA7}" dt="2021-06-10T19:49:01.785" v="1178" actId="1076"/>
          <ac:spMkLst>
            <pc:docMk/>
            <pc:sldMk cId="1088213414" sldId="398"/>
            <ac:spMk id="191" creationId="{E2640B4C-2287-4506-8CA8-FB823D5277A4}"/>
          </ac:spMkLst>
        </pc:spChg>
        <pc:spChg chg="del">
          <ac:chgData name="Mariana Beija" userId="d2d5e5bf869fdace" providerId="LiveId" clId="{4DED96F0-47EC-4493-A4DE-0F13154FCDA7}" dt="2021-06-10T19:46:43.818" v="780" actId="478"/>
          <ac:spMkLst>
            <pc:docMk/>
            <pc:sldMk cId="1088213414" sldId="398"/>
            <ac:spMk id="192" creationId="{29C78073-A16C-4C61-81C0-07018AD11258}"/>
          </ac:spMkLst>
        </pc:spChg>
        <pc:spChg chg="del">
          <ac:chgData name="Mariana Beija" userId="d2d5e5bf869fdace" providerId="LiveId" clId="{4DED96F0-47EC-4493-A4DE-0F13154FCDA7}" dt="2021-06-10T19:46:43.818" v="780" actId="478"/>
          <ac:spMkLst>
            <pc:docMk/>
            <pc:sldMk cId="1088213414" sldId="398"/>
            <ac:spMk id="193" creationId="{1EAD148A-CE83-49D9-807A-C7F901385C3F}"/>
          </ac:spMkLst>
        </pc:spChg>
        <pc:spChg chg="del">
          <ac:chgData name="Mariana Beija" userId="d2d5e5bf869fdace" providerId="LiveId" clId="{4DED96F0-47EC-4493-A4DE-0F13154FCDA7}" dt="2021-06-10T19:45:09.273" v="758" actId="478"/>
          <ac:spMkLst>
            <pc:docMk/>
            <pc:sldMk cId="1088213414" sldId="398"/>
            <ac:spMk id="194" creationId="{BD410295-F544-4410-BB6D-8C81FA10405C}"/>
          </ac:spMkLst>
        </pc:spChg>
        <pc:spChg chg="del">
          <ac:chgData name="Mariana Beija" userId="d2d5e5bf869fdace" providerId="LiveId" clId="{4DED96F0-47EC-4493-A4DE-0F13154FCDA7}" dt="2021-06-10T19:45:09.273" v="758" actId="478"/>
          <ac:spMkLst>
            <pc:docMk/>
            <pc:sldMk cId="1088213414" sldId="398"/>
            <ac:spMk id="195" creationId="{E9955B06-6A9A-4A07-8190-F059C2E724E2}"/>
          </ac:spMkLst>
        </pc:spChg>
        <pc:spChg chg="del">
          <ac:chgData name="Mariana Beija" userId="d2d5e5bf869fdace" providerId="LiveId" clId="{4DED96F0-47EC-4493-A4DE-0F13154FCDA7}" dt="2021-06-10T19:46:43.818" v="780" actId="478"/>
          <ac:spMkLst>
            <pc:docMk/>
            <pc:sldMk cId="1088213414" sldId="398"/>
            <ac:spMk id="196" creationId="{27DBB3BA-FB22-4AF0-8067-3042A227EC50}"/>
          </ac:spMkLst>
        </pc:spChg>
        <pc:spChg chg="del mod">
          <ac:chgData name="Mariana Beija" userId="d2d5e5bf869fdace" providerId="LiveId" clId="{4DED96F0-47EC-4493-A4DE-0F13154FCDA7}" dt="2021-06-10T19:46:43.818" v="780" actId="478"/>
          <ac:spMkLst>
            <pc:docMk/>
            <pc:sldMk cId="1088213414" sldId="398"/>
            <ac:spMk id="197" creationId="{B17975FD-B132-4184-89CA-BCC0E312B445}"/>
          </ac:spMkLst>
        </pc:spChg>
        <pc:spChg chg="mod">
          <ac:chgData name="Mariana Beija" userId="d2d5e5bf869fdace" providerId="LiveId" clId="{4DED96F0-47EC-4493-A4DE-0F13154FCDA7}" dt="2021-06-10T20:03:17.891" v="1642" actId="14100"/>
          <ac:spMkLst>
            <pc:docMk/>
            <pc:sldMk cId="1088213414" sldId="398"/>
            <ac:spMk id="198" creationId="{36C56FFE-519D-40ED-AD64-F607443C0F8F}"/>
          </ac:spMkLst>
        </pc:spChg>
        <pc:spChg chg="mod">
          <ac:chgData name="Mariana Beija" userId="d2d5e5bf869fdace" providerId="LiveId" clId="{4DED96F0-47EC-4493-A4DE-0F13154FCDA7}" dt="2021-06-10T20:03:23.211" v="1643" actId="14100"/>
          <ac:spMkLst>
            <pc:docMk/>
            <pc:sldMk cId="1088213414" sldId="398"/>
            <ac:spMk id="200" creationId="{857F9718-B614-49DA-A717-BA964DC4F489}"/>
          </ac:spMkLst>
        </pc:spChg>
        <pc:spChg chg="mod">
          <ac:chgData name="Mariana Beija" userId="d2d5e5bf869fdace" providerId="LiveId" clId="{4DED96F0-47EC-4493-A4DE-0F13154FCDA7}" dt="2021-06-10T20:00:26.366" v="1610" actId="1076"/>
          <ac:spMkLst>
            <pc:docMk/>
            <pc:sldMk cId="1088213414" sldId="398"/>
            <ac:spMk id="202" creationId="{6C563234-8051-45C7-886B-482A5E45FA9C}"/>
          </ac:spMkLst>
        </pc:spChg>
        <pc:spChg chg="del mod">
          <ac:chgData name="Mariana Beija" userId="d2d5e5bf869fdace" providerId="LiveId" clId="{4DED96F0-47EC-4493-A4DE-0F13154FCDA7}" dt="2021-06-10T19:59:26.978" v="1596" actId="478"/>
          <ac:spMkLst>
            <pc:docMk/>
            <pc:sldMk cId="1088213414" sldId="398"/>
            <ac:spMk id="203" creationId="{07C8D915-EEFA-4CEE-817D-E912FD05244E}"/>
          </ac:spMkLst>
        </pc:spChg>
        <pc:spChg chg="del mod">
          <ac:chgData name="Mariana Beija" userId="d2d5e5bf869fdace" providerId="LiveId" clId="{4DED96F0-47EC-4493-A4DE-0F13154FCDA7}" dt="2021-06-10T19:59:26.978" v="1596" actId="478"/>
          <ac:spMkLst>
            <pc:docMk/>
            <pc:sldMk cId="1088213414" sldId="398"/>
            <ac:spMk id="204" creationId="{00F56414-144F-4353-B979-E56A2EBD2C22}"/>
          </ac:spMkLst>
        </pc:spChg>
        <pc:spChg chg="mod">
          <ac:chgData name="Mariana Beija" userId="d2d5e5bf869fdace" providerId="LiveId" clId="{4DED96F0-47EC-4493-A4DE-0F13154FCDA7}" dt="2021-06-10T20:00:26.366" v="1610" actId="1076"/>
          <ac:spMkLst>
            <pc:docMk/>
            <pc:sldMk cId="1088213414" sldId="398"/>
            <ac:spMk id="205" creationId="{D65086EC-F46C-4B94-9A16-DA286060A658}"/>
          </ac:spMkLst>
        </pc:spChg>
        <pc:spChg chg="mod">
          <ac:chgData name="Mariana Beija" userId="d2d5e5bf869fdace" providerId="LiveId" clId="{4DED96F0-47EC-4493-A4DE-0F13154FCDA7}" dt="2021-06-10T20:00:26.366" v="1610" actId="1076"/>
          <ac:spMkLst>
            <pc:docMk/>
            <pc:sldMk cId="1088213414" sldId="398"/>
            <ac:spMk id="206" creationId="{97A89F26-8F5E-457D-AC23-BEC3B97DCFCA}"/>
          </ac:spMkLst>
        </pc:spChg>
        <pc:spChg chg="mod">
          <ac:chgData name="Mariana Beija" userId="d2d5e5bf869fdace" providerId="LiveId" clId="{4DED96F0-47EC-4493-A4DE-0F13154FCDA7}" dt="2021-06-10T20:06:07.422" v="1749" actId="1076"/>
          <ac:spMkLst>
            <pc:docMk/>
            <pc:sldMk cId="1088213414" sldId="398"/>
            <ac:spMk id="207" creationId="{D761FD0D-5510-4412-99E2-9FF7BE07FE2C}"/>
          </ac:spMkLst>
        </pc:spChg>
        <pc:spChg chg="del mod">
          <ac:chgData name="Mariana Beija" userId="d2d5e5bf869fdace" providerId="LiveId" clId="{4DED96F0-47EC-4493-A4DE-0F13154FCDA7}" dt="2021-06-10T19:59:38.515" v="1599" actId="478"/>
          <ac:spMkLst>
            <pc:docMk/>
            <pc:sldMk cId="1088213414" sldId="398"/>
            <ac:spMk id="208" creationId="{A82CDE12-53AE-429E-8BCB-1EFEE8A8DE2C}"/>
          </ac:spMkLst>
        </pc:spChg>
        <pc:cxnChg chg="mod">
          <ac:chgData name="Mariana Beija" userId="d2d5e5bf869fdace" providerId="LiveId" clId="{4DED96F0-47EC-4493-A4DE-0F13154FCDA7}" dt="2021-06-10T20:02:43.236" v="1635" actId="14100"/>
          <ac:cxnSpMkLst>
            <pc:docMk/>
            <pc:sldMk cId="1088213414" sldId="398"/>
            <ac:cxnSpMk id="152" creationId="{7CCBD464-6897-4904-8634-EEC6AAB3537D}"/>
          </ac:cxnSpMkLst>
        </pc:cxnChg>
        <pc:cxnChg chg="mod">
          <ac:chgData name="Mariana Beija" userId="d2d5e5bf869fdace" providerId="LiveId" clId="{4DED96F0-47EC-4493-A4DE-0F13154FCDA7}" dt="2021-06-10T20:02:23.007" v="1633" actId="14100"/>
          <ac:cxnSpMkLst>
            <pc:docMk/>
            <pc:sldMk cId="1088213414" sldId="398"/>
            <ac:cxnSpMk id="153" creationId="{A57E25E7-0612-4B17-9DF5-8396C9926EF1}"/>
          </ac:cxnSpMkLst>
        </pc:cxnChg>
        <pc:cxnChg chg="mod">
          <ac:chgData name="Mariana Beija" userId="d2d5e5bf869fdace" providerId="LiveId" clId="{4DED96F0-47EC-4493-A4DE-0F13154FCDA7}" dt="2021-06-10T20:02:15.182" v="1632" actId="14100"/>
          <ac:cxnSpMkLst>
            <pc:docMk/>
            <pc:sldMk cId="1088213414" sldId="398"/>
            <ac:cxnSpMk id="154" creationId="{72E6B2AC-2958-412D-8A8D-E97E3AC5372C}"/>
          </ac:cxnSpMkLst>
        </pc:cxnChg>
        <pc:cxnChg chg="mod">
          <ac:chgData name="Mariana Beija" userId="d2d5e5bf869fdace" providerId="LiveId" clId="{4DED96F0-47EC-4493-A4DE-0F13154FCDA7}" dt="2021-06-10T20:02:07.438" v="1631" actId="14100"/>
          <ac:cxnSpMkLst>
            <pc:docMk/>
            <pc:sldMk cId="1088213414" sldId="398"/>
            <ac:cxnSpMk id="155" creationId="{CE472D53-F929-4767-B7FA-0DE9FABFC23E}"/>
          </ac:cxnSpMkLst>
        </pc:cxnChg>
        <pc:cxnChg chg="mod">
          <ac:chgData name="Mariana Beija" userId="d2d5e5bf869fdace" providerId="LiveId" clId="{4DED96F0-47EC-4493-A4DE-0F13154FCDA7}" dt="2021-06-10T20:01:28.458" v="1622" actId="1076"/>
          <ac:cxnSpMkLst>
            <pc:docMk/>
            <pc:sldMk cId="1088213414" sldId="398"/>
            <ac:cxnSpMk id="156" creationId="{80D129EB-3FA6-4A8A-998C-3BB82D4695E7}"/>
          </ac:cxnSpMkLst>
        </pc:cxnChg>
      </pc:sldChg>
    </pc:docChg>
  </pc:docChgLst>
  <pc:docChgLst>
    <pc:chgData name="Marianne Haddad" userId="818231a81fced73f" providerId="LiveId" clId="{882A3479-EB59-4FDD-ABED-13980C95D580}"/>
    <pc:docChg chg="undo redo custSel addSld delSld modSld">
      <pc:chgData name="Marianne Haddad" userId="818231a81fced73f" providerId="LiveId" clId="{882A3479-EB59-4FDD-ABED-13980C95D580}" dt="2021-06-29T08:38:07.371" v="2411" actId="478"/>
      <pc:docMkLst>
        <pc:docMk/>
      </pc:docMkLst>
      <pc:sldChg chg="addSp delSp modSp del mod setBg">
        <pc:chgData name="Marianne Haddad" userId="818231a81fced73f" providerId="LiveId" clId="{882A3479-EB59-4FDD-ABED-13980C95D580}" dt="2021-06-04T15:43:04.741" v="1305" actId="47"/>
        <pc:sldMkLst>
          <pc:docMk/>
          <pc:sldMk cId="1074642815" sldId="397"/>
        </pc:sldMkLst>
        <pc:spChg chg="add del mod">
          <ac:chgData name="Marianne Haddad" userId="818231a81fced73f" providerId="LiveId" clId="{882A3479-EB59-4FDD-ABED-13980C95D580}" dt="2021-06-03T16:12:04.193" v="117" actId="478"/>
          <ac:spMkLst>
            <pc:docMk/>
            <pc:sldMk cId="1074642815" sldId="397"/>
            <ac:spMk id="11" creationId="{6FE23B51-E8B1-4DFB-9C9A-427DDCE7BE7D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4" creationId="{A4D430D3-27B9-4C49-9B33-706FB312C924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29" creationId="{82B324EB-EBC4-4F3F-ADE1-1213B620F680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30" creationId="{F5207122-E504-40C0-9FD1-77FB9BB05547}"/>
          </ac:spMkLst>
        </pc:spChg>
        <pc:spChg chg="mod">
          <ac:chgData name="Marianne Haddad" userId="818231a81fced73f" providerId="LiveId" clId="{882A3479-EB59-4FDD-ABED-13980C95D580}" dt="2021-06-04T08:40:06.634" v="904" actId="554"/>
          <ac:spMkLst>
            <pc:docMk/>
            <pc:sldMk cId="1074642815" sldId="397"/>
            <ac:spMk id="31" creationId="{6BEE71B3-B8B1-4060-BCD4-61B583CB06FF}"/>
          </ac:spMkLst>
        </pc:spChg>
        <pc:spChg chg="mod">
          <ac:chgData name="Marianne Haddad" userId="818231a81fced73f" providerId="LiveId" clId="{882A3479-EB59-4FDD-ABED-13980C95D580}" dt="2021-06-04T08:40:06.634" v="904" actId="554"/>
          <ac:spMkLst>
            <pc:docMk/>
            <pc:sldMk cId="1074642815" sldId="397"/>
            <ac:spMk id="32" creationId="{B68B0076-DADD-4F10-A5CB-44767F7A81EA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33" creationId="{2DA205AA-E9C7-4DD9-A2EF-48C73D41536F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34" creationId="{691ADA07-0FC9-475D-9E8C-E9451DCBE87F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35" creationId="{66DEC931-8771-4948-8F87-4B95780679BF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36" creationId="{0F6B0CB1-514C-4EFC-B20B-4BF12AC2B593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37" creationId="{0C628E42-912C-4AE5-9AA6-7743F8DFD1FD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38" creationId="{C650FD7D-2187-4AEF-885D-BEC731FCDEF5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39" creationId="{A3B59BF3-A8DE-4E6B-A70F-1D671B990632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67" creationId="{D1EA3AE5-498B-4713-8A45-5CE0D0BC2633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68" creationId="{CB056677-834C-4D47-9037-624576166979}"/>
          </ac:spMkLst>
        </pc:spChg>
        <pc:spChg chg="mod">
          <ac:chgData name="Marianne Haddad" userId="818231a81fced73f" providerId="LiveId" clId="{882A3479-EB59-4FDD-ABED-13980C95D580}" dt="2021-06-04T08:40:24.899" v="907" actId="554"/>
          <ac:spMkLst>
            <pc:docMk/>
            <pc:sldMk cId="1074642815" sldId="397"/>
            <ac:spMk id="73" creationId="{F1A62ED8-D848-4508-B6E4-C7D7494E263B}"/>
          </ac:spMkLst>
        </pc:spChg>
        <pc:spChg chg="mod">
          <ac:chgData name="Marianne Haddad" userId="818231a81fced73f" providerId="LiveId" clId="{882A3479-EB59-4FDD-ABED-13980C95D580}" dt="2021-06-04T08:40:17.025" v="906" actId="554"/>
          <ac:spMkLst>
            <pc:docMk/>
            <pc:sldMk cId="1074642815" sldId="397"/>
            <ac:spMk id="74" creationId="{F5F9E39F-E3E9-48A0-913E-05E9A97AFF90}"/>
          </ac:spMkLst>
        </pc:spChg>
        <pc:spChg chg="mod">
          <ac:chgData name="Marianne Haddad" userId="818231a81fced73f" providerId="LiveId" clId="{882A3479-EB59-4FDD-ABED-13980C95D580}" dt="2021-06-04T08:40:11.234" v="905" actId="1076"/>
          <ac:spMkLst>
            <pc:docMk/>
            <pc:sldMk cId="1074642815" sldId="397"/>
            <ac:spMk id="75" creationId="{A985ACC8-828B-4E08-8B3C-FE244253C512}"/>
          </ac:spMkLst>
        </pc:spChg>
        <pc:spChg chg="mod">
          <ac:chgData name="Marianne Haddad" userId="818231a81fced73f" providerId="LiveId" clId="{882A3479-EB59-4FDD-ABED-13980C95D580}" dt="2021-06-04T08:40:17.025" v="906" actId="554"/>
          <ac:spMkLst>
            <pc:docMk/>
            <pc:sldMk cId="1074642815" sldId="397"/>
            <ac:spMk id="76" creationId="{8FC126A9-96BB-4808-BE89-66588A8E4D25}"/>
          </ac:spMkLst>
        </pc:spChg>
        <pc:spChg chg="mod">
          <ac:chgData name="Marianne Haddad" userId="818231a81fced73f" providerId="LiveId" clId="{882A3479-EB59-4FDD-ABED-13980C95D580}" dt="2021-06-04T08:40:24.899" v="907" actId="554"/>
          <ac:spMkLst>
            <pc:docMk/>
            <pc:sldMk cId="1074642815" sldId="397"/>
            <ac:spMk id="77" creationId="{AB4D171E-2C6B-4162-B88C-B8F9D52833EB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78" creationId="{55BD35EA-1A25-4DDB-8235-CEC2582ADEF2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79" creationId="{7D147696-97EC-4A22-A190-CD965FD7D910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80" creationId="{696731A8-4BA1-459F-A0BB-111F450EA883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81" creationId="{CCBE64C5-8665-47A7-B2AE-741F30DE76DD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82" creationId="{E34ED998-3B60-40E7-A0B5-B5026216EE80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83" creationId="{F80715C8-8A7F-4972-8A40-3426DA4FFE99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84" creationId="{D2C84773-E8B4-4DB1-BC40-D0451DF8DA9F}"/>
          </ac:spMkLst>
        </pc:spChg>
        <pc:spChg chg="add 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94" creationId="{ABCDBCD1-F8FC-4ED7-85C4-A4EDD5F31B06}"/>
          </ac:spMkLst>
        </pc:spChg>
        <pc:spChg chg="add 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95" creationId="{60C05488-19C3-4FCE-93D3-468E74CC7585}"/>
          </ac:spMkLst>
        </pc:spChg>
        <pc:spChg chg="add 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96" creationId="{4563CA29-ED1A-4025-8A9D-E160052B8AE7}"/>
          </ac:spMkLst>
        </pc:spChg>
        <pc:spChg chg="add 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97" creationId="{7D1D785F-D43F-4FA7-BC11-F464535ABEEE}"/>
          </ac:spMkLst>
        </pc:spChg>
        <pc:spChg chg="add 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98" creationId="{0CAABC8E-5727-4DCE-8FA9-28369EC3B79E}"/>
          </ac:spMkLst>
        </pc:spChg>
        <pc:spChg chg="add 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99" creationId="{F70FBB2B-B84B-40B9-93E5-64AA3A700669}"/>
          </ac:spMkLst>
        </pc:spChg>
        <pc:spChg chg="add 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00" creationId="{1441B369-A85A-4B21-84CB-047B3CC7979E}"/>
          </ac:spMkLst>
        </pc:spChg>
        <pc:spChg chg="add 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01" creationId="{BA127F9A-E71D-4ECD-AD61-7687301CA72A}"/>
          </ac:spMkLst>
        </pc:spChg>
        <pc:spChg chg="add 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02" creationId="{4CD3DD42-44C0-4AAA-8376-34ADA4ABE908}"/>
          </ac:spMkLst>
        </pc:spChg>
        <pc:spChg chg="add 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03" creationId="{7006E426-215E-4F76-A85B-616F4423E498}"/>
          </ac:spMkLst>
        </pc:spChg>
        <pc:spChg chg="add 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04" creationId="{CDCD424D-DF35-4A50-9006-B439C628BBA1}"/>
          </ac:spMkLst>
        </pc:spChg>
        <pc:spChg chg="add 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05" creationId="{99D2E0F8-C2DE-492B-9C17-E6381CD552FB}"/>
          </ac:spMkLst>
        </pc:spChg>
        <pc:spChg chg="add 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06" creationId="{D93222E9-52D3-489A-BD41-A739126946CA}"/>
          </ac:spMkLst>
        </pc:spChg>
        <pc:spChg chg="add 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07" creationId="{7329C5FF-AD7F-4F02-813A-00534CE630CE}"/>
          </ac:spMkLst>
        </pc:spChg>
        <pc:spChg chg="add 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08" creationId="{C7A1F887-CF43-4FB4-A8D8-334748D82005}"/>
          </ac:spMkLst>
        </pc:spChg>
        <pc:spChg chg="add 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09" creationId="{37E8C2CB-5B0A-4064-8658-88340718328D}"/>
          </ac:spMkLst>
        </pc:spChg>
        <pc:spChg chg="add 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10" creationId="{59F20BD0-0818-4ED0-AC1F-1245E0CC178B}"/>
          </ac:spMkLst>
        </pc:spChg>
        <pc:spChg chg="add 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11" creationId="{8AAF0938-7813-4DF6-AF57-E45FEBE7C68F}"/>
          </ac:spMkLst>
        </pc:spChg>
        <pc:spChg chg="add del mod">
          <ac:chgData name="Marianne Haddad" userId="818231a81fced73f" providerId="LiveId" clId="{882A3479-EB59-4FDD-ABED-13980C95D580}" dt="2021-06-04T15:42:54.523" v="1303" actId="21"/>
          <ac:spMkLst>
            <pc:docMk/>
            <pc:sldMk cId="1074642815" sldId="397"/>
            <ac:spMk id="112" creationId="{CA85B7EC-B8E9-4858-A52E-B4B7B90DEC30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15" creationId="{1295E501-8E5F-4D23-A659-E271D353A7B1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32" creationId="{FB8A254B-CA21-4031-9752-D341E9476D94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33" creationId="{CAE820E2-2126-4109-A29B-6511CA4600A4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34" creationId="{B7F9462F-4509-4E35-8FFF-D9B5777B99E6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35" creationId="{607A72B7-A085-4D9E-8A1D-BB275D4F0CDF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36" creationId="{4D355FA1-BCDA-49FB-ADD8-6E6FD733E746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37" creationId="{55C7D3AF-2ED1-4BDE-80CB-B41C2730E623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38" creationId="{DC580539-B63A-42BC-9FEC-0DC63BE5B063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39" creationId="{B79727EE-2FF5-4580-B158-CFF82FB9788C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40" creationId="{A49D323E-8528-4C6A-B2F0-574CEAFEE073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41" creationId="{A7BB42A1-7E35-409B-A980-3F0D71EFE283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42" creationId="{66028537-65BA-49EC-8157-8A261E47A6CA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43" creationId="{7BA3154E-F766-43B2-9E83-EEC0FA10FE62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50" creationId="{E5273489-D6D9-4561-AB14-A391AE585117}"/>
          </ac:spMkLst>
        </pc:spChg>
        <pc:spChg chg="add del 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59" creationId="{97141D06-4188-4C76-BF49-EF7458F84AEE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60" creationId="{49B4A595-32EF-47C2-A0D3-F16AACEC3724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61" creationId="{8F6F8D7F-5A53-461A-A738-2437B5ECCEFA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62" creationId="{E196D8D5-C65A-45F8-90EE-3AC82BEFC902}"/>
          </ac:spMkLst>
        </pc:spChg>
        <pc:spChg chg="del mod">
          <ac:chgData name="Marianne Haddad" userId="818231a81fced73f" providerId="LiveId" clId="{882A3479-EB59-4FDD-ABED-13980C95D580}" dt="2021-06-04T08:27:20.544" v="507" actId="478"/>
          <ac:spMkLst>
            <pc:docMk/>
            <pc:sldMk cId="1074642815" sldId="397"/>
            <ac:spMk id="163" creationId="{097876D4-79AE-47FD-BB48-2138F96D5273}"/>
          </ac:spMkLst>
        </pc:spChg>
        <pc:spChg chg="del mod">
          <ac:chgData name="Marianne Haddad" userId="818231a81fced73f" providerId="LiveId" clId="{882A3479-EB59-4FDD-ABED-13980C95D580}" dt="2021-06-04T08:27:20.544" v="507" actId="478"/>
          <ac:spMkLst>
            <pc:docMk/>
            <pc:sldMk cId="1074642815" sldId="397"/>
            <ac:spMk id="165" creationId="{1B36D0A3-D80A-4913-8573-8C30FA96D04F}"/>
          </ac:spMkLst>
        </pc:spChg>
        <pc:spChg chg="del mod">
          <ac:chgData name="Marianne Haddad" userId="818231a81fced73f" providerId="LiveId" clId="{882A3479-EB59-4FDD-ABED-13980C95D580}" dt="2021-06-04T08:27:00.589" v="497" actId="478"/>
          <ac:spMkLst>
            <pc:docMk/>
            <pc:sldMk cId="1074642815" sldId="397"/>
            <ac:spMk id="166" creationId="{B4C056E8-98EE-475F-8391-097825D20E42}"/>
          </ac:spMkLst>
        </pc:spChg>
        <pc:spChg chg="del mod">
          <ac:chgData name="Marianne Haddad" userId="818231a81fced73f" providerId="LiveId" clId="{882A3479-EB59-4FDD-ABED-13980C95D580}" dt="2021-06-04T08:27:52.543" v="550" actId="478"/>
          <ac:spMkLst>
            <pc:docMk/>
            <pc:sldMk cId="1074642815" sldId="397"/>
            <ac:spMk id="168" creationId="{3EFACDA2-F4BB-4F48-9CA8-02A32923F765}"/>
          </ac:spMkLst>
        </pc:spChg>
        <pc:spChg chg="del mod">
          <ac:chgData name="Marianne Haddad" userId="818231a81fced73f" providerId="LiveId" clId="{882A3479-EB59-4FDD-ABED-13980C95D580}" dt="2021-06-04T08:27:52.543" v="550" actId="478"/>
          <ac:spMkLst>
            <pc:docMk/>
            <pc:sldMk cId="1074642815" sldId="397"/>
            <ac:spMk id="169" creationId="{5F538F0B-A822-4D1B-B059-C9D76205EBE7}"/>
          </ac:spMkLst>
        </pc:spChg>
        <pc:spChg chg="del mod">
          <ac:chgData name="Marianne Haddad" userId="818231a81fced73f" providerId="LiveId" clId="{882A3479-EB59-4FDD-ABED-13980C95D580}" dt="2021-06-04T08:27:56.048" v="551" actId="478"/>
          <ac:spMkLst>
            <pc:docMk/>
            <pc:sldMk cId="1074642815" sldId="397"/>
            <ac:spMk id="170" creationId="{C92F52BC-D59A-4B73-8791-BBFA9EC5E018}"/>
          </ac:spMkLst>
        </pc:spChg>
        <pc:spChg chg="del mod">
          <ac:chgData name="Marianne Haddad" userId="818231a81fced73f" providerId="LiveId" clId="{882A3479-EB59-4FDD-ABED-13980C95D580}" dt="2021-06-04T08:27:56.048" v="551" actId="478"/>
          <ac:spMkLst>
            <pc:docMk/>
            <pc:sldMk cId="1074642815" sldId="397"/>
            <ac:spMk id="171" creationId="{435F7355-A7A2-46BA-AE4B-96448F5B834D}"/>
          </ac:spMkLst>
        </pc:spChg>
        <pc:spChg chg="del mod">
          <ac:chgData name="Marianne Haddad" userId="818231a81fced73f" providerId="LiveId" clId="{882A3479-EB59-4FDD-ABED-13980C95D580}" dt="2021-06-04T08:27:56.048" v="551" actId="478"/>
          <ac:spMkLst>
            <pc:docMk/>
            <pc:sldMk cId="1074642815" sldId="397"/>
            <ac:spMk id="172" creationId="{2FE322BA-1FD2-4822-B0D2-23A47ECD4299}"/>
          </ac:spMkLst>
        </pc:spChg>
        <pc:spChg chg="del mod">
          <ac:chgData name="Marianne Haddad" userId="818231a81fced73f" providerId="LiveId" clId="{882A3479-EB59-4FDD-ABED-13980C95D580}" dt="2021-06-04T08:27:56.048" v="551" actId="478"/>
          <ac:spMkLst>
            <pc:docMk/>
            <pc:sldMk cId="1074642815" sldId="397"/>
            <ac:spMk id="173" creationId="{87543EA3-8ACB-42A5-954B-CF8140D3BBBF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74" creationId="{37FA0F04-91CC-40E7-BED8-765510980F04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75" creationId="{5B4C17A9-4B0D-4135-8AF9-CCB5FDB1F629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76" creationId="{3D63D45E-CF33-4ED0-AFE8-2BB6FF27768E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77" creationId="{1DC031BD-465D-457A-96FC-51C7EA46ED79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78" creationId="{6177A9A9-2479-44FF-9749-36FD3D04FD2B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79" creationId="{71CDD9A8-E821-4202-B7CD-644A28ADB73F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80" creationId="{9EBB4C19-0D0B-492C-971A-2136B6CD3382}"/>
          </ac:spMkLst>
        </pc:spChg>
        <pc:spChg chg="del mod">
          <ac:chgData name="Marianne Haddad" userId="818231a81fced73f" providerId="LiveId" clId="{882A3479-EB59-4FDD-ABED-13980C95D580}" dt="2021-06-04T08:33:31.119" v="783" actId="478"/>
          <ac:spMkLst>
            <pc:docMk/>
            <pc:sldMk cId="1074642815" sldId="397"/>
            <ac:spMk id="181" creationId="{66792C62-EFE2-49F5-9F87-8372085519EE}"/>
          </ac:spMkLst>
        </pc:spChg>
        <pc:spChg chg="del mod">
          <ac:chgData name="Marianne Haddad" userId="818231a81fced73f" providerId="LiveId" clId="{882A3479-EB59-4FDD-ABED-13980C95D580}" dt="2021-06-04T08:33:31.119" v="783" actId="478"/>
          <ac:spMkLst>
            <pc:docMk/>
            <pc:sldMk cId="1074642815" sldId="397"/>
            <ac:spMk id="182" creationId="{75FACB0E-FC0D-4D54-AB7F-3DFAAEDA66E2}"/>
          </ac:spMkLst>
        </pc:spChg>
        <pc:spChg chg="del mod">
          <ac:chgData name="Marianne Haddad" userId="818231a81fced73f" providerId="LiveId" clId="{882A3479-EB59-4FDD-ABED-13980C95D580}" dt="2021-06-04T08:33:33.089" v="784" actId="478"/>
          <ac:spMkLst>
            <pc:docMk/>
            <pc:sldMk cId="1074642815" sldId="397"/>
            <ac:spMk id="183" creationId="{FA012D1C-AA78-4CC0-9A18-0B58EDE3EE20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84" creationId="{87063192-2DD9-4384-A28A-4B5B76D46631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85" creationId="{CBAD397D-CB8F-406A-AC5E-26D1A531E877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86" creationId="{F44BEDAC-EC18-4F14-9B98-7E8B9475F629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88" creationId="{F2B2E17A-E49F-489B-95E5-1F2DB6731511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89" creationId="{5D99A1C5-1A4C-4CBD-B514-B49E33D1370B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90" creationId="{8637EE4B-86F0-4D7E-A148-8A17C8C15E85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91" creationId="{E2640B4C-2287-4506-8CA8-FB823D5277A4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92" creationId="{29C78073-A16C-4C61-81C0-07018AD11258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93" creationId="{1EAD148A-CE83-49D9-807A-C7F901385C3F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94" creationId="{BD410295-F544-4410-BB6D-8C81FA10405C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95" creationId="{E9955B06-6A9A-4A07-8190-F059C2E724E2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96" creationId="{27DBB3BA-FB22-4AF0-8067-3042A227EC50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97" creationId="{B17975FD-B132-4184-89CA-BCC0E312B445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198" creationId="{36C56FFE-519D-40ED-AD64-F607443C0F8F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200" creationId="{857F9718-B614-49DA-A717-BA964DC4F489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202" creationId="{6C563234-8051-45C7-886B-482A5E45FA9C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203" creationId="{07C8D915-EEFA-4CEE-817D-E912FD05244E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204" creationId="{00F56414-144F-4353-B979-E56A2EBD2C22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205" creationId="{D65086EC-F46C-4B94-9A16-DA286060A658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206" creationId="{97A89F26-8F5E-457D-AC23-BEC3B97DCFCA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207" creationId="{D761FD0D-5510-4412-99E2-9FF7BE07FE2C}"/>
          </ac:spMkLst>
        </pc:spChg>
        <pc:spChg chg="mod">
          <ac:chgData name="Marianne Haddad" userId="818231a81fced73f" providerId="LiveId" clId="{882A3479-EB59-4FDD-ABED-13980C95D580}" dt="2021-06-04T08:39:31.977" v="898" actId="1036"/>
          <ac:spMkLst>
            <pc:docMk/>
            <pc:sldMk cId="1074642815" sldId="397"/>
            <ac:spMk id="208" creationId="{A82CDE12-53AE-429E-8BCB-1EFEE8A8DE2C}"/>
          </ac:spMkLst>
        </pc:spChg>
        <pc:picChg chg="mod modCrop">
          <ac:chgData name="Marianne Haddad" userId="818231a81fced73f" providerId="LiveId" clId="{882A3479-EB59-4FDD-ABED-13980C95D580}" dt="2021-06-03T16:01:17.150" v="7" actId="732"/>
          <ac:picMkLst>
            <pc:docMk/>
            <pc:sldMk cId="1074642815" sldId="397"/>
            <ac:picMk id="10" creationId="{36BAC5B8-B2F7-4EA3-A8CE-8202E85C7079}"/>
          </ac:picMkLst>
        </pc:picChg>
        <pc:cxnChg chg="mod">
          <ac:chgData name="Marianne Haddad" userId="818231a81fced73f" providerId="LiveId" clId="{882A3479-EB59-4FDD-ABED-13980C95D580}" dt="2021-06-04T08:39:31.977" v="898" actId="1036"/>
          <ac:cxnSpMkLst>
            <pc:docMk/>
            <pc:sldMk cId="1074642815" sldId="397"/>
            <ac:cxnSpMk id="152" creationId="{7CCBD464-6897-4904-8634-EEC6AAB3537D}"/>
          </ac:cxnSpMkLst>
        </pc:cxnChg>
        <pc:cxnChg chg="mod">
          <ac:chgData name="Marianne Haddad" userId="818231a81fced73f" providerId="LiveId" clId="{882A3479-EB59-4FDD-ABED-13980C95D580}" dt="2021-06-04T08:39:31.977" v="898" actId="1036"/>
          <ac:cxnSpMkLst>
            <pc:docMk/>
            <pc:sldMk cId="1074642815" sldId="397"/>
            <ac:cxnSpMk id="153" creationId="{A57E25E7-0612-4B17-9DF5-8396C9926EF1}"/>
          </ac:cxnSpMkLst>
        </pc:cxnChg>
        <pc:cxnChg chg="mod">
          <ac:chgData name="Marianne Haddad" userId="818231a81fced73f" providerId="LiveId" clId="{882A3479-EB59-4FDD-ABED-13980C95D580}" dt="2021-06-04T08:39:31.977" v="898" actId="1036"/>
          <ac:cxnSpMkLst>
            <pc:docMk/>
            <pc:sldMk cId="1074642815" sldId="397"/>
            <ac:cxnSpMk id="154" creationId="{72E6B2AC-2958-412D-8A8D-E97E3AC5372C}"/>
          </ac:cxnSpMkLst>
        </pc:cxnChg>
        <pc:cxnChg chg="mod">
          <ac:chgData name="Marianne Haddad" userId="818231a81fced73f" providerId="LiveId" clId="{882A3479-EB59-4FDD-ABED-13980C95D580}" dt="2021-06-04T08:39:31.977" v="898" actId="1036"/>
          <ac:cxnSpMkLst>
            <pc:docMk/>
            <pc:sldMk cId="1074642815" sldId="397"/>
            <ac:cxnSpMk id="155" creationId="{CE472D53-F929-4767-B7FA-0DE9FABFC23E}"/>
          </ac:cxnSpMkLst>
        </pc:cxnChg>
        <pc:cxnChg chg="mod">
          <ac:chgData name="Marianne Haddad" userId="818231a81fced73f" providerId="LiveId" clId="{882A3479-EB59-4FDD-ABED-13980C95D580}" dt="2021-06-04T08:39:31.977" v="898" actId="1036"/>
          <ac:cxnSpMkLst>
            <pc:docMk/>
            <pc:sldMk cId="1074642815" sldId="397"/>
            <ac:cxnSpMk id="156" creationId="{80D129EB-3FA6-4A8A-998C-3BB82D4695E7}"/>
          </ac:cxnSpMkLst>
        </pc:cxnChg>
      </pc:sldChg>
      <pc:sldChg chg="addSp delSp modSp add mod">
        <pc:chgData name="Marianne Haddad" userId="818231a81fced73f" providerId="LiveId" clId="{882A3479-EB59-4FDD-ABED-13980C95D580}" dt="2021-06-07T15:22:10.537" v="1386" actId="1076"/>
        <pc:sldMkLst>
          <pc:docMk/>
          <pc:sldMk cId="1088213414" sldId="398"/>
        </pc:sldMkLst>
        <pc:spChg chg="add del mod">
          <ac:chgData name="Marianne Haddad" userId="818231a81fced73f" providerId="LiveId" clId="{882A3479-EB59-4FDD-ABED-13980C95D580}" dt="2021-06-07T15:21:44.315" v="1381" actId="21"/>
          <ac:spMkLst>
            <pc:docMk/>
            <pc:sldMk cId="1088213414" sldId="398"/>
            <ac:spMk id="4" creationId="{BFBB503B-7952-4CFF-9267-4C2DF67B0C52}"/>
          </ac:spMkLst>
        </pc:spChg>
        <pc:spChg chg="mod">
          <ac:chgData name="Marianne Haddad" userId="818231a81fced73f" providerId="LiveId" clId="{882A3479-EB59-4FDD-ABED-13980C95D580}" dt="2021-06-04T08:40:55.560" v="911" actId="554"/>
          <ac:spMkLst>
            <pc:docMk/>
            <pc:sldMk cId="1088213414" sldId="398"/>
            <ac:spMk id="31" creationId="{6BEE71B3-B8B1-4060-BCD4-61B583CB06FF}"/>
          </ac:spMkLst>
        </pc:spChg>
        <pc:spChg chg="mod">
          <ac:chgData name="Marianne Haddad" userId="818231a81fced73f" providerId="LiveId" clId="{882A3479-EB59-4FDD-ABED-13980C95D580}" dt="2021-06-04T08:40:55.560" v="911" actId="554"/>
          <ac:spMkLst>
            <pc:docMk/>
            <pc:sldMk cId="1088213414" sldId="398"/>
            <ac:spMk id="32" creationId="{B68B0076-DADD-4F10-A5CB-44767F7A81EA}"/>
          </ac:spMkLst>
        </pc:spChg>
        <pc:spChg chg="mod">
          <ac:chgData name="Marianne Haddad" userId="818231a81fced73f" providerId="LiveId" clId="{882A3479-EB59-4FDD-ABED-13980C95D580}" dt="2021-06-04T08:40:38.724" v="908" actId="554"/>
          <ac:spMkLst>
            <pc:docMk/>
            <pc:sldMk cId="1088213414" sldId="398"/>
            <ac:spMk id="73" creationId="{F1A62ED8-D848-4508-B6E4-C7D7494E263B}"/>
          </ac:spMkLst>
        </pc:spChg>
        <pc:spChg chg="mod">
          <ac:chgData name="Marianne Haddad" userId="818231a81fced73f" providerId="LiveId" clId="{882A3479-EB59-4FDD-ABED-13980C95D580}" dt="2021-06-04T08:40:47.186" v="909" actId="554"/>
          <ac:spMkLst>
            <pc:docMk/>
            <pc:sldMk cId="1088213414" sldId="398"/>
            <ac:spMk id="74" creationId="{F5F9E39F-E3E9-48A0-913E-05E9A97AFF90}"/>
          </ac:spMkLst>
        </pc:spChg>
        <pc:spChg chg="mod">
          <ac:chgData name="Marianne Haddad" userId="818231a81fced73f" providerId="LiveId" clId="{882A3479-EB59-4FDD-ABED-13980C95D580}" dt="2021-06-04T08:40:51.001" v="910" actId="1076"/>
          <ac:spMkLst>
            <pc:docMk/>
            <pc:sldMk cId="1088213414" sldId="398"/>
            <ac:spMk id="75" creationId="{A985ACC8-828B-4E08-8B3C-FE244253C512}"/>
          </ac:spMkLst>
        </pc:spChg>
        <pc:spChg chg="mod">
          <ac:chgData name="Marianne Haddad" userId="818231a81fced73f" providerId="LiveId" clId="{882A3479-EB59-4FDD-ABED-13980C95D580}" dt="2021-06-04T08:40:47.186" v="909" actId="554"/>
          <ac:spMkLst>
            <pc:docMk/>
            <pc:sldMk cId="1088213414" sldId="398"/>
            <ac:spMk id="76" creationId="{8FC126A9-96BB-4808-BE89-66588A8E4D25}"/>
          </ac:spMkLst>
        </pc:spChg>
        <pc:spChg chg="mod">
          <ac:chgData name="Marianne Haddad" userId="818231a81fced73f" providerId="LiveId" clId="{882A3479-EB59-4FDD-ABED-13980C95D580}" dt="2021-06-04T08:40:38.724" v="908" actId="554"/>
          <ac:spMkLst>
            <pc:docMk/>
            <pc:sldMk cId="1088213414" sldId="398"/>
            <ac:spMk id="77" creationId="{AB4D171E-2C6B-4162-B88C-B8F9D52833EB}"/>
          </ac:spMkLst>
        </pc:spChg>
        <pc:spChg chg="mod">
          <ac:chgData name="Marianne Haddad" userId="818231a81fced73f" providerId="LiveId" clId="{882A3479-EB59-4FDD-ABED-13980C95D580}" dt="2021-06-07T15:21:28.583" v="1380" actId="552"/>
          <ac:spMkLst>
            <pc:docMk/>
            <pc:sldMk cId="1088213414" sldId="398"/>
            <ac:spMk id="82" creationId="{E34ED998-3B60-40E7-A0B5-B5026216EE80}"/>
          </ac:spMkLst>
        </pc:spChg>
        <pc:spChg chg="mod">
          <ac:chgData name="Marianne Haddad" userId="818231a81fced73f" providerId="LiveId" clId="{882A3479-EB59-4FDD-ABED-13980C95D580}" dt="2021-06-07T15:21:28.583" v="1380" actId="552"/>
          <ac:spMkLst>
            <pc:docMk/>
            <pc:sldMk cId="1088213414" sldId="398"/>
            <ac:spMk id="83" creationId="{F80715C8-8A7F-4972-8A40-3426DA4FFE99}"/>
          </ac:spMkLst>
        </pc:spChg>
        <pc:spChg chg="mod">
          <ac:chgData name="Marianne Haddad" userId="818231a81fced73f" providerId="LiveId" clId="{882A3479-EB59-4FDD-ABED-13980C95D580}" dt="2021-06-04T15:20:46.554" v="1108" actId="1036"/>
          <ac:spMkLst>
            <pc:docMk/>
            <pc:sldMk cId="1088213414" sldId="398"/>
            <ac:spMk id="100" creationId="{1441B369-A85A-4B21-84CB-047B3CC7979E}"/>
          </ac:spMkLst>
        </pc:spChg>
        <pc:spChg chg="mod">
          <ac:chgData name="Marianne Haddad" userId="818231a81fced73f" providerId="LiveId" clId="{882A3479-EB59-4FDD-ABED-13980C95D580}" dt="2021-06-04T15:20:46.554" v="1108" actId="1036"/>
          <ac:spMkLst>
            <pc:docMk/>
            <pc:sldMk cId="1088213414" sldId="398"/>
            <ac:spMk id="101" creationId="{BA127F9A-E71D-4ECD-AD61-7687301CA72A}"/>
          </ac:spMkLst>
        </pc:spChg>
        <pc:spChg chg="mod">
          <ac:chgData name="Marianne Haddad" userId="818231a81fced73f" providerId="LiveId" clId="{882A3479-EB59-4FDD-ABED-13980C95D580}" dt="2021-06-04T15:20:46.554" v="1108" actId="1036"/>
          <ac:spMkLst>
            <pc:docMk/>
            <pc:sldMk cId="1088213414" sldId="398"/>
            <ac:spMk id="102" creationId="{4CD3DD42-44C0-4AAA-8376-34ADA4ABE908}"/>
          </ac:spMkLst>
        </pc:spChg>
        <pc:spChg chg="mod">
          <ac:chgData name="Marianne Haddad" userId="818231a81fced73f" providerId="LiveId" clId="{882A3479-EB59-4FDD-ABED-13980C95D580}" dt="2021-06-04T15:22:20.937" v="1159" actId="1036"/>
          <ac:spMkLst>
            <pc:docMk/>
            <pc:sldMk cId="1088213414" sldId="398"/>
            <ac:spMk id="103" creationId="{7006E426-215E-4F76-A85B-616F4423E498}"/>
          </ac:spMkLst>
        </pc:spChg>
        <pc:spChg chg="mod">
          <ac:chgData name="Marianne Haddad" userId="818231a81fced73f" providerId="LiveId" clId="{882A3479-EB59-4FDD-ABED-13980C95D580}" dt="2021-06-04T15:22:20.937" v="1159" actId="1036"/>
          <ac:spMkLst>
            <pc:docMk/>
            <pc:sldMk cId="1088213414" sldId="398"/>
            <ac:spMk id="104" creationId="{CDCD424D-DF35-4A50-9006-B439C628BBA1}"/>
          </ac:spMkLst>
        </pc:spChg>
        <pc:spChg chg="mod">
          <ac:chgData name="Marianne Haddad" userId="818231a81fced73f" providerId="LiveId" clId="{882A3479-EB59-4FDD-ABED-13980C95D580}" dt="2021-06-04T15:22:20.937" v="1159" actId="1036"/>
          <ac:spMkLst>
            <pc:docMk/>
            <pc:sldMk cId="1088213414" sldId="398"/>
            <ac:spMk id="105" creationId="{99D2E0F8-C2DE-492B-9C17-E6381CD552FB}"/>
          </ac:spMkLst>
        </pc:spChg>
        <pc:spChg chg="mod">
          <ac:chgData name="Marianne Haddad" userId="818231a81fced73f" providerId="LiveId" clId="{882A3479-EB59-4FDD-ABED-13980C95D580}" dt="2021-06-04T15:22:20.937" v="1159" actId="1036"/>
          <ac:spMkLst>
            <pc:docMk/>
            <pc:sldMk cId="1088213414" sldId="398"/>
            <ac:spMk id="106" creationId="{D93222E9-52D3-489A-BD41-A739126946CA}"/>
          </ac:spMkLst>
        </pc:spChg>
        <pc:spChg chg="mod">
          <ac:chgData name="Marianne Haddad" userId="818231a81fced73f" providerId="LiveId" clId="{882A3479-EB59-4FDD-ABED-13980C95D580}" dt="2021-06-04T15:22:20.937" v="1159" actId="1036"/>
          <ac:spMkLst>
            <pc:docMk/>
            <pc:sldMk cId="1088213414" sldId="398"/>
            <ac:spMk id="107" creationId="{7329C5FF-AD7F-4F02-813A-00534CE630CE}"/>
          </ac:spMkLst>
        </pc:spChg>
        <pc:spChg chg="mod">
          <ac:chgData name="Marianne Haddad" userId="818231a81fced73f" providerId="LiveId" clId="{882A3479-EB59-4FDD-ABED-13980C95D580}" dt="2021-06-04T15:22:20.937" v="1159" actId="1036"/>
          <ac:spMkLst>
            <pc:docMk/>
            <pc:sldMk cId="1088213414" sldId="398"/>
            <ac:spMk id="108" creationId="{C7A1F887-CF43-4FB4-A8D8-334748D82005}"/>
          </ac:spMkLst>
        </pc:spChg>
        <pc:spChg chg="mod">
          <ac:chgData name="Marianne Haddad" userId="818231a81fced73f" providerId="LiveId" clId="{882A3479-EB59-4FDD-ABED-13980C95D580}" dt="2021-06-04T15:22:20.937" v="1159" actId="1036"/>
          <ac:spMkLst>
            <pc:docMk/>
            <pc:sldMk cId="1088213414" sldId="398"/>
            <ac:spMk id="109" creationId="{37E8C2CB-5B0A-4064-8658-88340718328D}"/>
          </ac:spMkLst>
        </pc:spChg>
        <pc:spChg chg="mod">
          <ac:chgData name="Marianne Haddad" userId="818231a81fced73f" providerId="LiveId" clId="{882A3479-EB59-4FDD-ABED-13980C95D580}" dt="2021-06-04T15:22:20.937" v="1159" actId="1036"/>
          <ac:spMkLst>
            <pc:docMk/>
            <pc:sldMk cId="1088213414" sldId="398"/>
            <ac:spMk id="110" creationId="{59F20BD0-0818-4ED0-AC1F-1245E0CC178B}"/>
          </ac:spMkLst>
        </pc:spChg>
        <pc:spChg chg="mod">
          <ac:chgData name="Marianne Haddad" userId="818231a81fced73f" providerId="LiveId" clId="{882A3479-EB59-4FDD-ABED-13980C95D580}" dt="2021-06-04T15:22:20.937" v="1159" actId="1036"/>
          <ac:spMkLst>
            <pc:docMk/>
            <pc:sldMk cId="1088213414" sldId="398"/>
            <ac:spMk id="111" creationId="{8AAF0938-7813-4DF6-AF57-E45FEBE7C68F}"/>
          </ac:spMkLst>
        </pc:spChg>
        <pc:spChg chg="add mod">
          <ac:chgData name="Marianne Haddad" userId="818231a81fced73f" providerId="LiveId" clId="{882A3479-EB59-4FDD-ABED-13980C95D580}" dt="2021-06-07T15:22:06.197" v="1385" actId="1076"/>
          <ac:spMkLst>
            <pc:docMk/>
            <pc:sldMk cId="1088213414" sldId="398"/>
            <ac:spMk id="112" creationId="{8C882837-04C9-4862-A33E-DE9FBC3769B2}"/>
          </ac:spMkLst>
        </pc:spChg>
        <pc:spChg chg="mod">
          <ac:chgData name="Marianne Haddad" userId="818231a81fced73f" providerId="LiveId" clId="{882A3479-EB59-4FDD-ABED-13980C95D580}" dt="2021-06-04T15:30:13.174" v="1302" actId="12788"/>
          <ac:spMkLst>
            <pc:docMk/>
            <pc:sldMk cId="1088213414" sldId="398"/>
            <ac:spMk id="113" creationId="{7D15DF8E-DAD6-448E-AA2F-C5C9209073C0}"/>
          </ac:spMkLst>
        </pc:spChg>
        <pc:spChg chg="mod">
          <ac:chgData name="Marianne Haddad" userId="818231a81fced73f" providerId="LiveId" clId="{882A3479-EB59-4FDD-ABED-13980C95D580}" dt="2021-06-04T15:30:13.174" v="1302" actId="12788"/>
          <ac:spMkLst>
            <pc:docMk/>
            <pc:sldMk cId="1088213414" sldId="398"/>
            <ac:spMk id="116" creationId="{5B4E0637-675B-43B9-BD35-C4A9B9D55453}"/>
          </ac:spMkLst>
        </pc:spChg>
        <pc:spChg chg="mod">
          <ac:chgData name="Marianne Haddad" userId="818231a81fced73f" providerId="LiveId" clId="{882A3479-EB59-4FDD-ABED-13980C95D580}" dt="2021-06-04T15:30:13.174" v="1302" actId="12788"/>
          <ac:spMkLst>
            <pc:docMk/>
            <pc:sldMk cId="1088213414" sldId="398"/>
            <ac:spMk id="117" creationId="{D5542260-752D-46A6-AE78-CADDE5DEAD13}"/>
          </ac:spMkLst>
        </pc:spChg>
        <pc:spChg chg="mod">
          <ac:chgData name="Marianne Haddad" userId="818231a81fced73f" providerId="LiveId" clId="{882A3479-EB59-4FDD-ABED-13980C95D580}" dt="2021-06-04T15:30:13.174" v="1302" actId="12788"/>
          <ac:spMkLst>
            <pc:docMk/>
            <pc:sldMk cId="1088213414" sldId="398"/>
            <ac:spMk id="118" creationId="{88D3607F-CE91-431B-8E13-6C51597AB691}"/>
          </ac:spMkLst>
        </pc:spChg>
        <pc:spChg chg="add mod">
          <ac:chgData name="Marianne Haddad" userId="818231a81fced73f" providerId="LiveId" clId="{882A3479-EB59-4FDD-ABED-13980C95D580}" dt="2021-06-07T15:22:10.537" v="1386" actId="1076"/>
          <ac:spMkLst>
            <pc:docMk/>
            <pc:sldMk cId="1088213414" sldId="398"/>
            <ac:spMk id="119" creationId="{76FEAACB-973F-4F63-AADD-BEDF00BA070F}"/>
          </ac:spMkLst>
        </pc:spChg>
        <pc:spChg chg="add mod">
          <ac:chgData name="Marianne Haddad" userId="818231a81fced73f" providerId="LiveId" clId="{882A3479-EB59-4FDD-ABED-13980C95D580}" dt="2021-06-07T15:22:01.030" v="1384" actId="1076"/>
          <ac:spMkLst>
            <pc:docMk/>
            <pc:sldMk cId="1088213414" sldId="398"/>
            <ac:spMk id="120" creationId="{06D9454C-5D92-4B66-8D83-882A18DFD1AC}"/>
          </ac:spMkLst>
        </pc:spChg>
        <pc:spChg chg="mod">
          <ac:chgData name="Marianne Haddad" userId="818231a81fced73f" providerId="LiveId" clId="{882A3479-EB59-4FDD-ABED-13980C95D580}" dt="2021-06-04T15:29:31.104" v="1277" actId="20577"/>
          <ac:spMkLst>
            <pc:docMk/>
            <pc:sldMk cId="1088213414" sldId="398"/>
            <ac:spMk id="141" creationId="{A7BB42A1-7E35-409B-A980-3F0D71EFE283}"/>
          </ac:spMkLst>
        </pc:spChg>
        <pc:spChg chg="mod">
          <ac:chgData name="Marianne Haddad" userId="818231a81fced73f" providerId="LiveId" clId="{882A3479-EB59-4FDD-ABED-13980C95D580}" dt="2021-06-04T15:29:57.582" v="1301" actId="20577"/>
          <ac:spMkLst>
            <pc:docMk/>
            <pc:sldMk cId="1088213414" sldId="398"/>
            <ac:spMk id="142" creationId="{66028537-65BA-49EC-8157-8A261E47A6CA}"/>
          </ac:spMkLst>
        </pc:spChg>
        <pc:spChg chg="mod">
          <ac:chgData name="Marianne Haddad" userId="818231a81fced73f" providerId="LiveId" clId="{882A3479-EB59-4FDD-ABED-13980C95D580}" dt="2021-06-04T15:52:33.328" v="1306" actId="207"/>
          <ac:spMkLst>
            <pc:docMk/>
            <pc:sldMk cId="1088213414" sldId="398"/>
            <ac:spMk id="150" creationId="{E5273489-D6D9-4561-AB14-A391AE585117}"/>
          </ac:spMkLst>
        </pc:spChg>
        <pc:spChg chg="mod">
          <ac:chgData name="Marianne Haddad" userId="818231a81fced73f" providerId="LiveId" clId="{882A3479-EB59-4FDD-ABED-13980C95D580}" dt="2021-06-04T15:22:20.937" v="1159" actId="1036"/>
          <ac:spMkLst>
            <pc:docMk/>
            <pc:sldMk cId="1088213414" sldId="398"/>
            <ac:spMk id="174" creationId="{37FA0F04-91CC-40E7-BED8-765510980F04}"/>
          </ac:spMkLst>
        </pc:spChg>
        <pc:spChg chg="mod">
          <ac:chgData name="Marianne Haddad" userId="818231a81fced73f" providerId="LiveId" clId="{882A3479-EB59-4FDD-ABED-13980C95D580}" dt="2021-06-04T15:22:20.937" v="1159" actId="1036"/>
          <ac:spMkLst>
            <pc:docMk/>
            <pc:sldMk cId="1088213414" sldId="398"/>
            <ac:spMk id="175" creationId="{5B4C17A9-4B0D-4135-8AF9-CCB5FDB1F629}"/>
          </ac:spMkLst>
        </pc:spChg>
        <pc:spChg chg="mod">
          <ac:chgData name="Marianne Haddad" userId="818231a81fced73f" providerId="LiveId" clId="{882A3479-EB59-4FDD-ABED-13980C95D580}" dt="2021-06-04T15:22:20.937" v="1159" actId="1036"/>
          <ac:spMkLst>
            <pc:docMk/>
            <pc:sldMk cId="1088213414" sldId="398"/>
            <ac:spMk id="176" creationId="{3D63D45E-CF33-4ED0-AFE8-2BB6FF27768E}"/>
          </ac:spMkLst>
        </pc:spChg>
        <pc:spChg chg="mod">
          <ac:chgData name="Marianne Haddad" userId="818231a81fced73f" providerId="LiveId" clId="{882A3479-EB59-4FDD-ABED-13980C95D580}" dt="2021-06-04T15:22:20.937" v="1159" actId="1036"/>
          <ac:spMkLst>
            <pc:docMk/>
            <pc:sldMk cId="1088213414" sldId="398"/>
            <ac:spMk id="177" creationId="{1DC031BD-465D-457A-96FC-51C7EA46ED79}"/>
          </ac:spMkLst>
        </pc:spChg>
        <pc:spChg chg="mod">
          <ac:chgData name="Marianne Haddad" userId="818231a81fced73f" providerId="LiveId" clId="{882A3479-EB59-4FDD-ABED-13980C95D580}" dt="2021-06-04T15:22:20.937" v="1159" actId="1036"/>
          <ac:spMkLst>
            <pc:docMk/>
            <pc:sldMk cId="1088213414" sldId="398"/>
            <ac:spMk id="179" creationId="{71CDD9A8-E821-4202-B7CD-644A28ADB73F}"/>
          </ac:spMkLst>
        </pc:spChg>
        <pc:spChg chg="mod">
          <ac:chgData name="Marianne Haddad" userId="818231a81fced73f" providerId="LiveId" clId="{882A3479-EB59-4FDD-ABED-13980C95D580}" dt="2021-06-04T15:22:20.937" v="1159" actId="1036"/>
          <ac:spMkLst>
            <pc:docMk/>
            <pc:sldMk cId="1088213414" sldId="398"/>
            <ac:spMk id="180" creationId="{9EBB4C19-0D0B-492C-971A-2136B6CD3382}"/>
          </ac:spMkLst>
        </pc:spChg>
        <pc:spChg chg="mod">
          <ac:chgData name="Marianne Haddad" userId="818231a81fced73f" providerId="LiveId" clId="{882A3479-EB59-4FDD-ABED-13980C95D580}" dt="2021-06-04T15:23:29.999" v="1209" actId="1076"/>
          <ac:spMkLst>
            <pc:docMk/>
            <pc:sldMk cId="1088213414" sldId="398"/>
            <ac:spMk id="184" creationId="{87063192-2DD9-4384-A28A-4B5B76D46631}"/>
          </ac:spMkLst>
        </pc:spChg>
        <pc:spChg chg="mod">
          <ac:chgData name="Marianne Haddad" userId="818231a81fced73f" providerId="LiveId" clId="{882A3479-EB59-4FDD-ABED-13980C95D580}" dt="2021-06-04T15:23:45.822" v="1214" actId="1076"/>
          <ac:spMkLst>
            <pc:docMk/>
            <pc:sldMk cId="1088213414" sldId="398"/>
            <ac:spMk id="185" creationId="{CBAD397D-CB8F-406A-AC5E-26D1A531E877}"/>
          </ac:spMkLst>
        </pc:spChg>
        <pc:spChg chg="del mod">
          <ac:chgData name="Marianne Haddad" userId="818231a81fced73f" providerId="LiveId" clId="{882A3479-EB59-4FDD-ABED-13980C95D580}" dt="2021-06-04T15:19:25.461" v="1072" actId="478"/>
          <ac:spMkLst>
            <pc:docMk/>
            <pc:sldMk cId="1088213414" sldId="398"/>
            <ac:spMk id="188" creationId="{F2B2E17A-E49F-489B-95E5-1F2DB6731511}"/>
          </ac:spMkLst>
        </pc:spChg>
        <pc:spChg chg="mod">
          <ac:chgData name="Marianne Haddad" userId="818231a81fced73f" providerId="LiveId" clId="{882A3479-EB59-4FDD-ABED-13980C95D580}" dt="2021-06-04T15:18:52.111" v="1048" actId="1076"/>
          <ac:spMkLst>
            <pc:docMk/>
            <pc:sldMk cId="1088213414" sldId="398"/>
            <ac:spMk id="197" creationId="{B17975FD-B132-4184-89CA-BCC0E312B445}"/>
          </ac:spMkLst>
        </pc:spChg>
      </pc:sldChg>
      <pc:sldChg chg="addSp delSp modSp add mod">
        <pc:chgData name="Marianne Haddad" userId="818231a81fced73f" providerId="LiveId" clId="{882A3479-EB59-4FDD-ABED-13980C95D580}" dt="2021-06-29T08:38:07.371" v="2411" actId="478"/>
        <pc:sldMkLst>
          <pc:docMk/>
          <pc:sldMk cId="2335349344" sldId="399"/>
        </pc:sldMkLst>
        <pc:spChg chg="mod">
          <ac:chgData name="Marianne Haddad" userId="818231a81fced73f" providerId="LiveId" clId="{882A3479-EB59-4FDD-ABED-13980C95D580}" dt="2021-06-28T15:48:21.314" v="2238" actId="403"/>
          <ac:spMkLst>
            <pc:docMk/>
            <pc:sldMk cId="2335349344" sldId="399"/>
            <ac:spMk id="14" creationId="{A4D430D3-27B9-4C49-9B33-706FB312C924}"/>
          </ac:spMkLst>
        </pc:spChg>
        <pc:spChg chg="mod">
          <ac:chgData name="Marianne Haddad" userId="818231a81fced73f" providerId="LiveId" clId="{882A3479-EB59-4FDD-ABED-13980C95D580}" dt="2021-06-28T14:54:35.858" v="1968" actId="14100"/>
          <ac:spMkLst>
            <pc:docMk/>
            <pc:sldMk cId="2335349344" sldId="399"/>
            <ac:spMk id="29" creationId="{82B324EB-EBC4-4F3F-ADE1-1213B620F680}"/>
          </ac:spMkLst>
        </pc:spChg>
        <pc:spChg chg="mod">
          <ac:chgData name="Marianne Haddad" userId="818231a81fced73f" providerId="LiveId" clId="{882A3479-EB59-4FDD-ABED-13980C95D580}" dt="2021-06-28T14:54:35.858" v="1968" actId="14100"/>
          <ac:spMkLst>
            <pc:docMk/>
            <pc:sldMk cId="2335349344" sldId="399"/>
            <ac:spMk id="30" creationId="{F5207122-E504-40C0-9FD1-77FB9BB05547}"/>
          </ac:spMkLst>
        </pc:spChg>
        <pc:spChg chg="mod">
          <ac:chgData name="Marianne Haddad" userId="818231a81fced73f" providerId="LiveId" clId="{882A3479-EB59-4FDD-ABED-13980C95D580}" dt="2021-06-28T14:54:54.050" v="1977" actId="20577"/>
          <ac:spMkLst>
            <pc:docMk/>
            <pc:sldMk cId="2335349344" sldId="399"/>
            <ac:spMk id="36" creationId="{0F6B0CB1-514C-4EFC-B20B-4BF12AC2B593}"/>
          </ac:spMkLst>
        </pc:spChg>
        <pc:spChg chg="mod">
          <ac:chgData name="Marianne Haddad" userId="818231a81fced73f" providerId="LiveId" clId="{882A3479-EB59-4FDD-ABED-13980C95D580}" dt="2021-06-28T14:54:49.281" v="1976" actId="1036"/>
          <ac:spMkLst>
            <pc:docMk/>
            <pc:sldMk cId="2335349344" sldId="399"/>
            <ac:spMk id="37" creationId="{0C628E42-912C-4AE5-9AA6-7743F8DFD1FD}"/>
          </ac:spMkLst>
        </pc:spChg>
        <pc:spChg chg="mod">
          <ac:chgData name="Marianne Haddad" userId="818231a81fced73f" providerId="LiveId" clId="{882A3479-EB59-4FDD-ABED-13980C95D580}" dt="2021-06-28T14:54:49.281" v="1976" actId="1036"/>
          <ac:spMkLst>
            <pc:docMk/>
            <pc:sldMk cId="2335349344" sldId="399"/>
            <ac:spMk id="38" creationId="{C650FD7D-2187-4AEF-885D-BEC731FCDEF5}"/>
          </ac:spMkLst>
        </pc:spChg>
        <pc:spChg chg="mod">
          <ac:chgData name="Marianne Haddad" userId="818231a81fced73f" providerId="LiveId" clId="{882A3479-EB59-4FDD-ABED-13980C95D580}" dt="2021-06-28T14:54:49.281" v="1976" actId="1036"/>
          <ac:spMkLst>
            <pc:docMk/>
            <pc:sldMk cId="2335349344" sldId="399"/>
            <ac:spMk id="39" creationId="{A3B59BF3-A8DE-4E6B-A70F-1D671B990632}"/>
          </ac:spMkLst>
        </pc:spChg>
        <pc:spChg chg="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73" creationId="{F1A62ED8-D848-4508-B6E4-C7D7494E263B}"/>
          </ac:spMkLst>
        </pc:spChg>
        <pc:spChg chg="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77" creationId="{AB4D171E-2C6B-4162-B88C-B8F9D52833EB}"/>
          </ac:spMkLst>
        </pc:spChg>
        <pc:spChg chg="mod">
          <ac:chgData name="Marianne Haddad" userId="818231a81fced73f" providerId="LiveId" clId="{882A3479-EB59-4FDD-ABED-13980C95D580}" dt="2021-06-23T08:39:10.350" v="1397" actId="113"/>
          <ac:spMkLst>
            <pc:docMk/>
            <pc:sldMk cId="2335349344" sldId="399"/>
            <ac:spMk id="78" creationId="{55BD35EA-1A25-4DDB-8235-CEC2582ADEF2}"/>
          </ac:spMkLst>
        </pc:spChg>
        <pc:spChg chg="mod">
          <ac:chgData name="Marianne Haddad" userId="818231a81fced73f" providerId="LiveId" clId="{882A3479-EB59-4FDD-ABED-13980C95D580}" dt="2021-06-28T14:46:12.806" v="1919" actId="1037"/>
          <ac:spMkLst>
            <pc:docMk/>
            <pc:sldMk cId="2335349344" sldId="399"/>
            <ac:spMk id="84" creationId="{D2C84773-E8B4-4DB1-BC40-D0451DF8DA9F}"/>
          </ac:spMkLst>
        </pc:spChg>
        <pc:spChg chg="mod">
          <ac:chgData name="Marianne Haddad" userId="818231a81fced73f" providerId="LiveId" clId="{882A3479-EB59-4FDD-ABED-13980C95D580}" dt="2021-06-28T14:46:24.579" v="1924" actId="1038"/>
          <ac:spMkLst>
            <pc:docMk/>
            <pc:sldMk cId="2335349344" sldId="399"/>
            <ac:spMk id="96" creationId="{4563CA29-ED1A-4025-8A9D-E160052B8AE7}"/>
          </ac:spMkLst>
        </pc:spChg>
        <pc:spChg chg="mod">
          <ac:chgData name="Marianne Haddad" userId="818231a81fced73f" providerId="LiveId" clId="{882A3479-EB59-4FDD-ABED-13980C95D580}" dt="2021-06-28T14:46:24.579" v="1924" actId="1038"/>
          <ac:spMkLst>
            <pc:docMk/>
            <pc:sldMk cId="2335349344" sldId="399"/>
            <ac:spMk id="97" creationId="{7D1D785F-D43F-4FA7-BC11-F464535ABEEE}"/>
          </ac:spMkLst>
        </pc:spChg>
        <pc:spChg chg="mod">
          <ac:chgData name="Marianne Haddad" userId="818231a81fced73f" providerId="LiveId" clId="{882A3479-EB59-4FDD-ABED-13980C95D580}" dt="2021-06-28T14:46:24.579" v="1924" actId="1038"/>
          <ac:spMkLst>
            <pc:docMk/>
            <pc:sldMk cId="2335349344" sldId="399"/>
            <ac:spMk id="99" creationId="{F70FBB2B-B84B-40B9-93E5-64AA3A700669}"/>
          </ac:spMkLst>
        </pc:spChg>
        <pc:spChg chg="del">
          <ac:chgData name="Marianne Haddad" userId="818231a81fced73f" providerId="LiveId" clId="{882A3479-EB59-4FDD-ABED-13980C95D580}" dt="2021-06-28T14:20:24.591" v="1644" actId="478"/>
          <ac:spMkLst>
            <pc:docMk/>
            <pc:sldMk cId="2335349344" sldId="399"/>
            <ac:spMk id="100" creationId="{1441B369-A85A-4B21-84CB-047B3CC7979E}"/>
          </ac:spMkLst>
        </pc:spChg>
        <pc:spChg chg="add del mod">
          <ac:chgData name="Marianne Haddad" userId="818231a81fced73f" providerId="LiveId" clId="{882A3479-EB59-4FDD-ABED-13980C95D580}" dt="2021-06-29T08:38:07.371" v="2411" actId="478"/>
          <ac:spMkLst>
            <pc:docMk/>
            <pc:sldMk cId="2335349344" sldId="399"/>
            <ac:spMk id="100" creationId="{E3FA847D-8864-4834-8812-4E72C1313D24}"/>
          </ac:spMkLst>
        </pc:spChg>
        <pc:spChg chg="del">
          <ac:chgData name="Marianne Haddad" userId="818231a81fced73f" providerId="LiveId" clId="{882A3479-EB59-4FDD-ABED-13980C95D580}" dt="2021-06-28T14:20:24.591" v="1644" actId="478"/>
          <ac:spMkLst>
            <pc:docMk/>
            <pc:sldMk cId="2335349344" sldId="399"/>
            <ac:spMk id="101" creationId="{BA127F9A-E71D-4ECD-AD61-7687301CA72A}"/>
          </ac:spMkLst>
        </pc:spChg>
        <pc:spChg chg="del">
          <ac:chgData name="Marianne Haddad" userId="818231a81fced73f" providerId="LiveId" clId="{882A3479-EB59-4FDD-ABED-13980C95D580}" dt="2021-06-28T14:20:24.591" v="1644" actId="478"/>
          <ac:spMkLst>
            <pc:docMk/>
            <pc:sldMk cId="2335349344" sldId="399"/>
            <ac:spMk id="102" creationId="{4CD3DD42-44C0-4AAA-8376-34ADA4ABE908}"/>
          </ac:spMkLst>
        </pc:spChg>
        <pc:spChg chg="del">
          <ac:chgData name="Marianne Haddad" userId="818231a81fced73f" providerId="LiveId" clId="{882A3479-EB59-4FDD-ABED-13980C95D580}" dt="2021-06-28T14:20:24.591" v="1644" actId="478"/>
          <ac:spMkLst>
            <pc:docMk/>
            <pc:sldMk cId="2335349344" sldId="399"/>
            <ac:spMk id="103" creationId="{7006E426-215E-4F76-A85B-616F4423E498}"/>
          </ac:spMkLst>
        </pc:spChg>
        <pc:spChg chg="del">
          <ac:chgData name="Marianne Haddad" userId="818231a81fced73f" providerId="LiveId" clId="{882A3479-EB59-4FDD-ABED-13980C95D580}" dt="2021-06-28T14:20:24.591" v="1644" actId="478"/>
          <ac:spMkLst>
            <pc:docMk/>
            <pc:sldMk cId="2335349344" sldId="399"/>
            <ac:spMk id="104" creationId="{CDCD424D-DF35-4A50-9006-B439C628BBA1}"/>
          </ac:spMkLst>
        </pc:spChg>
        <pc:spChg chg="add 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105" creationId="{02218ADE-D506-447C-82E5-28632A066869}"/>
          </ac:spMkLst>
        </pc:spChg>
        <pc:spChg chg="del">
          <ac:chgData name="Marianne Haddad" userId="818231a81fced73f" providerId="LiveId" clId="{882A3479-EB59-4FDD-ABED-13980C95D580}" dt="2021-06-28T14:20:24.591" v="1644" actId="478"/>
          <ac:spMkLst>
            <pc:docMk/>
            <pc:sldMk cId="2335349344" sldId="399"/>
            <ac:spMk id="106" creationId="{D93222E9-52D3-489A-BD41-A739126946CA}"/>
          </ac:spMkLst>
        </pc:spChg>
        <pc:spChg chg="del">
          <ac:chgData name="Marianne Haddad" userId="818231a81fced73f" providerId="LiveId" clId="{882A3479-EB59-4FDD-ABED-13980C95D580}" dt="2021-06-28T14:20:24.591" v="1644" actId="478"/>
          <ac:spMkLst>
            <pc:docMk/>
            <pc:sldMk cId="2335349344" sldId="399"/>
            <ac:spMk id="107" creationId="{7329C5FF-AD7F-4F02-813A-00534CE630CE}"/>
          </ac:spMkLst>
        </pc:spChg>
        <pc:spChg chg="del">
          <ac:chgData name="Marianne Haddad" userId="818231a81fced73f" providerId="LiveId" clId="{882A3479-EB59-4FDD-ABED-13980C95D580}" dt="2021-06-28T14:20:24.591" v="1644" actId="478"/>
          <ac:spMkLst>
            <pc:docMk/>
            <pc:sldMk cId="2335349344" sldId="399"/>
            <ac:spMk id="108" creationId="{C7A1F887-CF43-4FB4-A8D8-334748D82005}"/>
          </ac:spMkLst>
        </pc:spChg>
        <pc:spChg chg="mod">
          <ac:chgData name="Marianne Haddad" userId="818231a81fced73f" providerId="LiveId" clId="{882A3479-EB59-4FDD-ABED-13980C95D580}" dt="2021-06-28T15:07:38.375" v="2098" actId="12788"/>
          <ac:spMkLst>
            <pc:docMk/>
            <pc:sldMk cId="2335349344" sldId="399"/>
            <ac:spMk id="109" creationId="{37E8C2CB-5B0A-4064-8658-88340718328D}"/>
          </ac:spMkLst>
        </pc:spChg>
        <pc:spChg chg="mod">
          <ac:chgData name="Marianne Haddad" userId="818231a81fced73f" providerId="LiveId" clId="{882A3479-EB59-4FDD-ABED-13980C95D580}" dt="2021-06-28T14:21:54.665" v="1679" actId="555"/>
          <ac:spMkLst>
            <pc:docMk/>
            <pc:sldMk cId="2335349344" sldId="399"/>
            <ac:spMk id="110" creationId="{59F20BD0-0818-4ED0-AC1F-1245E0CC178B}"/>
          </ac:spMkLst>
        </pc:spChg>
        <pc:spChg chg="mod">
          <ac:chgData name="Marianne Haddad" userId="818231a81fced73f" providerId="LiveId" clId="{882A3479-EB59-4FDD-ABED-13980C95D580}" dt="2021-06-28T15:07:31.837" v="2097" actId="12788"/>
          <ac:spMkLst>
            <pc:docMk/>
            <pc:sldMk cId="2335349344" sldId="399"/>
            <ac:spMk id="111" creationId="{8AAF0938-7813-4DF6-AF57-E45FEBE7C68F}"/>
          </ac:spMkLst>
        </pc:spChg>
        <pc:spChg chg="add del 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112" creationId="{9CBF7A3E-ADA6-406B-8B38-8DB5A5422A0F}"/>
          </ac:spMkLst>
        </pc:spChg>
        <pc:spChg chg="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113" creationId="{7D15DF8E-DAD6-448E-AA2F-C5C9209073C0}"/>
          </ac:spMkLst>
        </pc:spChg>
        <pc:spChg chg="del mod">
          <ac:chgData name="Marianne Haddad" userId="818231a81fced73f" providerId="LiveId" clId="{882A3479-EB59-4FDD-ABED-13980C95D580}" dt="2021-06-28T15:04:11.219" v="2026" actId="478"/>
          <ac:spMkLst>
            <pc:docMk/>
            <pc:sldMk cId="2335349344" sldId="399"/>
            <ac:spMk id="116" creationId="{5B4E0637-675B-43B9-BD35-C4A9B9D55453}"/>
          </ac:spMkLst>
        </pc:spChg>
        <pc:spChg chg="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117" creationId="{D5542260-752D-46A6-AE78-CADDE5DEAD13}"/>
          </ac:spMkLst>
        </pc:spChg>
        <pc:spChg chg="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118" creationId="{88D3607F-CE91-431B-8E13-6C51597AB691}"/>
          </ac:spMkLst>
        </pc:spChg>
        <pc:spChg chg="add 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119" creationId="{62B03C6F-2583-4D7F-B433-9280F9691D8B}"/>
          </ac:spMkLst>
        </pc:spChg>
        <pc:spChg chg="mod">
          <ac:chgData name="Marianne Haddad" userId="818231a81fced73f" providerId="LiveId" clId="{882A3479-EB59-4FDD-ABED-13980C95D580}" dt="2021-06-28T14:44:44.427" v="1905" actId="20577"/>
          <ac:spMkLst>
            <pc:docMk/>
            <pc:sldMk cId="2335349344" sldId="399"/>
            <ac:spMk id="120" creationId="{06D9454C-5D92-4B66-8D83-882A18DFD1AC}"/>
          </ac:spMkLst>
        </pc:spChg>
        <pc:spChg chg="add del mod">
          <ac:chgData name="Marianne Haddad" userId="818231a81fced73f" providerId="LiveId" clId="{882A3479-EB59-4FDD-ABED-13980C95D580}" dt="2021-06-28T14:04:07.266" v="1499" actId="478"/>
          <ac:spMkLst>
            <pc:docMk/>
            <pc:sldMk cId="2335349344" sldId="399"/>
            <ac:spMk id="122" creationId="{99B6BD92-9D9D-491F-81AC-9C574326B393}"/>
          </ac:spMkLst>
        </pc:spChg>
        <pc:spChg chg="mod">
          <ac:chgData name="Marianne Haddad" userId="818231a81fced73f" providerId="LiveId" clId="{882A3479-EB59-4FDD-ABED-13980C95D580}" dt="2021-06-29T08:21:29.158" v="2368" actId="1076"/>
          <ac:spMkLst>
            <pc:docMk/>
            <pc:sldMk cId="2335349344" sldId="399"/>
            <ac:spMk id="123" creationId="{F59A2F3C-2789-4F4A-BC4C-5E7372BC2A5C}"/>
          </ac:spMkLst>
        </pc:spChg>
        <pc:spChg chg="add 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124" creationId="{267B7849-CE6F-4E63-A470-B2A188ED2233}"/>
          </ac:spMkLst>
        </pc:spChg>
        <pc:spChg chg="add 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125" creationId="{BB576988-9CEC-4936-A86C-85D5438FE805}"/>
          </ac:spMkLst>
        </pc:spChg>
        <pc:spChg chg="mod">
          <ac:chgData name="Marianne Haddad" userId="818231a81fced73f" providerId="LiveId" clId="{882A3479-EB59-4FDD-ABED-13980C95D580}" dt="2021-06-28T15:07:38.375" v="2098" actId="12788"/>
          <ac:spMkLst>
            <pc:docMk/>
            <pc:sldMk cId="2335349344" sldId="399"/>
            <ac:spMk id="126" creationId="{980EE529-3F89-4BCB-9A08-A9DC7B49F546}"/>
          </ac:spMkLst>
        </pc:spChg>
        <pc:spChg chg="del mod">
          <ac:chgData name="Marianne Haddad" userId="818231a81fced73f" providerId="LiveId" clId="{882A3479-EB59-4FDD-ABED-13980C95D580}" dt="2021-06-28T15:08:01.796" v="2144" actId="478"/>
          <ac:spMkLst>
            <pc:docMk/>
            <pc:sldMk cId="2335349344" sldId="399"/>
            <ac:spMk id="127" creationId="{682CCB2F-D99B-4A7E-B061-8802166E6D40}"/>
          </ac:spMkLst>
        </pc:spChg>
        <pc:spChg chg="del mod">
          <ac:chgData name="Marianne Haddad" userId="818231a81fced73f" providerId="LiveId" clId="{882A3479-EB59-4FDD-ABED-13980C95D580}" dt="2021-06-28T15:08:01.796" v="2144" actId="478"/>
          <ac:spMkLst>
            <pc:docMk/>
            <pc:sldMk cId="2335349344" sldId="399"/>
            <ac:spMk id="128" creationId="{8BF49033-B680-419C-B001-FE3AC5B1D62B}"/>
          </ac:spMkLst>
        </pc:spChg>
        <pc:spChg chg="add 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129" creationId="{D1FDA9D7-CE29-46D6-8BA2-5D7F4EEB9F34}"/>
          </ac:spMkLst>
        </pc:spChg>
        <pc:spChg chg="add 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130" creationId="{5D439B69-6AAD-470D-A854-B33E0B57B566}"/>
          </ac:spMkLst>
        </pc:spChg>
        <pc:spChg chg="add 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131" creationId="{296FAE94-D7B9-495C-B2ED-15D0697A8E82}"/>
          </ac:spMkLst>
        </pc:spChg>
        <pc:spChg chg="mod">
          <ac:chgData name="Marianne Haddad" userId="818231a81fced73f" providerId="LiveId" clId="{882A3479-EB59-4FDD-ABED-13980C95D580}" dt="2021-06-23T08:39:05.188" v="1395" actId="20577"/>
          <ac:spMkLst>
            <pc:docMk/>
            <pc:sldMk cId="2335349344" sldId="399"/>
            <ac:spMk id="132" creationId="{FB8A254B-CA21-4031-9752-D341E9476D94}"/>
          </ac:spMkLst>
        </pc:spChg>
        <pc:spChg chg="mod">
          <ac:chgData name="Marianne Haddad" userId="818231a81fced73f" providerId="LiveId" clId="{882A3479-EB59-4FDD-ABED-13980C95D580}" dt="2021-06-28T14:45:56.108" v="1912" actId="1038"/>
          <ac:spMkLst>
            <pc:docMk/>
            <pc:sldMk cId="2335349344" sldId="399"/>
            <ac:spMk id="133" creationId="{CAE820E2-2126-4109-A29B-6511CA4600A4}"/>
          </ac:spMkLst>
        </pc:spChg>
        <pc:spChg chg="mod">
          <ac:chgData name="Marianne Haddad" userId="818231a81fced73f" providerId="LiveId" clId="{882A3479-EB59-4FDD-ABED-13980C95D580}" dt="2021-06-28T14:46:04.065" v="1917" actId="1038"/>
          <ac:spMkLst>
            <pc:docMk/>
            <pc:sldMk cId="2335349344" sldId="399"/>
            <ac:spMk id="135" creationId="{607A72B7-A085-4D9E-8A1D-BB275D4F0CDF}"/>
          </ac:spMkLst>
        </pc:spChg>
        <pc:spChg chg="mod">
          <ac:chgData name="Marianne Haddad" userId="818231a81fced73f" providerId="LiveId" clId="{882A3479-EB59-4FDD-ABED-13980C95D580}" dt="2021-06-28T14:46:34.678" v="1929" actId="1038"/>
          <ac:spMkLst>
            <pc:docMk/>
            <pc:sldMk cId="2335349344" sldId="399"/>
            <ac:spMk id="139" creationId="{B79727EE-2FF5-4580-B158-CFF82FB9788C}"/>
          </ac:spMkLst>
        </pc:spChg>
        <pc:spChg chg="mod">
          <ac:chgData name="Marianne Haddad" userId="818231a81fced73f" providerId="LiveId" clId="{882A3479-EB59-4FDD-ABED-13980C95D580}" dt="2021-06-28T14:46:34.678" v="1929" actId="1038"/>
          <ac:spMkLst>
            <pc:docMk/>
            <pc:sldMk cId="2335349344" sldId="399"/>
            <ac:spMk id="140" creationId="{A49D323E-8528-4C6A-B2F0-574CEAFEE073}"/>
          </ac:spMkLst>
        </pc:spChg>
        <pc:spChg chg="mod">
          <ac:chgData name="Marianne Haddad" userId="818231a81fced73f" providerId="LiveId" clId="{882A3479-EB59-4FDD-ABED-13980C95D580}" dt="2021-06-29T08:22:00.721" v="2398" actId="20577"/>
          <ac:spMkLst>
            <pc:docMk/>
            <pc:sldMk cId="2335349344" sldId="399"/>
            <ac:spMk id="141" creationId="{A7BB42A1-7E35-409B-A980-3F0D71EFE283}"/>
          </ac:spMkLst>
        </pc:spChg>
        <pc:spChg chg="mod">
          <ac:chgData name="Marianne Haddad" userId="818231a81fced73f" providerId="LiveId" clId="{882A3479-EB59-4FDD-ABED-13980C95D580}" dt="2021-06-28T15:07:53.161" v="2143" actId="20577"/>
          <ac:spMkLst>
            <pc:docMk/>
            <pc:sldMk cId="2335349344" sldId="399"/>
            <ac:spMk id="142" creationId="{66028537-65BA-49EC-8157-8A261E47A6CA}"/>
          </ac:spMkLst>
        </pc:spChg>
        <pc:spChg chg="mod or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143" creationId="{7BA3154E-F766-43B2-9E83-EEC0FA10FE62}"/>
          </ac:spMkLst>
        </pc:spChg>
        <pc:spChg chg="add mod or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144" creationId="{5E5BDB60-7F0D-4034-A1E4-65932B26C765}"/>
          </ac:spMkLst>
        </pc:spChg>
        <pc:spChg chg="add 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145" creationId="{F246EE09-8DA0-4E23-B714-39095313F764}"/>
          </ac:spMkLst>
        </pc:spChg>
        <pc:spChg chg="add del mod">
          <ac:chgData name="Marianne Haddad" userId="818231a81fced73f" providerId="LiveId" clId="{882A3479-EB59-4FDD-ABED-13980C95D580}" dt="2021-06-28T14:44:33.574" v="1902" actId="478"/>
          <ac:spMkLst>
            <pc:docMk/>
            <pc:sldMk cId="2335349344" sldId="399"/>
            <ac:spMk id="146" creationId="{F8B57622-5E69-4DD1-B701-AE8C43221B6C}"/>
          </ac:spMkLst>
        </pc:spChg>
        <pc:spChg chg="add 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147" creationId="{22234914-9026-4BED-A82A-4BB2393818B5}"/>
          </ac:spMkLst>
        </pc:spChg>
        <pc:spChg chg="add 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148" creationId="{C41571BB-5A04-4311-B9DB-15073F3EA5BA}"/>
          </ac:spMkLst>
        </pc:spChg>
        <pc:spChg chg="add 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149" creationId="{57D04D9E-394B-4172-91BB-40C2CC9EB54B}"/>
          </ac:spMkLst>
        </pc:spChg>
        <pc:spChg chg="del mod">
          <ac:chgData name="Marianne Haddad" userId="818231a81fced73f" providerId="LiveId" clId="{882A3479-EB59-4FDD-ABED-13980C95D580}" dt="2021-06-28T14:48:10.154" v="1931" actId="478"/>
          <ac:spMkLst>
            <pc:docMk/>
            <pc:sldMk cId="2335349344" sldId="399"/>
            <ac:spMk id="150" creationId="{E5273489-D6D9-4561-AB14-A391AE585117}"/>
          </ac:spMkLst>
        </pc:spChg>
        <pc:spChg chg="add 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151" creationId="{0DF9BC17-B9C6-437E-8690-7FCF0FF7126A}"/>
          </ac:spMkLst>
        </pc:spChg>
        <pc:spChg chg="add 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157" creationId="{CF10EB82-D057-4595-BBE8-1B3463F0CE5C}"/>
          </ac:spMkLst>
        </pc:spChg>
        <pc:spChg chg="add mod">
          <ac:chgData name="Marianne Haddad" userId="818231a81fced73f" providerId="LiveId" clId="{882A3479-EB59-4FDD-ABED-13980C95D580}" dt="2021-06-28T15:52:34.067" v="2281" actId="113"/>
          <ac:spMkLst>
            <pc:docMk/>
            <pc:sldMk cId="2335349344" sldId="399"/>
            <ac:spMk id="158" creationId="{ABFBAAE6-2524-45D0-B288-1D896A46AB28}"/>
          </ac:spMkLst>
        </pc:spChg>
        <pc:spChg chg="del mod">
          <ac:chgData name="Marianne Haddad" userId="818231a81fced73f" providerId="LiveId" clId="{882A3479-EB59-4FDD-ABED-13980C95D580}" dt="2021-06-28T14:48:10.154" v="1931" actId="478"/>
          <ac:spMkLst>
            <pc:docMk/>
            <pc:sldMk cId="2335349344" sldId="399"/>
            <ac:spMk id="159" creationId="{97141D06-4188-4C76-BF49-EF7458F84AEE}"/>
          </ac:spMkLst>
        </pc:spChg>
        <pc:spChg chg="del mod">
          <ac:chgData name="Marianne Haddad" userId="818231a81fced73f" providerId="LiveId" clId="{882A3479-EB59-4FDD-ABED-13980C95D580}" dt="2021-06-28T14:48:10.154" v="1931" actId="478"/>
          <ac:spMkLst>
            <pc:docMk/>
            <pc:sldMk cId="2335349344" sldId="399"/>
            <ac:spMk id="160" creationId="{49B4A595-32EF-47C2-A0D3-F16AACEC3724}"/>
          </ac:spMkLst>
        </pc:spChg>
        <pc:spChg chg="del mod">
          <ac:chgData name="Marianne Haddad" userId="818231a81fced73f" providerId="LiveId" clId="{882A3479-EB59-4FDD-ABED-13980C95D580}" dt="2021-06-28T14:48:07.393" v="1930" actId="478"/>
          <ac:spMkLst>
            <pc:docMk/>
            <pc:sldMk cId="2335349344" sldId="399"/>
            <ac:spMk id="161" creationId="{8F6F8D7F-5A53-461A-A738-2437B5ECCEFA}"/>
          </ac:spMkLst>
        </pc:spChg>
        <pc:spChg chg="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162" creationId="{E196D8D5-C65A-45F8-90EE-3AC82BEFC902}"/>
          </ac:spMkLst>
        </pc:spChg>
        <pc:spChg chg="add 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163" creationId="{FA3EF088-0616-491D-A40F-F41EAC343664}"/>
          </ac:spMkLst>
        </pc:spChg>
        <pc:spChg chg="add 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164" creationId="{A1584243-618A-494C-8EBF-D41FE65B4D14}"/>
          </ac:spMkLst>
        </pc:spChg>
        <pc:spChg chg="add del mod">
          <ac:chgData name="Marianne Haddad" userId="818231a81fced73f" providerId="LiveId" clId="{882A3479-EB59-4FDD-ABED-13980C95D580}" dt="2021-06-28T15:06:29.231" v="2050" actId="478"/>
          <ac:spMkLst>
            <pc:docMk/>
            <pc:sldMk cId="2335349344" sldId="399"/>
            <ac:spMk id="165" creationId="{437D565A-53A7-47B9-8A7B-E9F34D9579C5}"/>
          </ac:spMkLst>
        </pc:spChg>
        <pc:spChg chg="add mod">
          <ac:chgData name="Marianne Haddad" userId="818231a81fced73f" providerId="LiveId" clId="{882A3479-EB59-4FDD-ABED-13980C95D580}" dt="2021-06-28T15:08:09.537" v="2146" actId="1076"/>
          <ac:spMkLst>
            <pc:docMk/>
            <pc:sldMk cId="2335349344" sldId="399"/>
            <ac:spMk id="166" creationId="{002C2F0B-8300-48CC-914E-16343922AFB8}"/>
          </ac:spMkLst>
        </pc:spChg>
        <pc:spChg chg="add mod">
          <ac:chgData name="Marianne Haddad" userId="818231a81fced73f" providerId="LiveId" clId="{882A3479-EB59-4FDD-ABED-13980C95D580}" dt="2021-06-28T15:08:09.537" v="2146" actId="1076"/>
          <ac:spMkLst>
            <pc:docMk/>
            <pc:sldMk cId="2335349344" sldId="399"/>
            <ac:spMk id="167" creationId="{2C2831E4-0429-4F9F-B742-B90BD9C2DA50}"/>
          </ac:spMkLst>
        </pc:spChg>
        <pc:spChg chg="del">
          <ac:chgData name="Marianne Haddad" userId="818231a81fced73f" providerId="LiveId" clId="{882A3479-EB59-4FDD-ABED-13980C95D580}" dt="2021-06-28T14:20:24.591" v="1644" actId="478"/>
          <ac:spMkLst>
            <pc:docMk/>
            <pc:sldMk cId="2335349344" sldId="399"/>
            <ac:spMk id="174" creationId="{37FA0F04-91CC-40E7-BED8-765510980F04}"/>
          </ac:spMkLst>
        </pc:spChg>
        <pc:spChg chg="del">
          <ac:chgData name="Marianne Haddad" userId="818231a81fced73f" providerId="LiveId" clId="{882A3479-EB59-4FDD-ABED-13980C95D580}" dt="2021-06-28T14:20:24.591" v="1644" actId="478"/>
          <ac:spMkLst>
            <pc:docMk/>
            <pc:sldMk cId="2335349344" sldId="399"/>
            <ac:spMk id="175" creationId="{5B4C17A9-4B0D-4135-8AF9-CCB5FDB1F629}"/>
          </ac:spMkLst>
        </pc:spChg>
        <pc:spChg chg="mod">
          <ac:chgData name="Marianne Haddad" userId="818231a81fced73f" providerId="LiveId" clId="{882A3479-EB59-4FDD-ABED-13980C95D580}" dt="2021-06-28T15:07:38.375" v="2098" actId="12788"/>
          <ac:spMkLst>
            <pc:docMk/>
            <pc:sldMk cId="2335349344" sldId="399"/>
            <ac:spMk id="176" creationId="{3D63D45E-CF33-4ED0-AFE8-2BB6FF27768E}"/>
          </ac:spMkLst>
        </pc:spChg>
        <pc:spChg chg="mod">
          <ac:chgData name="Marianne Haddad" userId="818231a81fced73f" providerId="LiveId" clId="{882A3479-EB59-4FDD-ABED-13980C95D580}" dt="2021-06-28T15:07:31.837" v="2097" actId="12788"/>
          <ac:spMkLst>
            <pc:docMk/>
            <pc:sldMk cId="2335349344" sldId="399"/>
            <ac:spMk id="177" creationId="{1DC031BD-465D-457A-96FC-51C7EA46ED79}"/>
          </ac:spMkLst>
        </pc:spChg>
        <pc:spChg chg="mod">
          <ac:chgData name="Marianne Haddad" userId="818231a81fced73f" providerId="LiveId" clId="{882A3479-EB59-4FDD-ABED-13980C95D580}" dt="2021-06-28T14:21:31.744" v="1675" actId="1035"/>
          <ac:spMkLst>
            <pc:docMk/>
            <pc:sldMk cId="2335349344" sldId="399"/>
            <ac:spMk id="178" creationId="{6177A9A9-2479-44FF-9749-36FD3D04FD2B}"/>
          </ac:spMkLst>
        </pc:spChg>
        <pc:spChg chg="mod">
          <ac:chgData name="Marianne Haddad" userId="818231a81fced73f" providerId="LiveId" clId="{882A3479-EB59-4FDD-ABED-13980C95D580}" dt="2021-06-28T15:07:31.837" v="2097" actId="12788"/>
          <ac:spMkLst>
            <pc:docMk/>
            <pc:sldMk cId="2335349344" sldId="399"/>
            <ac:spMk id="179" creationId="{71CDD9A8-E821-4202-B7CD-644A28ADB73F}"/>
          </ac:spMkLst>
        </pc:spChg>
        <pc:spChg chg="mod">
          <ac:chgData name="Marianne Haddad" userId="818231a81fced73f" providerId="LiveId" clId="{882A3479-EB59-4FDD-ABED-13980C95D580}" dt="2021-06-28T15:07:31.837" v="2097" actId="12788"/>
          <ac:spMkLst>
            <pc:docMk/>
            <pc:sldMk cId="2335349344" sldId="399"/>
            <ac:spMk id="180" creationId="{9EBB4C19-0D0B-492C-971A-2136B6CD3382}"/>
          </ac:spMkLst>
        </pc:spChg>
        <pc:spChg chg="mod">
          <ac:chgData name="Marianne Haddad" userId="818231a81fced73f" providerId="LiveId" clId="{882A3479-EB59-4FDD-ABED-13980C95D580}" dt="2021-06-28T15:07:38.375" v="2098" actId="12788"/>
          <ac:spMkLst>
            <pc:docMk/>
            <pc:sldMk cId="2335349344" sldId="399"/>
            <ac:spMk id="184" creationId="{87063192-2DD9-4384-A28A-4B5B76D46631}"/>
          </ac:spMkLst>
        </pc:spChg>
        <pc:spChg chg="mod">
          <ac:chgData name="Marianne Haddad" userId="818231a81fced73f" providerId="LiveId" clId="{882A3479-EB59-4FDD-ABED-13980C95D580}" dt="2021-06-28T14:21:54.665" v="1679" actId="555"/>
          <ac:spMkLst>
            <pc:docMk/>
            <pc:sldMk cId="2335349344" sldId="399"/>
            <ac:spMk id="185" creationId="{CBAD397D-CB8F-406A-AC5E-26D1A531E877}"/>
          </ac:spMkLst>
        </pc:spChg>
        <pc:spChg chg="mod">
          <ac:chgData name="Marianne Haddad" userId="818231a81fced73f" providerId="LiveId" clId="{882A3479-EB59-4FDD-ABED-13980C95D580}" dt="2021-06-29T08:22:08.992" v="2399" actId="1076"/>
          <ac:spMkLst>
            <pc:docMk/>
            <pc:sldMk cId="2335349344" sldId="399"/>
            <ac:spMk id="189" creationId="{5D99A1C5-1A4C-4CBD-B514-B49E33D1370B}"/>
          </ac:spMkLst>
        </pc:spChg>
        <pc:spChg chg="mod">
          <ac:chgData name="Marianne Haddad" userId="818231a81fced73f" providerId="LiveId" clId="{882A3479-EB59-4FDD-ABED-13980C95D580}" dt="2021-06-29T08:22:08.992" v="2399" actId="1076"/>
          <ac:spMkLst>
            <pc:docMk/>
            <pc:sldMk cId="2335349344" sldId="399"/>
            <ac:spMk id="190" creationId="{8637EE4B-86F0-4D7E-A148-8A17C8C15E85}"/>
          </ac:spMkLst>
        </pc:spChg>
        <pc:spChg chg="mod">
          <ac:chgData name="Marianne Haddad" userId="818231a81fced73f" providerId="LiveId" clId="{882A3479-EB59-4FDD-ABED-13980C95D580}" dt="2021-06-29T08:22:08.992" v="2399" actId="1076"/>
          <ac:spMkLst>
            <pc:docMk/>
            <pc:sldMk cId="2335349344" sldId="399"/>
            <ac:spMk id="191" creationId="{E2640B4C-2287-4506-8CA8-FB823D5277A4}"/>
          </ac:spMkLst>
        </pc:spChg>
        <pc:spChg chg="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198" creationId="{36C56FFE-519D-40ED-AD64-F607443C0F8F}"/>
          </ac:spMkLst>
        </pc:spChg>
        <pc:spChg chg="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200" creationId="{857F9718-B614-49DA-A717-BA964DC4F489}"/>
          </ac:spMkLst>
        </pc:spChg>
        <pc:spChg chg="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202" creationId="{6C563234-8051-45C7-886B-482A5E45FA9C}"/>
          </ac:spMkLst>
        </pc:spChg>
        <pc:spChg chg="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205" creationId="{D65086EC-F46C-4B94-9A16-DA286060A658}"/>
          </ac:spMkLst>
        </pc:spChg>
        <pc:spChg chg="mod">
          <ac:chgData name="Marianne Haddad" userId="818231a81fced73f" providerId="LiveId" clId="{882A3479-EB59-4FDD-ABED-13980C95D580}" dt="2021-06-28T15:06:02.599" v="2047" actId="1035"/>
          <ac:spMkLst>
            <pc:docMk/>
            <pc:sldMk cId="2335349344" sldId="399"/>
            <ac:spMk id="206" creationId="{97A89F26-8F5E-457D-AC23-BEC3B97DCFCA}"/>
          </ac:spMkLst>
        </pc:spChg>
        <pc:spChg chg="del">
          <ac:chgData name="Marianne Haddad" userId="818231a81fced73f" providerId="LiveId" clId="{882A3479-EB59-4FDD-ABED-13980C95D580}" dt="2021-06-28T14:43:06.843" v="1808" actId="478"/>
          <ac:spMkLst>
            <pc:docMk/>
            <pc:sldMk cId="2335349344" sldId="399"/>
            <ac:spMk id="207" creationId="{D761FD0D-5510-4412-99E2-9FF7BE07FE2C}"/>
          </ac:spMkLst>
        </pc:spChg>
        <pc:cxnChg chg="del mod">
          <ac:chgData name="Marianne Haddad" userId="818231a81fced73f" providerId="LiveId" clId="{882A3479-EB59-4FDD-ABED-13980C95D580}" dt="2021-06-28T14:48:10.154" v="1931" actId="478"/>
          <ac:cxnSpMkLst>
            <pc:docMk/>
            <pc:sldMk cId="2335349344" sldId="399"/>
            <ac:cxnSpMk id="152" creationId="{7CCBD464-6897-4904-8634-EEC6AAB3537D}"/>
          </ac:cxnSpMkLst>
        </pc:cxnChg>
        <pc:cxnChg chg="del mod">
          <ac:chgData name="Marianne Haddad" userId="818231a81fced73f" providerId="LiveId" clId="{882A3479-EB59-4FDD-ABED-13980C95D580}" dt="2021-06-28T14:48:10.154" v="1931" actId="478"/>
          <ac:cxnSpMkLst>
            <pc:docMk/>
            <pc:sldMk cId="2335349344" sldId="399"/>
            <ac:cxnSpMk id="153" creationId="{A57E25E7-0612-4B17-9DF5-8396C9926EF1}"/>
          </ac:cxnSpMkLst>
        </pc:cxnChg>
        <pc:cxnChg chg="del mod">
          <ac:chgData name="Marianne Haddad" userId="818231a81fced73f" providerId="LiveId" clId="{882A3479-EB59-4FDD-ABED-13980C95D580}" dt="2021-06-28T14:48:10.154" v="1931" actId="478"/>
          <ac:cxnSpMkLst>
            <pc:docMk/>
            <pc:sldMk cId="2335349344" sldId="399"/>
            <ac:cxnSpMk id="154" creationId="{72E6B2AC-2958-412D-8A8D-E97E3AC5372C}"/>
          </ac:cxnSpMkLst>
        </pc:cxnChg>
        <pc:cxnChg chg="del mod">
          <ac:chgData name="Marianne Haddad" userId="818231a81fced73f" providerId="LiveId" clId="{882A3479-EB59-4FDD-ABED-13980C95D580}" dt="2021-06-28T14:48:10.154" v="1931" actId="478"/>
          <ac:cxnSpMkLst>
            <pc:docMk/>
            <pc:sldMk cId="2335349344" sldId="399"/>
            <ac:cxnSpMk id="155" creationId="{CE472D53-F929-4767-B7FA-0DE9FABFC23E}"/>
          </ac:cxnSpMkLst>
        </pc:cxnChg>
        <pc:cxnChg chg="del mod">
          <ac:chgData name="Marianne Haddad" userId="818231a81fced73f" providerId="LiveId" clId="{882A3479-EB59-4FDD-ABED-13980C95D580}" dt="2021-06-28T14:48:10.154" v="1931" actId="478"/>
          <ac:cxnSpMkLst>
            <pc:docMk/>
            <pc:sldMk cId="2335349344" sldId="399"/>
            <ac:cxnSpMk id="156" creationId="{80D129EB-3FA6-4A8A-998C-3BB82D4695E7}"/>
          </ac:cxnSpMkLst>
        </pc:cxnChg>
      </pc:sldChg>
      <pc:sldChg chg="modSp add del mod">
        <pc:chgData name="Marianne Haddad" userId="818231a81fced73f" providerId="LiveId" clId="{882A3479-EB59-4FDD-ABED-13980C95D580}" dt="2021-06-07T13:41:08.618" v="1379" actId="47"/>
        <pc:sldMkLst>
          <pc:docMk/>
          <pc:sldMk cId="4224211576" sldId="399"/>
        </pc:sldMkLst>
        <pc:spChg chg="mod">
          <ac:chgData name="Marianne Haddad" userId="818231a81fced73f" providerId="LiveId" clId="{882A3479-EB59-4FDD-ABED-13980C95D580}" dt="2021-06-04T15:53:01.502" v="1307" actId="207"/>
          <ac:spMkLst>
            <pc:docMk/>
            <pc:sldMk cId="4224211576" sldId="399"/>
            <ac:spMk id="150" creationId="{E5273489-D6D9-4561-AB14-A391AE585117}"/>
          </ac:spMkLst>
        </pc:spChg>
      </pc:sldChg>
    </pc:docChg>
  </pc:docChgLst>
  <pc:docChgLst>
    <pc:chgData name="CELINE BRUELLE" userId="75d133438cc983d5" providerId="LiveId" clId="{24A12E42-C5CD-47EB-A5F0-1999F22282EF}"/>
    <pc:docChg chg="custSel modSld">
      <pc:chgData name="CELINE BRUELLE" userId="75d133438cc983d5" providerId="LiveId" clId="{24A12E42-C5CD-47EB-A5F0-1999F22282EF}" dt="2021-07-29T08:41:14.362" v="128" actId="403"/>
      <pc:docMkLst>
        <pc:docMk/>
      </pc:docMkLst>
      <pc:sldChg chg="delSp modSp mod addCm delCm modCm">
        <pc:chgData name="CELINE BRUELLE" userId="75d133438cc983d5" providerId="LiveId" clId="{24A12E42-C5CD-47EB-A5F0-1999F22282EF}" dt="2021-07-29T08:41:14.362" v="128" actId="403"/>
        <pc:sldMkLst>
          <pc:docMk/>
          <pc:sldMk cId="2335349344" sldId="399"/>
        </pc:sldMkLst>
        <pc:spChg chg="mod">
          <ac:chgData name="CELINE BRUELLE" userId="75d133438cc983d5" providerId="LiveId" clId="{24A12E42-C5CD-47EB-A5F0-1999F22282EF}" dt="2021-07-29T08:41:14.362" v="128" actId="403"/>
          <ac:spMkLst>
            <pc:docMk/>
            <pc:sldMk cId="2335349344" sldId="399"/>
            <ac:spMk id="2" creationId="{9744F51B-F17D-4045-AA23-C0C0A2DCC543}"/>
          </ac:spMkLst>
        </pc:spChg>
        <pc:spChg chg="mod">
          <ac:chgData name="CELINE BRUELLE" userId="75d133438cc983d5" providerId="LiveId" clId="{24A12E42-C5CD-47EB-A5F0-1999F22282EF}" dt="2021-07-29T08:36:45.290" v="56" actId="20577"/>
          <ac:spMkLst>
            <pc:docMk/>
            <pc:sldMk cId="2335349344" sldId="399"/>
            <ac:spMk id="14" creationId="{A4D430D3-27B9-4C49-9B33-706FB312C924}"/>
          </ac:spMkLst>
        </pc:spChg>
        <pc:spChg chg="mod">
          <ac:chgData name="CELINE BRUELLE" userId="75d133438cc983d5" providerId="LiveId" clId="{24A12E42-C5CD-47EB-A5F0-1999F22282EF}" dt="2021-07-29T08:33:59.658" v="25" actId="20577"/>
          <ac:spMkLst>
            <pc:docMk/>
            <pc:sldMk cId="2335349344" sldId="399"/>
            <ac:spMk id="33" creationId="{2DA205AA-E9C7-4DD9-A2EF-48C73D41536F}"/>
          </ac:spMkLst>
        </pc:spChg>
        <pc:spChg chg="del">
          <ac:chgData name="CELINE BRUELLE" userId="75d133438cc983d5" providerId="LiveId" clId="{24A12E42-C5CD-47EB-A5F0-1999F22282EF}" dt="2021-07-29T08:34:03.352" v="26" actId="478"/>
          <ac:spMkLst>
            <pc:docMk/>
            <pc:sldMk cId="2335349344" sldId="399"/>
            <ac:spMk id="34" creationId="{691ADA07-0FC9-475D-9E8C-E9451DCBE87F}"/>
          </ac:spMkLst>
        </pc:spChg>
        <pc:spChg chg="del mod">
          <ac:chgData name="CELINE BRUELLE" userId="75d133438cc983d5" providerId="LiveId" clId="{24A12E42-C5CD-47EB-A5F0-1999F22282EF}" dt="2021-07-29T08:34:50.785" v="28" actId="478"/>
          <ac:spMkLst>
            <pc:docMk/>
            <pc:sldMk cId="2335349344" sldId="399"/>
            <ac:spMk id="37" creationId="{0C628E42-912C-4AE5-9AA6-7743F8DFD1FD}"/>
          </ac:spMkLst>
        </pc:spChg>
        <pc:spChg chg="mod">
          <ac:chgData name="CELINE BRUELLE" userId="75d133438cc983d5" providerId="LiveId" clId="{24A12E42-C5CD-47EB-A5F0-1999F22282EF}" dt="2021-07-29T08:34:56.009" v="29" actId="1076"/>
          <ac:spMkLst>
            <pc:docMk/>
            <pc:sldMk cId="2335349344" sldId="399"/>
            <ac:spMk id="39" creationId="{A3B59BF3-A8DE-4E6B-A70F-1D671B990632}"/>
          </ac:spMkLst>
        </pc:spChg>
        <pc:spChg chg="mod">
          <ac:chgData name="CELINE BRUELLE" userId="75d133438cc983d5" providerId="LiveId" clId="{24A12E42-C5CD-47EB-A5F0-1999F22282EF}" dt="2021-07-28T16:38:34.802" v="3" actId="13926"/>
          <ac:spMkLst>
            <pc:docMk/>
            <pc:sldMk cId="2335349344" sldId="399"/>
            <ac:spMk id="81" creationId="{CCBE64C5-8665-47A7-B2AE-741F30DE76DD}"/>
          </ac:spMkLst>
        </pc:spChg>
        <pc:spChg chg="mod">
          <ac:chgData name="CELINE BRUELLE" userId="75d133438cc983d5" providerId="LiveId" clId="{24A12E42-C5CD-47EB-A5F0-1999F22282EF}" dt="2021-07-28T16:38:56.434" v="6" actId="207"/>
          <ac:spMkLst>
            <pc:docMk/>
            <pc:sldMk cId="2335349344" sldId="399"/>
            <ac:spMk id="96" creationId="{4563CA29-ED1A-4025-8A9D-E160052B8AE7}"/>
          </ac:spMkLst>
        </pc:spChg>
        <pc:spChg chg="mod">
          <ac:chgData name="CELINE BRUELLE" userId="75d133438cc983d5" providerId="LiveId" clId="{24A12E42-C5CD-47EB-A5F0-1999F22282EF}" dt="2021-07-28T16:38:56.434" v="6" actId="207"/>
          <ac:spMkLst>
            <pc:docMk/>
            <pc:sldMk cId="2335349344" sldId="399"/>
            <ac:spMk id="97" creationId="{7D1D785F-D43F-4FA7-BC11-F464535ABEEE}"/>
          </ac:spMkLst>
        </pc:spChg>
        <pc:spChg chg="mod">
          <ac:chgData name="CELINE BRUELLE" userId="75d133438cc983d5" providerId="LiveId" clId="{24A12E42-C5CD-47EB-A5F0-1999F22282EF}" dt="2021-07-28T16:38:56.434" v="6" actId="207"/>
          <ac:spMkLst>
            <pc:docMk/>
            <pc:sldMk cId="2335349344" sldId="399"/>
            <ac:spMk id="99" creationId="{F70FBB2B-B84B-40B9-93E5-64AA3A700669}"/>
          </ac:spMkLst>
        </pc:spChg>
        <pc:spChg chg="mod">
          <ac:chgData name="CELINE BRUELLE" userId="75d133438cc983d5" providerId="LiveId" clId="{24A12E42-C5CD-47EB-A5F0-1999F22282EF}" dt="2021-07-29T08:34:10.311" v="27" actId="1076"/>
          <ac:spMkLst>
            <pc:docMk/>
            <pc:sldMk cId="2335349344" sldId="399"/>
            <ac:spMk id="114" creationId="{9550B2D9-5888-47AA-B33C-BFFE8B95EEC2}"/>
          </ac:spMkLst>
        </pc:spChg>
        <pc:spChg chg="mod">
          <ac:chgData name="CELINE BRUELLE" userId="75d133438cc983d5" providerId="LiveId" clId="{24A12E42-C5CD-47EB-A5F0-1999F22282EF}" dt="2021-07-28T16:39:02.620" v="7" actId="207"/>
          <ac:spMkLst>
            <pc:docMk/>
            <pc:sldMk cId="2335349344" sldId="399"/>
            <ac:spMk id="205" creationId="{D65086EC-F46C-4B94-9A16-DA286060A658}"/>
          </ac:spMkLst>
        </pc:spChg>
        <pc:spChg chg="mod">
          <ac:chgData name="CELINE BRUELLE" userId="75d133438cc983d5" providerId="LiveId" clId="{24A12E42-C5CD-47EB-A5F0-1999F22282EF}" dt="2021-07-28T16:39:02.620" v="7" actId="207"/>
          <ac:spMkLst>
            <pc:docMk/>
            <pc:sldMk cId="2335349344" sldId="399"/>
            <ac:spMk id="206" creationId="{97A89F26-8F5E-457D-AC23-BEC3B97DCFCA}"/>
          </ac:spMkLst>
        </pc:spChg>
      </pc:sldChg>
    </pc:docChg>
  </pc:docChgLst>
  <pc:docChgLst>
    <pc:chgData name="CELINE BRUELLE" userId="75d133438cc983d5" providerId="LiveId" clId="{DC346B0F-F800-4037-AD31-20F9CEF1AF3A}"/>
    <pc:docChg chg="custSel modSld">
      <pc:chgData name="CELINE BRUELLE" userId="75d133438cc983d5" providerId="LiveId" clId="{DC346B0F-F800-4037-AD31-20F9CEF1AF3A}" dt="2021-06-28T12:38:51.922" v="107" actId="1589"/>
      <pc:docMkLst>
        <pc:docMk/>
      </pc:docMkLst>
      <pc:sldChg chg="modSp mod addCm delCm modCm">
        <pc:chgData name="CELINE BRUELLE" userId="75d133438cc983d5" providerId="LiveId" clId="{DC346B0F-F800-4037-AD31-20F9CEF1AF3A}" dt="2021-06-28T12:38:51.922" v="107" actId="1589"/>
        <pc:sldMkLst>
          <pc:docMk/>
          <pc:sldMk cId="1088213414" sldId="398"/>
        </pc:sldMkLst>
        <pc:spChg chg="mod">
          <ac:chgData name="CELINE BRUELLE" userId="75d133438cc983d5" providerId="LiveId" clId="{DC346B0F-F800-4037-AD31-20F9CEF1AF3A}" dt="2021-06-22T21:59:29.136" v="36" actId="113"/>
          <ac:spMkLst>
            <pc:docMk/>
            <pc:sldMk cId="1088213414" sldId="398"/>
            <ac:spMk id="78" creationId="{55BD35EA-1A25-4DDB-8235-CEC2582ADEF2}"/>
          </ac:spMkLst>
        </pc:spChg>
        <pc:spChg chg="mod">
          <ac:chgData name="CELINE BRUELLE" userId="75d133438cc983d5" providerId="LiveId" clId="{DC346B0F-F800-4037-AD31-20F9CEF1AF3A}" dt="2021-06-22T21:59:04.787" v="16" actId="400"/>
          <ac:spMkLst>
            <pc:docMk/>
            <pc:sldMk cId="1088213414" sldId="398"/>
            <ac:spMk id="132" creationId="{FB8A254B-CA21-4031-9752-D341E9476D94}"/>
          </ac:spMkLst>
        </pc:spChg>
        <pc:spChg chg="mod">
          <ac:chgData name="CELINE BRUELLE" userId="75d133438cc983d5" providerId="LiveId" clId="{DC346B0F-F800-4037-AD31-20F9CEF1AF3A}" dt="2021-06-23T09:32:43.760" v="104" actId="13926"/>
          <ac:spMkLst>
            <pc:docMk/>
            <pc:sldMk cId="1088213414" sldId="398"/>
            <ac:spMk id="141" creationId="{A7BB42A1-7E35-409B-A980-3F0D71EFE283}"/>
          </ac:spMkLst>
        </pc:spChg>
        <pc:spChg chg="mod">
          <ac:chgData name="CELINE BRUELLE" userId="75d133438cc983d5" providerId="LiveId" clId="{DC346B0F-F800-4037-AD31-20F9CEF1AF3A}" dt="2021-06-23T09:32:29.256" v="103" actId="13926"/>
          <ac:spMkLst>
            <pc:docMk/>
            <pc:sldMk cId="1088213414" sldId="398"/>
            <ac:spMk id="142" creationId="{66028537-65BA-49EC-8157-8A261E47A6CA}"/>
          </ac:spMkLst>
        </pc:spChg>
        <pc:spChg chg="mod">
          <ac:chgData name="CELINE BRUELLE" userId="75d133438cc983d5" providerId="LiveId" clId="{DC346B0F-F800-4037-AD31-20F9CEF1AF3A}" dt="2021-06-23T09:32:55.889" v="105" actId="13926"/>
          <ac:spMkLst>
            <pc:docMk/>
            <pc:sldMk cId="1088213414" sldId="398"/>
            <ac:spMk id="161" creationId="{8F6F8D7F-5A53-461A-A738-2437B5ECCEFA}"/>
          </ac:spMkLst>
        </pc:spChg>
        <pc:spChg chg="mod">
          <ac:chgData name="CELINE BRUELLE" userId="75d133438cc983d5" providerId="LiveId" clId="{DC346B0F-F800-4037-AD31-20F9CEF1AF3A}" dt="2021-06-23T09:33:13.106" v="106" actId="13926"/>
          <ac:spMkLst>
            <pc:docMk/>
            <pc:sldMk cId="1088213414" sldId="398"/>
            <ac:spMk id="202" creationId="{6C563234-8051-45C7-886B-482A5E45FA9C}"/>
          </ac:spMkLst>
        </pc:spChg>
      </pc:sldChg>
    </pc:docChg>
  </pc:docChgLst>
  <pc:docChgLst>
    <pc:chgData name="Marianne Haddad" userId="818231a81fced73f" providerId="LiveId" clId="{9800E22B-62E8-440B-A3DE-417F23D7F825}"/>
    <pc:docChg chg="custSel modSld">
      <pc:chgData name="Marianne Haddad" userId="818231a81fced73f" providerId="LiveId" clId="{9800E22B-62E8-440B-A3DE-417F23D7F825}" dt="2021-07-05T08:56:04.441" v="69" actId="1076"/>
      <pc:docMkLst>
        <pc:docMk/>
      </pc:docMkLst>
      <pc:sldChg chg="addCm modCm">
        <pc:chgData name="Marianne Haddad" userId="818231a81fced73f" providerId="LiveId" clId="{9800E22B-62E8-440B-A3DE-417F23D7F825}" dt="2021-07-05T08:54:08.466" v="5"/>
        <pc:sldMkLst>
          <pc:docMk/>
          <pc:sldMk cId="1088213414" sldId="398"/>
        </pc:sldMkLst>
      </pc:sldChg>
      <pc:sldChg chg="addSp modSp mod">
        <pc:chgData name="Marianne Haddad" userId="818231a81fced73f" providerId="LiveId" clId="{9800E22B-62E8-440B-A3DE-417F23D7F825}" dt="2021-07-05T08:56:04.441" v="69" actId="1076"/>
        <pc:sldMkLst>
          <pc:docMk/>
          <pc:sldMk cId="2335349344" sldId="399"/>
        </pc:sldMkLst>
        <pc:spChg chg="add mod">
          <ac:chgData name="Marianne Haddad" userId="818231a81fced73f" providerId="LiveId" clId="{9800E22B-62E8-440B-A3DE-417F23D7F825}" dt="2021-07-05T08:56:04.441" v="69" actId="1076"/>
          <ac:spMkLst>
            <pc:docMk/>
            <pc:sldMk cId="2335349344" sldId="399"/>
            <ac:spMk id="100" creationId="{7BDD9878-5F36-4237-B611-6972BB337801}"/>
          </ac:spMkLst>
        </pc:spChg>
        <pc:spChg chg="mod">
          <ac:chgData name="Marianne Haddad" userId="818231a81fced73f" providerId="LiveId" clId="{9800E22B-62E8-440B-A3DE-417F23D7F825}" dt="2021-07-05T08:55:47.168" v="37"/>
          <ac:spMkLst>
            <pc:docMk/>
            <pc:sldMk cId="2335349344" sldId="399"/>
            <ac:spMk id="200" creationId="{857F9718-B614-49DA-A717-BA964DC4F489}"/>
          </ac:spMkLst>
        </pc:spChg>
      </pc:sldChg>
    </pc:docChg>
  </pc:docChgLst>
  <pc:docChgLst>
    <pc:chgData name="Marianne Haddad" userId="818231a81fced73f" providerId="LiveId" clId="{C8D4C028-4F73-41E0-A01A-197EF886A029}"/>
    <pc:docChg chg="undo custSel delSld modSld">
      <pc:chgData name="Marianne Haddad" userId="818231a81fced73f" providerId="LiveId" clId="{C8D4C028-4F73-41E0-A01A-197EF886A029}" dt="2021-07-06T07:58:24.492" v="433" actId="1076"/>
      <pc:docMkLst>
        <pc:docMk/>
      </pc:docMkLst>
      <pc:sldChg chg="del">
        <pc:chgData name="Marianne Haddad" userId="818231a81fced73f" providerId="LiveId" clId="{C8D4C028-4F73-41E0-A01A-197EF886A029}" dt="2021-07-05T13:33:15.672" v="0" actId="47"/>
        <pc:sldMkLst>
          <pc:docMk/>
          <pc:sldMk cId="1088213414" sldId="398"/>
        </pc:sldMkLst>
      </pc:sldChg>
      <pc:sldChg chg="addSp delSp modSp mod">
        <pc:chgData name="Marianne Haddad" userId="818231a81fced73f" providerId="LiveId" clId="{C8D4C028-4F73-41E0-A01A-197EF886A029}" dt="2021-07-06T07:58:24.492" v="433" actId="1076"/>
        <pc:sldMkLst>
          <pc:docMk/>
          <pc:sldMk cId="2335349344" sldId="399"/>
        </pc:sldMkLst>
        <pc:spChg chg="mod">
          <ac:chgData name="Marianne Haddad" userId="818231a81fced73f" providerId="LiveId" clId="{C8D4C028-4F73-41E0-A01A-197EF886A029}" dt="2021-07-06T07:42:46.305" v="432" actId="20577"/>
          <ac:spMkLst>
            <pc:docMk/>
            <pc:sldMk cId="2335349344" sldId="399"/>
            <ac:spMk id="2" creationId="{9744F51B-F17D-4045-AA23-C0C0A2DCC543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3" creationId="{D53E2E51-F968-4760-925A-23AFA99C948B}"/>
          </ac:spMkLst>
        </pc:spChg>
        <pc:spChg chg="del">
          <ac:chgData name="Marianne Haddad" userId="818231a81fced73f" providerId="LiveId" clId="{C8D4C028-4F73-41E0-A01A-197EF886A029}" dt="2021-07-06T07:42:35.431" v="431" actId="478"/>
          <ac:spMkLst>
            <pc:docMk/>
            <pc:sldMk cId="2335349344" sldId="399"/>
            <ac:spMk id="4" creationId="{A67F94C1-7EDF-45E5-9861-163EB412EBF0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29" creationId="{82B324EB-EBC4-4F3F-ADE1-1213B620F680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30" creationId="{F5207122-E504-40C0-9FD1-77FB9BB05547}"/>
          </ac:spMkLst>
        </pc:spChg>
        <pc:spChg chg="mod">
          <ac:chgData name="Marianne Haddad" userId="818231a81fced73f" providerId="LiveId" clId="{C8D4C028-4F73-41E0-A01A-197EF886A029}" dt="2021-07-05T13:34:44.919" v="49" actId="14100"/>
          <ac:spMkLst>
            <pc:docMk/>
            <pc:sldMk cId="2335349344" sldId="399"/>
            <ac:spMk id="32" creationId="{B68B0076-DADD-4F10-A5CB-44767F7A81EA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33" creationId="{2DA205AA-E9C7-4DD9-A2EF-48C73D41536F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34" creationId="{691ADA07-0FC9-475D-9E8C-E9451DCBE87F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35" creationId="{66DEC931-8771-4948-8F87-4B95780679BF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36" creationId="{0F6B0CB1-514C-4EFC-B20B-4BF12AC2B593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37" creationId="{0C628E42-912C-4AE5-9AA6-7743F8DFD1FD}"/>
          </ac:spMkLst>
        </pc:spChg>
        <pc:spChg chg="mod">
          <ac:chgData name="Marianne Haddad" userId="818231a81fced73f" providerId="LiveId" clId="{C8D4C028-4F73-41E0-A01A-197EF886A029}" dt="2021-07-06T07:58:24.492" v="433" actId="1076"/>
          <ac:spMkLst>
            <pc:docMk/>
            <pc:sldMk cId="2335349344" sldId="399"/>
            <ac:spMk id="38" creationId="{C650FD7D-2187-4AEF-885D-BEC731FCDEF5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39" creationId="{A3B59BF3-A8DE-4E6B-A70F-1D671B990632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67" creationId="{D1EA3AE5-498B-4713-8A45-5CE0D0BC2633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68" creationId="{CB056677-834C-4D47-9037-624576166979}"/>
          </ac:spMkLst>
        </pc:spChg>
        <pc:spChg chg="del mod">
          <ac:chgData name="Marianne Haddad" userId="818231a81fced73f" providerId="LiveId" clId="{C8D4C028-4F73-41E0-A01A-197EF886A029}" dt="2021-07-05T13:36:27.700" v="84" actId="478"/>
          <ac:spMkLst>
            <pc:docMk/>
            <pc:sldMk cId="2335349344" sldId="399"/>
            <ac:spMk id="73" creationId="{F1A62ED8-D848-4508-B6E4-C7D7494E263B}"/>
          </ac:spMkLst>
        </pc:spChg>
        <pc:spChg chg="del">
          <ac:chgData name="Marianne Haddad" userId="818231a81fced73f" providerId="LiveId" clId="{C8D4C028-4F73-41E0-A01A-197EF886A029}" dt="2021-07-05T13:36:16.747" v="79" actId="478"/>
          <ac:spMkLst>
            <pc:docMk/>
            <pc:sldMk cId="2335349344" sldId="399"/>
            <ac:spMk id="74" creationId="{F5F9E39F-E3E9-48A0-913E-05E9A97AFF90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75" creationId="{A985ACC8-828B-4E08-8B3C-FE244253C512}"/>
          </ac:spMkLst>
        </pc:spChg>
        <pc:spChg chg="del">
          <ac:chgData name="Marianne Haddad" userId="818231a81fced73f" providerId="LiveId" clId="{C8D4C028-4F73-41E0-A01A-197EF886A029}" dt="2021-07-05T13:36:12.217" v="78" actId="478"/>
          <ac:spMkLst>
            <pc:docMk/>
            <pc:sldMk cId="2335349344" sldId="399"/>
            <ac:spMk id="76" creationId="{8FC126A9-96BB-4808-BE89-66588A8E4D25}"/>
          </ac:spMkLst>
        </pc:spChg>
        <pc:spChg chg="del">
          <ac:chgData name="Marianne Haddad" userId="818231a81fced73f" providerId="LiveId" clId="{C8D4C028-4F73-41E0-A01A-197EF886A029}" dt="2021-07-05T13:36:25.395" v="83" actId="478"/>
          <ac:spMkLst>
            <pc:docMk/>
            <pc:sldMk cId="2335349344" sldId="399"/>
            <ac:spMk id="77" creationId="{AB4D171E-2C6B-4162-B88C-B8F9D52833EB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78" creationId="{55BD35EA-1A25-4DDB-8235-CEC2582ADEF2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79" creationId="{7D147696-97EC-4A22-A190-CD965FD7D910}"/>
          </ac:spMkLst>
        </pc:spChg>
        <pc:spChg chg="del">
          <ac:chgData name="Marianne Haddad" userId="818231a81fced73f" providerId="LiveId" clId="{C8D4C028-4F73-41E0-A01A-197EF886A029}" dt="2021-07-05T13:33:32.064" v="1" actId="478"/>
          <ac:spMkLst>
            <pc:docMk/>
            <pc:sldMk cId="2335349344" sldId="399"/>
            <ac:spMk id="80" creationId="{696731A8-4BA1-459F-A0BB-111F450EA883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81" creationId="{CCBE64C5-8665-47A7-B2AE-741F30DE76DD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82" creationId="{E34ED998-3B60-40E7-A0B5-B5026216EE80}"/>
          </ac:spMkLst>
        </pc:spChg>
        <pc:spChg chg="del">
          <ac:chgData name="Marianne Haddad" userId="818231a81fced73f" providerId="LiveId" clId="{C8D4C028-4F73-41E0-A01A-197EF886A029}" dt="2021-07-05T13:33:49.360" v="5" actId="478"/>
          <ac:spMkLst>
            <pc:docMk/>
            <pc:sldMk cId="2335349344" sldId="399"/>
            <ac:spMk id="83" creationId="{F80715C8-8A7F-4972-8A40-3426DA4FFE99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84" creationId="{D2C84773-E8B4-4DB1-BC40-D0451DF8DA9F}"/>
          </ac:spMkLst>
        </pc:spChg>
        <pc:spChg chg="mod">
          <ac:chgData name="Marianne Haddad" userId="818231a81fced73f" providerId="LiveId" clId="{C8D4C028-4F73-41E0-A01A-197EF886A029}" dt="2021-07-05T13:44:37.918" v="411" actId="14100"/>
          <ac:spMkLst>
            <pc:docMk/>
            <pc:sldMk cId="2335349344" sldId="399"/>
            <ac:spMk id="94" creationId="{ABCDBCD1-F8FC-4ED7-85C4-A4EDD5F31B06}"/>
          </ac:spMkLst>
        </pc:spChg>
        <pc:spChg chg="mod">
          <ac:chgData name="Marianne Haddad" userId="818231a81fced73f" providerId="LiveId" clId="{C8D4C028-4F73-41E0-A01A-197EF886A029}" dt="2021-07-05T13:44:45.011" v="424" actId="1038"/>
          <ac:spMkLst>
            <pc:docMk/>
            <pc:sldMk cId="2335349344" sldId="399"/>
            <ac:spMk id="95" creationId="{60C05488-19C3-4FCE-93D3-468E74CC7585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96" creationId="{4563CA29-ED1A-4025-8A9D-E160052B8AE7}"/>
          </ac:spMkLst>
        </pc:spChg>
        <pc:spChg chg="mod">
          <ac:chgData name="Marianne Haddad" userId="818231a81fced73f" providerId="LiveId" clId="{C8D4C028-4F73-41E0-A01A-197EF886A029}" dt="2021-07-05T13:44:45.011" v="424" actId="1038"/>
          <ac:spMkLst>
            <pc:docMk/>
            <pc:sldMk cId="2335349344" sldId="399"/>
            <ac:spMk id="97" creationId="{7D1D785F-D43F-4FA7-BC11-F464535ABEEE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98" creationId="{0CAABC8E-5727-4DCE-8FA9-28369EC3B79E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99" creationId="{F70FBB2B-B84B-40B9-93E5-64AA3A700669}"/>
          </ac:spMkLst>
        </pc:spChg>
        <pc:spChg chg="del">
          <ac:chgData name="Marianne Haddad" userId="818231a81fced73f" providerId="LiveId" clId="{C8D4C028-4F73-41E0-A01A-197EF886A029}" dt="2021-07-05T13:36:25.395" v="83" actId="478"/>
          <ac:spMkLst>
            <pc:docMk/>
            <pc:sldMk cId="2335349344" sldId="399"/>
            <ac:spMk id="100" creationId="{7BDD9878-5F36-4237-B611-6972BB337801}"/>
          </ac:spMkLst>
        </pc:spChg>
        <pc:spChg chg="add mod ord">
          <ac:chgData name="Marianne Haddad" userId="818231a81fced73f" providerId="LiveId" clId="{C8D4C028-4F73-41E0-A01A-197EF886A029}" dt="2021-07-05T13:40:25.219" v="231" actId="171"/>
          <ac:spMkLst>
            <pc:docMk/>
            <pc:sldMk cId="2335349344" sldId="399"/>
            <ac:spMk id="101" creationId="{3AEF7AD3-33BA-4ED7-90DC-0E1D1753599E}"/>
          </ac:spMkLst>
        </pc:spChg>
        <pc:spChg chg="del">
          <ac:chgData name="Marianne Haddad" userId="818231a81fced73f" providerId="LiveId" clId="{C8D4C028-4F73-41E0-A01A-197EF886A029}" dt="2021-07-05T13:36:25.395" v="83" actId="478"/>
          <ac:spMkLst>
            <pc:docMk/>
            <pc:sldMk cId="2335349344" sldId="399"/>
            <ac:spMk id="105" creationId="{02218ADE-D506-447C-82E5-28632A066869}"/>
          </ac:spMkLst>
        </pc:spChg>
        <pc:spChg chg="del">
          <ac:chgData name="Marianne Haddad" userId="818231a81fced73f" providerId="LiveId" clId="{C8D4C028-4F73-41E0-A01A-197EF886A029}" dt="2021-07-05T13:36:16.747" v="79" actId="478"/>
          <ac:spMkLst>
            <pc:docMk/>
            <pc:sldMk cId="2335349344" sldId="399"/>
            <ac:spMk id="109" creationId="{37E8C2CB-5B0A-4064-8658-88340718328D}"/>
          </ac:spMkLst>
        </pc:spChg>
        <pc:spChg chg="del">
          <ac:chgData name="Marianne Haddad" userId="818231a81fced73f" providerId="LiveId" clId="{C8D4C028-4F73-41E0-A01A-197EF886A029}" dt="2021-07-05T13:36:16.747" v="79" actId="478"/>
          <ac:spMkLst>
            <pc:docMk/>
            <pc:sldMk cId="2335349344" sldId="399"/>
            <ac:spMk id="110" creationId="{59F20BD0-0818-4ED0-AC1F-1245E0CC178B}"/>
          </ac:spMkLst>
        </pc:spChg>
        <pc:spChg chg="del">
          <ac:chgData name="Marianne Haddad" userId="818231a81fced73f" providerId="LiveId" clId="{C8D4C028-4F73-41E0-A01A-197EF886A029}" dt="2021-07-05T13:36:16.747" v="79" actId="478"/>
          <ac:spMkLst>
            <pc:docMk/>
            <pc:sldMk cId="2335349344" sldId="399"/>
            <ac:spMk id="111" creationId="{8AAF0938-7813-4DF6-AF57-E45FEBE7C68F}"/>
          </ac:spMkLst>
        </pc:spChg>
        <pc:spChg chg="del">
          <ac:chgData name="Marianne Haddad" userId="818231a81fced73f" providerId="LiveId" clId="{C8D4C028-4F73-41E0-A01A-197EF886A029}" dt="2021-07-05T13:36:25.395" v="83" actId="478"/>
          <ac:spMkLst>
            <pc:docMk/>
            <pc:sldMk cId="2335349344" sldId="399"/>
            <ac:spMk id="112" creationId="{9CBF7A3E-ADA6-406B-8B38-8DB5A5422A0F}"/>
          </ac:spMkLst>
        </pc:spChg>
        <pc:spChg chg="del">
          <ac:chgData name="Marianne Haddad" userId="818231a81fced73f" providerId="LiveId" clId="{C8D4C028-4F73-41E0-A01A-197EF886A029}" dt="2021-07-05T13:36:25.395" v="83" actId="478"/>
          <ac:spMkLst>
            <pc:docMk/>
            <pc:sldMk cId="2335349344" sldId="399"/>
            <ac:spMk id="113" creationId="{7D15DF8E-DAD6-448E-AA2F-C5C9209073C0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114" creationId="{9550B2D9-5888-47AA-B33C-BFFE8B95EEC2}"/>
          </ac:spMkLst>
        </pc:spChg>
        <pc:spChg chg="del">
          <ac:chgData name="Marianne Haddad" userId="818231a81fced73f" providerId="LiveId" clId="{C8D4C028-4F73-41E0-A01A-197EF886A029}" dt="2021-07-05T13:36:19.314" v="80" actId="478"/>
          <ac:spMkLst>
            <pc:docMk/>
            <pc:sldMk cId="2335349344" sldId="399"/>
            <ac:spMk id="115" creationId="{1295E501-8E5F-4D23-A659-E271D353A7B1}"/>
          </ac:spMkLst>
        </pc:spChg>
        <pc:spChg chg="del">
          <ac:chgData name="Marianne Haddad" userId="818231a81fced73f" providerId="LiveId" clId="{C8D4C028-4F73-41E0-A01A-197EF886A029}" dt="2021-07-05T13:36:25.395" v="83" actId="478"/>
          <ac:spMkLst>
            <pc:docMk/>
            <pc:sldMk cId="2335349344" sldId="399"/>
            <ac:spMk id="117" creationId="{D5542260-752D-46A6-AE78-CADDE5DEAD13}"/>
          </ac:spMkLst>
        </pc:spChg>
        <pc:spChg chg="del">
          <ac:chgData name="Marianne Haddad" userId="818231a81fced73f" providerId="LiveId" clId="{C8D4C028-4F73-41E0-A01A-197EF886A029}" dt="2021-07-05T13:36:25.395" v="83" actId="478"/>
          <ac:spMkLst>
            <pc:docMk/>
            <pc:sldMk cId="2335349344" sldId="399"/>
            <ac:spMk id="118" creationId="{88D3607F-CE91-431B-8E13-6C51597AB691}"/>
          </ac:spMkLst>
        </pc:spChg>
        <pc:spChg chg="del">
          <ac:chgData name="Marianne Haddad" userId="818231a81fced73f" providerId="LiveId" clId="{C8D4C028-4F73-41E0-A01A-197EF886A029}" dt="2021-07-05T13:36:25.395" v="83" actId="478"/>
          <ac:spMkLst>
            <pc:docMk/>
            <pc:sldMk cId="2335349344" sldId="399"/>
            <ac:spMk id="119" creationId="{62B03C6F-2583-4D7F-B433-9280F9691D8B}"/>
          </ac:spMkLst>
        </pc:spChg>
        <pc:spChg chg="del">
          <ac:chgData name="Marianne Haddad" userId="818231a81fced73f" providerId="LiveId" clId="{C8D4C028-4F73-41E0-A01A-197EF886A029}" dt="2021-07-05T13:36:20.940" v="81" actId="478"/>
          <ac:spMkLst>
            <pc:docMk/>
            <pc:sldMk cId="2335349344" sldId="399"/>
            <ac:spMk id="120" creationId="{06D9454C-5D92-4B66-8D83-882A18DFD1AC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121" creationId="{ABBE6CA5-4003-4401-A3E5-78B08D5228C8}"/>
          </ac:spMkLst>
        </pc:spChg>
        <pc:spChg chg="del">
          <ac:chgData name="Marianne Haddad" userId="818231a81fced73f" providerId="LiveId" clId="{C8D4C028-4F73-41E0-A01A-197EF886A029}" dt="2021-07-05T13:36:19.314" v="80" actId="478"/>
          <ac:spMkLst>
            <pc:docMk/>
            <pc:sldMk cId="2335349344" sldId="399"/>
            <ac:spMk id="123" creationId="{F59A2F3C-2789-4F4A-BC4C-5E7372BC2A5C}"/>
          </ac:spMkLst>
        </pc:spChg>
        <pc:spChg chg="del">
          <ac:chgData name="Marianne Haddad" userId="818231a81fced73f" providerId="LiveId" clId="{C8D4C028-4F73-41E0-A01A-197EF886A029}" dt="2021-07-05T13:36:25.395" v="83" actId="478"/>
          <ac:spMkLst>
            <pc:docMk/>
            <pc:sldMk cId="2335349344" sldId="399"/>
            <ac:spMk id="124" creationId="{267B7849-CE6F-4E63-A470-B2A188ED2233}"/>
          </ac:spMkLst>
        </pc:spChg>
        <pc:spChg chg="del">
          <ac:chgData name="Marianne Haddad" userId="818231a81fced73f" providerId="LiveId" clId="{C8D4C028-4F73-41E0-A01A-197EF886A029}" dt="2021-07-05T13:36:25.395" v="83" actId="478"/>
          <ac:spMkLst>
            <pc:docMk/>
            <pc:sldMk cId="2335349344" sldId="399"/>
            <ac:spMk id="125" creationId="{BB576988-9CEC-4936-A86C-85D5438FE805}"/>
          </ac:spMkLst>
        </pc:spChg>
        <pc:spChg chg="del">
          <ac:chgData name="Marianne Haddad" userId="818231a81fced73f" providerId="LiveId" clId="{C8D4C028-4F73-41E0-A01A-197EF886A029}" dt="2021-07-05T13:36:16.747" v="79" actId="478"/>
          <ac:spMkLst>
            <pc:docMk/>
            <pc:sldMk cId="2335349344" sldId="399"/>
            <ac:spMk id="126" creationId="{980EE529-3F89-4BCB-9A08-A9DC7B49F546}"/>
          </ac:spMkLst>
        </pc:spChg>
        <pc:spChg chg="del">
          <ac:chgData name="Marianne Haddad" userId="818231a81fced73f" providerId="LiveId" clId="{C8D4C028-4F73-41E0-A01A-197EF886A029}" dt="2021-07-05T13:36:25.395" v="83" actId="478"/>
          <ac:spMkLst>
            <pc:docMk/>
            <pc:sldMk cId="2335349344" sldId="399"/>
            <ac:spMk id="129" creationId="{D1FDA9D7-CE29-46D6-8BA2-5D7F4EEB9F34}"/>
          </ac:spMkLst>
        </pc:spChg>
        <pc:spChg chg="del">
          <ac:chgData name="Marianne Haddad" userId="818231a81fced73f" providerId="LiveId" clId="{C8D4C028-4F73-41E0-A01A-197EF886A029}" dt="2021-07-05T13:36:25.395" v="83" actId="478"/>
          <ac:spMkLst>
            <pc:docMk/>
            <pc:sldMk cId="2335349344" sldId="399"/>
            <ac:spMk id="130" creationId="{5D439B69-6AAD-470D-A854-B33E0B57B566}"/>
          </ac:spMkLst>
        </pc:spChg>
        <pc:spChg chg="del">
          <ac:chgData name="Marianne Haddad" userId="818231a81fced73f" providerId="LiveId" clId="{C8D4C028-4F73-41E0-A01A-197EF886A029}" dt="2021-07-05T13:36:25.395" v="83" actId="478"/>
          <ac:spMkLst>
            <pc:docMk/>
            <pc:sldMk cId="2335349344" sldId="399"/>
            <ac:spMk id="131" creationId="{296FAE94-D7B9-495C-B2ED-15D0697A8E82}"/>
          </ac:spMkLst>
        </pc:spChg>
        <pc:spChg chg="mod">
          <ac:chgData name="Marianne Haddad" userId="818231a81fced73f" providerId="LiveId" clId="{C8D4C028-4F73-41E0-A01A-197EF886A029}" dt="2021-07-05T13:44:27.071" v="409" actId="14100"/>
          <ac:spMkLst>
            <pc:docMk/>
            <pc:sldMk cId="2335349344" sldId="399"/>
            <ac:spMk id="132" creationId="{FB8A254B-CA21-4031-9752-D341E9476D94}"/>
          </ac:spMkLst>
        </pc:spChg>
        <pc:spChg chg="mod">
          <ac:chgData name="Marianne Haddad" userId="818231a81fced73f" providerId="LiveId" clId="{C8D4C028-4F73-41E0-A01A-197EF886A029}" dt="2021-07-05T13:44:57.078" v="430" actId="1038"/>
          <ac:spMkLst>
            <pc:docMk/>
            <pc:sldMk cId="2335349344" sldId="399"/>
            <ac:spMk id="133" creationId="{CAE820E2-2126-4109-A29B-6511CA4600A4}"/>
          </ac:spMkLst>
        </pc:spChg>
        <pc:spChg chg="mod">
          <ac:chgData name="Marianne Haddad" userId="818231a81fced73f" providerId="LiveId" clId="{C8D4C028-4F73-41E0-A01A-197EF886A029}" dt="2021-07-05T13:44:57.078" v="430" actId="1038"/>
          <ac:spMkLst>
            <pc:docMk/>
            <pc:sldMk cId="2335349344" sldId="399"/>
            <ac:spMk id="134" creationId="{B7F9462F-4509-4E35-8FFF-D9B5777B99E6}"/>
          </ac:spMkLst>
        </pc:spChg>
        <pc:spChg chg="mod">
          <ac:chgData name="Marianne Haddad" userId="818231a81fced73f" providerId="LiveId" clId="{C8D4C028-4F73-41E0-A01A-197EF886A029}" dt="2021-07-05T13:44:57.078" v="430" actId="1038"/>
          <ac:spMkLst>
            <pc:docMk/>
            <pc:sldMk cId="2335349344" sldId="399"/>
            <ac:spMk id="135" creationId="{607A72B7-A085-4D9E-8A1D-BB275D4F0CDF}"/>
          </ac:spMkLst>
        </pc:spChg>
        <pc:spChg chg="mod">
          <ac:chgData name="Marianne Haddad" userId="818231a81fced73f" providerId="LiveId" clId="{C8D4C028-4F73-41E0-A01A-197EF886A029}" dt="2021-07-05T13:44:57.078" v="430" actId="1038"/>
          <ac:spMkLst>
            <pc:docMk/>
            <pc:sldMk cId="2335349344" sldId="399"/>
            <ac:spMk id="136" creationId="{4D355FA1-BCDA-49FB-ADD8-6E6FD733E746}"/>
          </ac:spMkLst>
        </pc:spChg>
        <pc:spChg chg="del">
          <ac:chgData name="Marianne Haddad" userId="818231a81fced73f" providerId="LiveId" clId="{C8D4C028-4F73-41E0-A01A-197EF886A029}" dt="2021-07-05T13:33:47.936" v="4" actId="478"/>
          <ac:spMkLst>
            <pc:docMk/>
            <pc:sldMk cId="2335349344" sldId="399"/>
            <ac:spMk id="137" creationId="{55C7D3AF-2ED1-4BDE-80CB-B41C2730E623}"/>
          </ac:spMkLst>
        </pc:spChg>
        <pc:spChg chg="del">
          <ac:chgData name="Marianne Haddad" userId="818231a81fced73f" providerId="LiveId" clId="{C8D4C028-4F73-41E0-A01A-197EF886A029}" dt="2021-07-05T13:33:47.936" v="4" actId="478"/>
          <ac:spMkLst>
            <pc:docMk/>
            <pc:sldMk cId="2335349344" sldId="399"/>
            <ac:spMk id="138" creationId="{DC580539-B63A-42BC-9FEC-0DC63BE5B063}"/>
          </ac:spMkLst>
        </pc:spChg>
        <pc:spChg chg="del">
          <ac:chgData name="Marianne Haddad" userId="818231a81fced73f" providerId="LiveId" clId="{C8D4C028-4F73-41E0-A01A-197EF886A029}" dt="2021-07-05T13:33:47.936" v="4" actId="478"/>
          <ac:spMkLst>
            <pc:docMk/>
            <pc:sldMk cId="2335349344" sldId="399"/>
            <ac:spMk id="139" creationId="{B79727EE-2FF5-4580-B158-CFF82FB9788C}"/>
          </ac:spMkLst>
        </pc:spChg>
        <pc:spChg chg="del">
          <ac:chgData name="Marianne Haddad" userId="818231a81fced73f" providerId="LiveId" clId="{C8D4C028-4F73-41E0-A01A-197EF886A029}" dt="2021-07-05T13:33:47.936" v="4" actId="478"/>
          <ac:spMkLst>
            <pc:docMk/>
            <pc:sldMk cId="2335349344" sldId="399"/>
            <ac:spMk id="140" creationId="{A49D323E-8528-4C6A-B2F0-574CEAFEE073}"/>
          </ac:spMkLst>
        </pc:spChg>
        <pc:spChg chg="del">
          <ac:chgData name="Marianne Haddad" userId="818231a81fced73f" providerId="LiveId" clId="{C8D4C028-4F73-41E0-A01A-197EF886A029}" dt="2021-07-05T13:36:19.314" v="80" actId="478"/>
          <ac:spMkLst>
            <pc:docMk/>
            <pc:sldMk cId="2335349344" sldId="399"/>
            <ac:spMk id="141" creationId="{A7BB42A1-7E35-409B-A980-3F0D71EFE283}"/>
          </ac:spMkLst>
        </pc:spChg>
        <pc:spChg chg="del">
          <ac:chgData name="Marianne Haddad" userId="818231a81fced73f" providerId="LiveId" clId="{C8D4C028-4F73-41E0-A01A-197EF886A029}" dt="2021-07-05T13:36:16.747" v="79" actId="478"/>
          <ac:spMkLst>
            <pc:docMk/>
            <pc:sldMk cId="2335349344" sldId="399"/>
            <ac:spMk id="142" creationId="{66028537-65BA-49EC-8157-8A261E47A6CA}"/>
          </ac:spMkLst>
        </pc:spChg>
        <pc:spChg chg="del">
          <ac:chgData name="Marianne Haddad" userId="818231a81fced73f" providerId="LiveId" clId="{C8D4C028-4F73-41E0-A01A-197EF886A029}" dt="2021-07-05T13:36:25.395" v="83" actId="478"/>
          <ac:spMkLst>
            <pc:docMk/>
            <pc:sldMk cId="2335349344" sldId="399"/>
            <ac:spMk id="143" creationId="{7BA3154E-F766-43B2-9E83-EEC0FA10FE62}"/>
          </ac:spMkLst>
        </pc:spChg>
        <pc:spChg chg="del">
          <ac:chgData name="Marianne Haddad" userId="818231a81fced73f" providerId="LiveId" clId="{C8D4C028-4F73-41E0-A01A-197EF886A029}" dt="2021-07-05T13:36:25.395" v="83" actId="478"/>
          <ac:spMkLst>
            <pc:docMk/>
            <pc:sldMk cId="2335349344" sldId="399"/>
            <ac:spMk id="144" creationId="{5E5BDB60-7F0D-4034-A1E4-65932B26C765}"/>
          </ac:spMkLst>
        </pc:spChg>
        <pc:spChg chg="del">
          <ac:chgData name="Marianne Haddad" userId="818231a81fced73f" providerId="LiveId" clId="{C8D4C028-4F73-41E0-A01A-197EF886A029}" dt="2021-07-05T13:36:25.395" v="83" actId="478"/>
          <ac:spMkLst>
            <pc:docMk/>
            <pc:sldMk cId="2335349344" sldId="399"/>
            <ac:spMk id="145" creationId="{F246EE09-8DA0-4E23-B714-39095313F764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147" creationId="{22234914-9026-4BED-A82A-4BB2393818B5}"/>
          </ac:spMkLst>
        </pc:spChg>
        <pc:spChg chg="del mod">
          <ac:chgData name="Marianne Haddad" userId="818231a81fced73f" providerId="LiveId" clId="{C8D4C028-4F73-41E0-A01A-197EF886A029}" dt="2021-07-05T13:41:09.300" v="256" actId="478"/>
          <ac:spMkLst>
            <pc:docMk/>
            <pc:sldMk cId="2335349344" sldId="399"/>
            <ac:spMk id="148" creationId="{C41571BB-5A04-4311-B9DB-15073F3EA5BA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149" creationId="{57D04D9E-394B-4172-91BB-40C2CC9EB54B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151" creationId="{0DF9BC17-B9C6-437E-8690-7FCF0FF7126A}"/>
          </ac:spMkLst>
        </pc:spChg>
        <pc:spChg chg="mod">
          <ac:chgData name="Marianne Haddad" userId="818231a81fced73f" providerId="LiveId" clId="{C8D4C028-4F73-41E0-A01A-197EF886A029}" dt="2021-07-05T13:43:47.478" v="405" actId="14100"/>
          <ac:spMkLst>
            <pc:docMk/>
            <pc:sldMk cId="2335349344" sldId="399"/>
            <ac:spMk id="157" creationId="{CF10EB82-D057-4595-BBE8-1B3463F0CE5C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158" creationId="{ABFBAAE6-2524-45D0-B288-1D896A46AB28}"/>
          </ac:spMkLst>
        </pc:spChg>
        <pc:spChg chg="mod">
          <ac:chgData name="Marianne Haddad" userId="818231a81fced73f" providerId="LiveId" clId="{C8D4C028-4F73-41E0-A01A-197EF886A029}" dt="2021-07-05T13:36:38.863" v="88" actId="14100"/>
          <ac:spMkLst>
            <pc:docMk/>
            <pc:sldMk cId="2335349344" sldId="399"/>
            <ac:spMk id="162" creationId="{E196D8D5-C65A-45F8-90EE-3AC82BEFC902}"/>
          </ac:spMkLst>
        </pc:spChg>
        <pc:spChg chg="mod">
          <ac:chgData name="Marianne Haddad" userId="818231a81fced73f" providerId="LiveId" clId="{C8D4C028-4F73-41E0-A01A-197EF886A029}" dt="2021-07-05T13:42:59.804" v="335" actId="14100"/>
          <ac:spMkLst>
            <pc:docMk/>
            <pc:sldMk cId="2335349344" sldId="399"/>
            <ac:spMk id="163" creationId="{FA3EF088-0616-491D-A40F-F41EAC343664}"/>
          </ac:spMkLst>
        </pc:spChg>
        <pc:spChg chg="del">
          <ac:chgData name="Marianne Haddad" userId="818231a81fced73f" providerId="LiveId" clId="{C8D4C028-4F73-41E0-A01A-197EF886A029}" dt="2021-07-05T13:36:25.395" v="83" actId="478"/>
          <ac:spMkLst>
            <pc:docMk/>
            <pc:sldMk cId="2335349344" sldId="399"/>
            <ac:spMk id="164" creationId="{A1584243-618A-494C-8EBF-D41FE65B4D14}"/>
          </ac:spMkLst>
        </pc:spChg>
        <pc:spChg chg="del">
          <ac:chgData name="Marianne Haddad" userId="818231a81fced73f" providerId="LiveId" clId="{C8D4C028-4F73-41E0-A01A-197EF886A029}" dt="2021-07-05T13:36:16.747" v="79" actId="478"/>
          <ac:spMkLst>
            <pc:docMk/>
            <pc:sldMk cId="2335349344" sldId="399"/>
            <ac:spMk id="166" creationId="{002C2F0B-8300-48CC-914E-16343922AFB8}"/>
          </ac:spMkLst>
        </pc:spChg>
        <pc:spChg chg="del">
          <ac:chgData name="Marianne Haddad" userId="818231a81fced73f" providerId="LiveId" clId="{C8D4C028-4F73-41E0-A01A-197EF886A029}" dt="2021-07-05T13:36:16.747" v="79" actId="478"/>
          <ac:spMkLst>
            <pc:docMk/>
            <pc:sldMk cId="2335349344" sldId="399"/>
            <ac:spMk id="167" creationId="{2C2831E4-0429-4F9F-B742-B90BD9C2DA50}"/>
          </ac:spMkLst>
        </pc:spChg>
        <pc:spChg chg="del">
          <ac:chgData name="Marianne Haddad" userId="818231a81fced73f" providerId="LiveId" clId="{C8D4C028-4F73-41E0-A01A-197EF886A029}" dt="2021-07-05T13:36:16.747" v="79" actId="478"/>
          <ac:spMkLst>
            <pc:docMk/>
            <pc:sldMk cId="2335349344" sldId="399"/>
            <ac:spMk id="176" creationId="{3D63D45E-CF33-4ED0-AFE8-2BB6FF27768E}"/>
          </ac:spMkLst>
        </pc:spChg>
        <pc:spChg chg="del">
          <ac:chgData name="Marianne Haddad" userId="818231a81fced73f" providerId="LiveId" clId="{C8D4C028-4F73-41E0-A01A-197EF886A029}" dt="2021-07-05T13:36:16.747" v="79" actId="478"/>
          <ac:spMkLst>
            <pc:docMk/>
            <pc:sldMk cId="2335349344" sldId="399"/>
            <ac:spMk id="177" creationId="{1DC031BD-465D-457A-96FC-51C7EA46ED79}"/>
          </ac:spMkLst>
        </pc:spChg>
        <pc:spChg chg="del">
          <ac:chgData name="Marianne Haddad" userId="818231a81fced73f" providerId="LiveId" clId="{C8D4C028-4F73-41E0-A01A-197EF886A029}" dt="2021-07-05T13:36:16.747" v="79" actId="478"/>
          <ac:spMkLst>
            <pc:docMk/>
            <pc:sldMk cId="2335349344" sldId="399"/>
            <ac:spMk id="178" creationId="{6177A9A9-2479-44FF-9749-36FD3D04FD2B}"/>
          </ac:spMkLst>
        </pc:spChg>
        <pc:spChg chg="del">
          <ac:chgData name="Marianne Haddad" userId="818231a81fced73f" providerId="LiveId" clId="{C8D4C028-4F73-41E0-A01A-197EF886A029}" dt="2021-07-05T13:36:16.747" v="79" actId="478"/>
          <ac:spMkLst>
            <pc:docMk/>
            <pc:sldMk cId="2335349344" sldId="399"/>
            <ac:spMk id="179" creationId="{71CDD9A8-E821-4202-B7CD-644A28ADB73F}"/>
          </ac:spMkLst>
        </pc:spChg>
        <pc:spChg chg="del">
          <ac:chgData name="Marianne Haddad" userId="818231a81fced73f" providerId="LiveId" clId="{C8D4C028-4F73-41E0-A01A-197EF886A029}" dt="2021-07-05T13:36:16.747" v="79" actId="478"/>
          <ac:spMkLst>
            <pc:docMk/>
            <pc:sldMk cId="2335349344" sldId="399"/>
            <ac:spMk id="180" creationId="{9EBB4C19-0D0B-492C-971A-2136B6CD3382}"/>
          </ac:spMkLst>
        </pc:spChg>
        <pc:spChg chg="del">
          <ac:chgData name="Marianne Haddad" userId="818231a81fced73f" providerId="LiveId" clId="{C8D4C028-4F73-41E0-A01A-197EF886A029}" dt="2021-07-05T13:36:16.747" v="79" actId="478"/>
          <ac:spMkLst>
            <pc:docMk/>
            <pc:sldMk cId="2335349344" sldId="399"/>
            <ac:spMk id="184" creationId="{87063192-2DD9-4384-A28A-4B5B76D46631}"/>
          </ac:spMkLst>
        </pc:spChg>
        <pc:spChg chg="del">
          <ac:chgData name="Marianne Haddad" userId="818231a81fced73f" providerId="LiveId" clId="{C8D4C028-4F73-41E0-A01A-197EF886A029}" dt="2021-07-05T13:36:16.747" v="79" actId="478"/>
          <ac:spMkLst>
            <pc:docMk/>
            <pc:sldMk cId="2335349344" sldId="399"/>
            <ac:spMk id="185" creationId="{CBAD397D-CB8F-406A-AC5E-26D1A531E877}"/>
          </ac:spMkLst>
        </pc:spChg>
        <pc:spChg chg="del">
          <ac:chgData name="Marianne Haddad" userId="818231a81fced73f" providerId="LiveId" clId="{C8D4C028-4F73-41E0-A01A-197EF886A029}" dt="2021-07-05T13:36:19.314" v="80" actId="478"/>
          <ac:spMkLst>
            <pc:docMk/>
            <pc:sldMk cId="2335349344" sldId="399"/>
            <ac:spMk id="189" creationId="{5D99A1C5-1A4C-4CBD-B514-B49E33D1370B}"/>
          </ac:spMkLst>
        </pc:spChg>
        <pc:spChg chg="del">
          <ac:chgData name="Marianne Haddad" userId="818231a81fced73f" providerId="LiveId" clId="{C8D4C028-4F73-41E0-A01A-197EF886A029}" dt="2021-07-05T13:36:19.314" v="80" actId="478"/>
          <ac:spMkLst>
            <pc:docMk/>
            <pc:sldMk cId="2335349344" sldId="399"/>
            <ac:spMk id="190" creationId="{8637EE4B-86F0-4D7E-A148-8A17C8C15E85}"/>
          </ac:spMkLst>
        </pc:spChg>
        <pc:spChg chg="del">
          <ac:chgData name="Marianne Haddad" userId="818231a81fced73f" providerId="LiveId" clId="{C8D4C028-4F73-41E0-A01A-197EF886A029}" dt="2021-07-05T13:36:19.314" v="80" actId="478"/>
          <ac:spMkLst>
            <pc:docMk/>
            <pc:sldMk cId="2335349344" sldId="399"/>
            <ac:spMk id="191" creationId="{E2640B4C-2287-4506-8CA8-FB823D5277A4}"/>
          </ac:spMkLst>
        </pc:spChg>
        <pc:spChg chg="del">
          <ac:chgData name="Marianne Haddad" userId="818231a81fced73f" providerId="LiveId" clId="{C8D4C028-4F73-41E0-A01A-197EF886A029}" dt="2021-07-05T13:36:25.395" v="83" actId="478"/>
          <ac:spMkLst>
            <pc:docMk/>
            <pc:sldMk cId="2335349344" sldId="399"/>
            <ac:spMk id="198" creationId="{36C56FFE-519D-40ED-AD64-F607443C0F8F}"/>
          </ac:spMkLst>
        </pc:spChg>
        <pc:spChg chg="del">
          <ac:chgData name="Marianne Haddad" userId="818231a81fced73f" providerId="LiveId" clId="{C8D4C028-4F73-41E0-A01A-197EF886A029}" dt="2021-07-05T13:36:25.395" v="83" actId="478"/>
          <ac:spMkLst>
            <pc:docMk/>
            <pc:sldMk cId="2335349344" sldId="399"/>
            <ac:spMk id="200" creationId="{857F9718-B614-49DA-A717-BA964DC4F489}"/>
          </ac:spMkLst>
        </pc:spChg>
        <pc:spChg chg="mo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202" creationId="{6C563234-8051-45C7-886B-482A5E45FA9C}"/>
          </ac:spMkLst>
        </pc:spChg>
        <pc:spChg chg="mod or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205" creationId="{D65086EC-F46C-4B94-9A16-DA286060A658}"/>
          </ac:spMkLst>
        </pc:spChg>
        <pc:spChg chg="mod ord">
          <ac:chgData name="Marianne Haddad" userId="818231a81fced73f" providerId="LiveId" clId="{C8D4C028-4F73-41E0-A01A-197EF886A029}" dt="2021-07-05T13:44:17.516" v="408" actId="255"/>
          <ac:spMkLst>
            <pc:docMk/>
            <pc:sldMk cId="2335349344" sldId="399"/>
            <ac:spMk id="206" creationId="{97A89F26-8F5E-457D-AC23-BEC3B97DCFC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178F2-66DC-49EE-9328-BD0785766949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4A7D57-9764-4C90-8E1B-7B125E2D2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393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1pPr>
    <a:lvl2pPr marL="210769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2pPr>
    <a:lvl3pPr marL="421538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3pPr>
    <a:lvl4pPr marL="632308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4pPr>
    <a:lvl5pPr marL="843077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5pPr>
    <a:lvl6pPr marL="1053846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6pPr>
    <a:lvl7pPr marL="1264615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7pPr>
    <a:lvl8pPr marL="1475384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8pPr>
    <a:lvl9pPr marL="1686154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8C1D5F-E629-45A5-A79B-CA7A56743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6419E7-9000-4956-B745-A155AD910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4D009-38BE-443E-8EAD-B35C6C6F686B}" type="datetime1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30B56E-32E4-4956-8BA6-688F6B42D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0163" y="9137343"/>
            <a:ext cx="2177674" cy="60493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D2BADB-D8DC-420D-8E8F-6ED9C87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0807" y="9282626"/>
            <a:ext cx="251052" cy="527403"/>
          </a:xfrm>
          <a:prstGeom prst="rect">
            <a:avLst/>
          </a:prstGeom>
        </p:spPr>
        <p:txBody>
          <a:bodyPr/>
          <a:lstStyle>
            <a:lvl1pPr>
              <a:defRPr sz="675">
                <a:solidFill>
                  <a:schemeClr val="bg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9B9A8C8-9A4F-41DE-BE44-96D31B131B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6358" y="1675127"/>
            <a:ext cx="6477828" cy="6924428"/>
          </a:xfrm>
        </p:spPr>
        <p:txBody>
          <a:bodyPr>
            <a:normAutofit/>
          </a:bodyPr>
          <a:lstStyle>
            <a:lvl1pPr>
              <a:defRPr sz="1013"/>
            </a:lvl1pPr>
            <a:lvl2pPr>
              <a:defRPr sz="1013"/>
            </a:lvl2pPr>
            <a:lvl3pPr>
              <a:defRPr sz="1013"/>
            </a:lvl3pPr>
            <a:lvl4pPr>
              <a:defRPr sz="1013"/>
            </a:lvl4pPr>
            <a:lvl5pPr>
              <a:defRPr sz="1013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89681598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79650B-1F65-409A-AA28-C00D1E952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2693621"/>
            <a:ext cx="5915025" cy="2910346"/>
          </a:xfrm>
        </p:spPr>
        <p:txBody>
          <a:bodyPr/>
          <a:lstStyle>
            <a:lvl1pPr marL="128588" indent="-128588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1pPr>
            <a:lvl2pPr marL="385763" indent="-128588">
              <a:buClr>
                <a:schemeClr val="accent4"/>
              </a:buClr>
              <a:buFont typeface="Arial" panose="020B0604020202020204" pitchFamily="34" charset="0"/>
              <a:buChar char="•"/>
              <a:defRPr/>
            </a:lvl2pPr>
            <a:lvl3pPr marL="642938" indent="-128588">
              <a:buClr>
                <a:schemeClr val="accent2"/>
              </a:buClr>
              <a:buFont typeface="Wingdings" panose="05000000000000000000" pitchFamily="2" charset="2"/>
              <a:buChar char="Ø"/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DDE3FD-CE2C-4800-A097-ACA5AC53BA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004783"/>
            <a:ext cx="1543050" cy="527403"/>
          </a:xfrm>
        </p:spPr>
        <p:txBody>
          <a:bodyPr/>
          <a:lstStyle/>
          <a:p>
            <a:fld id="{B354D009-38BE-443E-8EAD-B35C6C6F686B}" type="datetime1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E7C4CC-DA2D-4CC5-97DB-EDCCD67DF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58279" y="9004782"/>
            <a:ext cx="1741442" cy="60493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C7A3EB-58E3-4530-AD00-99B985493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61156" y="9263196"/>
            <a:ext cx="268809" cy="620632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570EE5-88B2-48EB-A9AD-6D136765739B}"/>
              </a:ext>
            </a:extLst>
          </p:cNvPr>
          <p:cNvSpPr/>
          <p:nvPr/>
        </p:nvSpPr>
        <p:spPr>
          <a:xfrm>
            <a:off x="1080134" y="6742697"/>
            <a:ext cx="3885321" cy="172429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67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31610170-2BA1-4344-ABE3-32690E3E1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3354923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C75C35-466C-4DC3-82AE-66C05BD7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  <a:prstGeom prst="rect">
            <a:avLst/>
          </a:prstGeom>
        </p:spPr>
        <p:txBody>
          <a:bodyPr anchor="b"/>
          <a:lstStyle>
            <a:lvl1pPr>
              <a:defRPr sz="337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A56C5B-0842-46E8-99D9-46DE1B466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8E0B28-A87F-4CF0-8552-8472F5BD1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2C62B-AFD6-41B0-84FB-A3E4E5E7E612}" type="datetime1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D59A35-4C21-4E44-9B8A-421560F52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15493A-A1FB-41EF-A37E-BD9F30B2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6D569D1A-F776-4DBF-9B88-A664E39DA0A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fr-FR" sz="135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97818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CA855D-5C35-4090-9EBF-93EE38F2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F6E46DE-B34E-4E57-836F-7FFD4032F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B7D37F9-F2B5-46A4-8A1F-71BAD44A9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11D25-A731-4F82-B65F-874D15346B9B}" type="datetime1">
              <a:rPr lang="fr-FR" smtClean="0"/>
              <a:t>07/10/2021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428DDA-EB3C-4DA5-A368-AD29E939B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8E1267D-DAE2-48E2-9246-AC4F94CCC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9A9C066E-0C88-48AC-AB2E-B82B4603E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87367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D572A1-3E3E-4A9E-8776-CEA4C8AAC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85F7EAF-1D41-4C80-9A8B-6E398E805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DDE456C-A7E3-4249-9735-7A2755D6F2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B857709-2290-4A3B-BFFA-38EE6FA3E0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6ADB5F4-DC5F-4602-9423-2599EF351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E58BC-32F8-4824-B4FB-CCAC741FB630}" type="datetime1">
              <a:rPr lang="fr-FR" smtClean="0"/>
              <a:t>07/10/2021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FD44D7-77E8-4B83-952D-7594C190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197060F-8EC4-44ED-8B38-45642FF69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5EB2D2D0-8CAC-4E91-83DF-690E3DDC60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82801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35C022-7711-42A1-AA1F-25C6B58F1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CCC230-F344-470F-878B-F49A42A87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6D54-9DE8-4908-A5BB-B0955A090E21}" type="datetime1">
              <a:rPr lang="fr-FR" smtClean="0"/>
              <a:t>07/10/2021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19F1BF9-ECF4-4E74-BC68-9CDBE6BBB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90FF897-24F1-42B6-82DF-F6CA0DA96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00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7C9AAB5-F848-4033-973D-06DDE52DB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921CF-4BB5-40B4-9E5B-2C0B6B166C66}" type="datetime1">
              <a:rPr lang="fr-FR" smtClean="0"/>
              <a:t>07/10/2021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3D72EDB-7847-4A24-8256-A07ADD1C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4DBA93-8A20-4D6A-8838-E08995168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517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C0C635-5CC8-4E77-BC62-39E51BD75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D55472D-E1D6-490C-95FE-0276BE8B9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66B0C4-7B8B-4992-B840-F9794151D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F0AAD-A6FD-404F-AB28-0551255A0C6D}" type="datetime1">
              <a:rPr lang="fr-FR" smtClean="0"/>
              <a:t>07/10/2021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6391DCE-B6EB-4C04-8A8E-57259E4D5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A74E413-55AB-4D73-A59E-26F63854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F3A7F27-A60D-4658-AE92-86016309A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09348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8C9C9-C10F-474D-A26B-950DA70BA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E33CAEC-D415-4C3D-8995-6AFCD54D95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DF02CD0-9727-4A9E-892D-195BEA490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7E29F4-C26F-4AC8-993B-0F123334E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BEC54-AE03-4E0E-A62D-945A57325854}" type="datetime1">
              <a:rPr lang="fr-FR" smtClean="0"/>
              <a:t>07/10/2021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A3CBF62-86B1-4D8E-A5D9-B98D7F1C6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FEF2D34-F6B1-4FDA-871A-FB9794429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7211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93408D-DFBA-46E0-97E0-6B8BDFAD4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3328049-1559-4F25-A935-A1C04F1C47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218C8D-86DD-45CF-B48D-BBD63C338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4A80-7135-4805-81D7-8693DA42F275}" type="datetime1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046099-46E5-4EA6-87F8-422A42DF0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67AB51-6432-45A9-B01C-47C4EBD19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0230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7E39ECB-076B-40EE-85AD-B20700B38E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5D3297F-DFC7-4CEC-A4F4-DBE55327B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009BB0-63A4-4275-BECD-8DFF5FD49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32D06-773E-4B06-A125-BF1BFEA1AE9C}" type="datetime1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FD5082-8046-4488-AFE7-27E76423D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4CD57C-3381-41C6-A4A7-362F955FD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6644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D2BADB-D8DC-420D-8E8F-6ED9C87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0807" y="9282626"/>
            <a:ext cx="251052" cy="527403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821139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55181A-4B00-4FFB-B85B-0CC999E76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79856C-25A5-4786-BDBD-2E373F881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5E553-7B70-43E1-9973-86D13E00C524}" type="datetime1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70EC14-39DF-40F2-9570-56B4B45F2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ACD047F7-BBFE-A249-B588-41057890C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71834" y="9275059"/>
            <a:ext cx="197937" cy="508281"/>
          </a:xfrm>
          <a:prstGeom prst="ellipse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ctr">
              <a:defRPr sz="1240" b="1">
                <a:solidFill>
                  <a:schemeClr val="tx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5989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1">
            <a:extLst>
              <a:ext uri="{FF2B5EF4-FFF2-40B4-BE49-F238E27FC236}">
                <a16:creationId xmlns:a16="http://schemas.microsoft.com/office/drawing/2014/main" id="{B994B5B5-BA1F-4771-81D3-371CEB32A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22195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Larme 8">
            <a:extLst>
              <a:ext uri="{FF2B5EF4-FFF2-40B4-BE49-F238E27FC236}">
                <a16:creationId xmlns:a16="http://schemas.microsoft.com/office/drawing/2014/main" id="{408351C6-EC3F-4D10-9A8C-E577FCDC955B}"/>
              </a:ext>
            </a:extLst>
          </p:cNvPr>
          <p:cNvSpPr/>
          <p:nvPr/>
        </p:nvSpPr>
        <p:spPr>
          <a:xfrm rot="5400000">
            <a:off x="6054325" y="9087205"/>
            <a:ext cx="1135862" cy="471488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9816CEF-AF49-437B-B975-FA76FD854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564" y="5656767"/>
            <a:ext cx="2378869" cy="814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178D8DE7-82FE-4600-B2C5-76F08D6C0B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3255" y="9020484"/>
            <a:ext cx="338001" cy="604930"/>
          </a:xfrm>
          <a:prstGeom prst="rect">
            <a:avLst/>
          </a:prstGeom>
        </p:spPr>
        <p:txBody>
          <a:bodyPr/>
          <a:lstStyle>
            <a:lvl1pPr>
              <a:defRPr sz="788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2759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7B503E-E0A7-47C1-9056-6410190A9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549371-11A0-4971-842D-64F393E76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564" y="5656767"/>
            <a:ext cx="2378869" cy="81485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191C0F-B137-455E-8FB3-46DEB457ED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047BA3-41BA-4163-BF04-AAB8142B9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FBAC6F-7108-415D-8F22-679CD7A83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4271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D6195D-F8E7-4484-868D-33DDE2A41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623986-67DC-48D9-AA88-A32C6D5F8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CE117A-241A-47AC-B15D-CE62AB9C4B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4D552E-5CE4-4B14-A7B2-28B2D6733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A848B8-6C72-4DD7-B54A-65E0F0D3A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612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9E6AC7-24FA-4B71-AF4C-0D1D780FB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9E004E-B4BD-4A78-95DA-33199B3146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9D53E36-0447-4D93-B8FD-2F60089D25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41C861-9127-4FD0-A4FF-3E3A8B7FD8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DC8628-3CE6-4B04-B272-231FBC0C2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0F8E32F-6600-4349-AEE9-89097FBD8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12685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C1CE10-C6F3-4F7A-A8F3-1ED8BC320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930A320-8B2F-42CB-AA6F-162648AF0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0B03B9-6748-4139-B30C-52AEE63BD7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0799E2E-5515-4193-ABB3-D3ABBBC4D5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13127E6-BEC1-4106-806E-1BEDECDDE3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0442F9D-711B-44D0-AE1B-B0DD7DCD9A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4BA9A0C-A217-4096-BF9E-70B018493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681677A-7D00-42FC-B77A-9F95A152D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4796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64FE48-D6A4-4688-AE32-F8FAD3F75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80872F5-8B2F-4131-B75F-4374CDF266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16065BE-3D13-413A-88E1-C2B69EE8A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C67649-BF84-42FA-8879-638A09C40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9086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5F35776-9618-46C5-B4D5-BCD968B960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404684D-1987-4341-9ECD-DDF6DDF02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AE96E8-CE65-4129-B8AC-70D859BC4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5002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5532C6-AD51-483E-844A-8389D3A40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510325-1F67-402C-8E6C-E8DEC4854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D16ED2-E440-4807-9C78-43DFA13B89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B0C4AEC-90C0-411A-AFB5-C015D8A9DD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FB22238-49F2-4554-AD6F-7E1AD669C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BAE4A9-8074-4A6A-9F21-9FEAC7C8D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14714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471D92-E4B3-48F2-858C-D497B1555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9F513F4-7ABD-4E96-8F88-885B7F234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BA66F41-871D-40EA-B115-2B3E30321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0DBEE47-04BC-4C88-8EB1-F8230235C9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A2CBD48-54A7-4EAB-A4E4-6F4E1EC05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37066C-8050-492C-A16E-FBB923F37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25182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6AAD29-9DD5-476D-8890-49E554871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1806EF4-544B-48AE-82AC-C40CDA58E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39564" y="5656767"/>
            <a:ext cx="2378869" cy="81485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21E3A2-698B-4DDD-A3BD-726C5348DC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D0902A-CA78-4C30-B476-A83B611B6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BE1654-0921-4CAB-8A5E-164732954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163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83E802-CA1E-4995-B59A-654061D316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7E05658-62B4-4443-8A3A-43B047853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B2BC73-D945-4CA3-9823-A2201E4367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7BFC25-1119-4796-BFD8-73FC7FE8D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3656F1-C2BA-48FD-A203-1E24753C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795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arme 9">
            <a:extLst>
              <a:ext uri="{FF2B5EF4-FFF2-40B4-BE49-F238E27FC236}">
                <a16:creationId xmlns:a16="http://schemas.microsoft.com/office/drawing/2014/main" id="{5BA306B5-F17B-4A22-81D9-31AF2A06A945}"/>
              </a:ext>
            </a:extLst>
          </p:cNvPr>
          <p:cNvSpPr/>
          <p:nvPr/>
        </p:nvSpPr>
        <p:spPr>
          <a:xfrm rot="5400000">
            <a:off x="6216225" y="9267153"/>
            <a:ext cx="918288" cy="404745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67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4DBEF5-3FBC-4A58-9B75-7BB5AE5E0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3131" y="1739269"/>
            <a:ext cx="6472238" cy="59845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98DE7A-41F1-43CA-A8F7-EFF3C0F6FC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098012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4D009-38BE-443E-8EAD-B35C6C6F686B}" type="datetime1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8454B6-0421-45DE-BCDC-F63D284B32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134" y="8972592"/>
            <a:ext cx="268809" cy="6049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Rectangle : avec coin arrondi 6">
            <a:extLst>
              <a:ext uri="{FF2B5EF4-FFF2-40B4-BE49-F238E27FC236}">
                <a16:creationId xmlns:a16="http://schemas.microsoft.com/office/drawing/2014/main" id="{36C8911F-0CEC-433E-9C0F-C6B14FB163CB}"/>
              </a:ext>
            </a:extLst>
          </p:cNvPr>
          <p:cNvSpPr/>
          <p:nvPr/>
        </p:nvSpPr>
        <p:spPr>
          <a:xfrm>
            <a:off x="-1" y="-13106"/>
            <a:ext cx="6272835" cy="1214511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0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C12069C7-1DDA-4367-B6BA-698D02BC7FB2}"/>
              </a:ext>
            </a:extLst>
          </p:cNvPr>
          <p:cNvSpPr txBox="1">
            <a:spLocks/>
          </p:cNvSpPr>
          <p:nvPr/>
        </p:nvSpPr>
        <p:spPr>
          <a:xfrm>
            <a:off x="0" y="17171"/>
            <a:ext cx="6045591" cy="115395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DilleniaUPC" panose="020B0502040204020203" pitchFamily="18" charset="-34"/>
                <a:ea typeface="+mj-ea"/>
                <a:cs typeface="DilleniaUPC" panose="020B0502040204020203" pitchFamily="18" charset="-34"/>
              </a:defRPr>
            </a:lvl1pPr>
          </a:lstStyle>
          <a:p>
            <a:endParaRPr lang="fr-FR" sz="2475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3374D047-9413-46D6-863D-A2D8D371784B}"/>
              </a:ext>
            </a:extLst>
          </p:cNvPr>
          <p:cNvSpPr txBox="1">
            <a:spLocks/>
          </p:cNvSpPr>
          <p:nvPr/>
        </p:nvSpPr>
        <p:spPr>
          <a:xfrm>
            <a:off x="1353136" y="6805575"/>
            <a:ext cx="3339318" cy="1724297"/>
          </a:xfrm>
          <a:prstGeom prst="rect">
            <a:avLst/>
          </a:prstGeom>
        </p:spPr>
        <p:txBody>
          <a:bodyPr vert="horz" lIns="51435" tIns="25718" rIns="51435" bIns="25718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lvl="1" indent="0">
              <a:buNone/>
            </a:pPr>
            <a:endParaRPr lang="fr-FR" sz="135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27B3654-85CC-4822-8122-F93D96EE388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333" y="1"/>
            <a:ext cx="532717" cy="1352940"/>
          </a:xfrm>
          <a:prstGeom prst="rect">
            <a:avLst/>
          </a:prstGeom>
        </p:spPr>
      </p:pic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C39D119D-1B6E-4BD1-965E-D4E76C923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169" y="9282626"/>
            <a:ext cx="251052" cy="527403"/>
          </a:xfrm>
          <a:prstGeom prst="rect">
            <a:avLst/>
          </a:prstGeom>
        </p:spPr>
        <p:txBody>
          <a:bodyPr/>
          <a:lstStyle>
            <a:lvl1pPr>
              <a:defRPr sz="675">
                <a:solidFill>
                  <a:schemeClr val="bg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2660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hf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Clr>
          <a:schemeClr val="accent3"/>
        </a:buClr>
        <a:buFont typeface="Wingdings" panose="05000000000000000000" pitchFamily="2" charset="2"/>
        <a:buChar char="§"/>
        <a:defRPr sz="1125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1pPr>
      <a:lvl2pPr marL="514350" indent="-257175" algn="l" defTabSz="514350" rtl="0" eaLnBrk="1" latinLnBrk="0" hangingPunct="1">
        <a:lnSpc>
          <a:spcPct val="90000"/>
        </a:lnSpc>
        <a:spcBef>
          <a:spcPts val="281"/>
        </a:spcBef>
        <a:buClr>
          <a:schemeClr val="accent4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2"/>
        </a:buClr>
        <a:buSzPct val="70000"/>
        <a:buFont typeface="Wingdings" panose="05000000000000000000" pitchFamily="2" charset="2"/>
        <a:buChar char="§"/>
        <a:defRPr sz="1125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FC7F8E9-54E6-49DE-80A8-05D8FE1CD455}"/>
              </a:ext>
            </a:extLst>
          </p:cNvPr>
          <p:cNvSpPr/>
          <p:nvPr/>
        </p:nvSpPr>
        <p:spPr>
          <a:xfrm>
            <a:off x="2239564" y="5577978"/>
            <a:ext cx="2378869" cy="81485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940DE5-DB43-4D01-813D-B1451A29F472}"/>
              </a:ext>
            </a:extLst>
          </p:cNvPr>
          <p:cNvSpPr/>
          <p:nvPr/>
        </p:nvSpPr>
        <p:spPr>
          <a:xfrm>
            <a:off x="-2" y="3221954"/>
            <a:ext cx="6858002" cy="19278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EED3837-9FCA-4679-8E5F-F01F74B36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22195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r-FR"/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id="{DF0F1706-5D6D-44CF-8E6B-B5AAD36A32C8}"/>
              </a:ext>
            </a:extLst>
          </p:cNvPr>
          <p:cNvSpPr/>
          <p:nvPr/>
        </p:nvSpPr>
        <p:spPr>
          <a:xfrm rot="5400000">
            <a:off x="6054325" y="9087205"/>
            <a:ext cx="1135862" cy="471488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A5F31AF-A21B-4021-9C0E-E8CFB360B2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321" y="1"/>
            <a:ext cx="753911" cy="1914705"/>
          </a:xfrm>
          <a:prstGeom prst="rect">
            <a:avLst/>
          </a:prstGeom>
        </p:spPr>
      </p:pic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BDE16643-F9B8-4067-BA5B-793A14BCB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3255" y="9020484"/>
            <a:ext cx="338001" cy="604930"/>
          </a:xfrm>
          <a:prstGeom prst="rect">
            <a:avLst/>
          </a:prstGeom>
        </p:spPr>
        <p:txBody>
          <a:bodyPr/>
          <a:lstStyle>
            <a:lvl1pPr>
              <a:defRPr sz="788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 : avec coin arrondi 9">
            <a:extLst>
              <a:ext uri="{FF2B5EF4-FFF2-40B4-BE49-F238E27FC236}">
                <a16:creationId xmlns:a16="http://schemas.microsoft.com/office/drawing/2014/main" id="{7DF5AA36-9E6B-47F4-B220-518FEF300F31}"/>
              </a:ext>
            </a:extLst>
          </p:cNvPr>
          <p:cNvSpPr/>
          <p:nvPr/>
        </p:nvSpPr>
        <p:spPr>
          <a:xfrm>
            <a:off x="-2" y="1"/>
            <a:ext cx="6045591" cy="1927812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025" cap="small" baseline="0">
                <a:latin typeface="Segoe UI Semibold" panose="020B0702040204020203" pitchFamily="34" charset="0"/>
                <a:cs typeface="Segoe UI Semibold" panose="020B0702040204020203" pitchFamily="34" charset="0"/>
              </a:rPr>
              <a:t>Expérimentation Thérapies Orales</a:t>
            </a:r>
            <a:endParaRPr lang="fr-FR" sz="2025" cap="small" baseline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636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ctr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ZoneTexte 120">
            <a:extLst>
              <a:ext uri="{FF2B5EF4-FFF2-40B4-BE49-F238E27FC236}">
                <a16:creationId xmlns:a16="http://schemas.microsoft.com/office/drawing/2014/main" id="{ABBE6CA5-4003-4401-A3E5-78B08D5228C8}"/>
              </a:ext>
            </a:extLst>
          </p:cNvPr>
          <p:cNvSpPr txBox="1"/>
          <p:nvPr/>
        </p:nvSpPr>
        <p:spPr>
          <a:xfrm>
            <a:off x="0" y="1427175"/>
            <a:ext cx="692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cap="all" baseline="0">
                <a:solidFill>
                  <a:srgbClr val="FFB9B9"/>
                </a:solidFill>
                <a:latin typeface="Grandview" panose="020B0604020202020204" pitchFamily="34" charset="0"/>
              </a:rPr>
              <a:t>Document de travail</a:t>
            </a:r>
          </a:p>
        </p:txBody>
      </p:sp>
      <p:sp>
        <p:nvSpPr>
          <p:cNvPr id="18" name="Espace réservé du numéro de diapositive 7">
            <a:extLst>
              <a:ext uri="{FF2B5EF4-FFF2-40B4-BE49-F238E27FC236}">
                <a16:creationId xmlns:a16="http://schemas.microsoft.com/office/drawing/2014/main" id="{1F775B0E-84FA-4D10-9BE2-A913412B70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78609" y="14845984"/>
            <a:ext cx="410067" cy="609026"/>
          </a:xfrm>
          <a:solidFill>
            <a:schemeClr val="bg1">
              <a:alpha val="0"/>
            </a:schemeClr>
          </a:solidFill>
        </p:spPr>
        <p:txBody>
          <a:bodyPr/>
          <a:lstStyle/>
          <a:p>
            <a:fld id="{3FC77F78-3436-4FCC-AFB2-422655AD958A}" type="slidenum">
              <a:rPr lang="fr-FR" smtClean="0"/>
              <a:t>1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6BAC5B8-B2F7-4EA3-A8CE-8202E85C707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54" b="19417"/>
          <a:stretch/>
        </p:blipFill>
        <p:spPr>
          <a:xfrm>
            <a:off x="5985932" y="-1"/>
            <a:ext cx="872066" cy="533077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4D430D3-27B9-4C49-9B33-706FB312C924}"/>
              </a:ext>
            </a:extLst>
          </p:cNvPr>
          <p:cNvSpPr/>
          <p:nvPr/>
        </p:nvSpPr>
        <p:spPr>
          <a:xfrm>
            <a:off x="3428062" y="67915"/>
            <a:ext cx="2523066" cy="303235"/>
          </a:xfrm>
          <a:prstGeom prst="roundRect">
            <a:avLst/>
          </a:prstGeom>
          <a:noFill/>
          <a:ln w="31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r>
              <a:rPr lang="fr-FR" sz="1000" b="1" i="1" cap="small">
                <a:solidFill>
                  <a:schemeClr val="tx1"/>
                </a:solidFill>
                <a:highlight>
                  <a:srgbClr val="FFFF00"/>
                </a:highlight>
                <a:latin typeface="Segoe UI Light" panose="020B0502040204020203" pitchFamily="34" charset="0"/>
                <a:cs typeface="Segoe UI Light" panose="020B0502040204020203" pitchFamily="34" charset="0"/>
              </a:rPr>
              <a:t>Nom prénom du patient </a:t>
            </a:r>
            <a:r>
              <a:rPr lang="fr-FR" sz="1000" b="1" cap="small">
                <a:solidFill>
                  <a:schemeClr val="tx1"/>
                </a:solidFill>
                <a:highlight>
                  <a:srgbClr val="FFFF00"/>
                </a:highlight>
                <a:latin typeface="Segoe UI Light" panose="020B0502040204020203" pitchFamily="34" charset="0"/>
                <a:cs typeface="Segoe UI Light" panose="020B0502040204020203" pitchFamily="34" charset="0"/>
              </a:rPr>
              <a:t>:</a:t>
            </a:r>
          </a:p>
          <a:p>
            <a:r>
              <a:rPr lang="fr-FR" sz="1000" b="1" cap="small">
                <a:solidFill>
                  <a:schemeClr val="tx1"/>
                </a:solidFill>
                <a:highlight>
                  <a:srgbClr val="FFFF00"/>
                </a:highlight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2B324EB-EBC4-4F3F-ADE1-1213B620F680}"/>
              </a:ext>
            </a:extLst>
          </p:cNvPr>
          <p:cNvSpPr/>
          <p:nvPr/>
        </p:nvSpPr>
        <p:spPr>
          <a:xfrm>
            <a:off x="187130" y="685946"/>
            <a:ext cx="3242733" cy="1022900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5207122-E504-40C0-9FD1-77FB9BB05547}"/>
              </a:ext>
            </a:extLst>
          </p:cNvPr>
          <p:cNvSpPr/>
          <p:nvPr/>
        </p:nvSpPr>
        <p:spPr>
          <a:xfrm>
            <a:off x="3429863" y="685945"/>
            <a:ext cx="3242733" cy="1022235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BEE71B3-B8B1-4060-BCD4-61B583CB06FF}"/>
              </a:ext>
            </a:extLst>
          </p:cNvPr>
          <p:cNvSpPr txBox="1"/>
          <p:nvPr/>
        </p:nvSpPr>
        <p:spPr>
          <a:xfrm>
            <a:off x="779330" y="441013"/>
            <a:ext cx="2126997" cy="238487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fr-FR" sz="1100" b="1" cap="small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Equipe hospitalière (Destinataire)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68B0076-DADD-4F10-A5CB-44767F7A81EA}"/>
              </a:ext>
            </a:extLst>
          </p:cNvPr>
          <p:cNvSpPr txBox="1"/>
          <p:nvPr/>
        </p:nvSpPr>
        <p:spPr>
          <a:xfrm>
            <a:off x="4017013" y="445217"/>
            <a:ext cx="2021770" cy="238487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fr-FR" sz="1100" b="1" cap="small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Médecin traitant (Expéditeur)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DA205AA-E9C7-4DD9-A2EF-48C73D41536F}"/>
              </a:ext>
            </a:extLst>
          </p:cNvPr>
          <p:cNvSpPr txBox="1"/>
          <p:nvPr/>
        </p:nvSpPr>
        <p:spPr>
          <a:xfrm>
            <a:off x="246677" y="707263"/>
            <a:ext cx="30649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>
                <a:latin typeface="Segoe UI Light" panose="020B0502040204020203" pitchFamily="34" charset="0"/>
                <a:cs typeface="Segoe UI Light" panose="020B0502040204020203" pitchFamily="34" charset="0"/>
              </a:rPr>
              <a:t>Point de contact :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6DEC931-8771-4948-8F87-4B95780679BF}"/>
              </a:ext>
            </a:extLst>
          </p:cNvPr>
          <p:cNvSpPr txBox="1"/>
          <p:nvPr/>
        </p:nvSpPr>
        <p:spPr>
          <a:xfrm>
            <a:off x="246677" y="1367667"/>
            <a:ext cx="30649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>
                <a:latin typeface="Segoe UI Light" panose="020B0502040204020203" pitchFamily="34" charset="0"/>
                <a:cs typeface="Segoe UI Light" panose="020B0502040204020203" pitchFamily="34" charset="0"/>
              </a:rPr>
              <a:t>Envoi par :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F6B0CB1-514C-4EFC-B20B-4BF12AC2B593}"/>
              </a:ext>
            </a:extLst>
          </p:cNvPr>
          <p:cNvSpPr txBox="1"/>
          <p:nvPr/>
        </p:nvSpPr>
        <p:spPr>
          <a:xfrm>
            <a:off x="3506063" y="707263"/>
            <a:ext cx="30649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>
                <a:latin typeface="Segoe UI Light" panose="020B0502040204020203" pitchFamily="34" charset="0"/>
                <a:cs typeface="Segoe UI Light" panose="020B0502040204020203" pitchFamily="34" charset="0"/>
              </a:rPr>
              <a:t>Nom et prénom du médecin traitant: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A3B59BF3-A8DE-4E6B-A70F-1D671B990632}"/>
              </a:ext>
            </a:extLst>
          </p:cNvPr>
          <p:cNvSpPr txBox="1"/>
          <p:nvPr/>
        </p:nvSpPr>
        <p:spPr>
          <a:xfrm>
            <a:off x="3506063" y="1358026"/>
            <a:ext cx="30649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>
                <a:latin typeface="Segoe UI Light" panose="020B0502040204020203" pitchFamily="34" charset="0"/>
                <a:cs typeface="Segoe UI Light" panose="020B0502040204020203" pitchFamily="34" charset="0"/>
              </a:rPr>
              <a:t>Contact messagerie sécurisée : 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A985ACC8-828B-4E08-8B3C-FE244253C512}"/>
              </a:ext>
            </a:extLst>
          </p:cNvPr>
          <p:cNvSpPr txBox="1"/>
          <p:nvPr/>
        </p:nvSpPr>
        <p:spPr>
          <a:xfrm>
            <a:off x="2641471" y="1743544"/>
            <a:ext cx="1600455" cy="238486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fr-FR" sz="1000" b="1" cap="small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Informations générales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D2C84773-E8B4-4DB1-BC40-D0451DF8DA9F}"/>
              </a:ext>
            </a:extLst>
          </p:cNvPr>
          <p:cNvSpPr/>
          <p:nvPr/>
        </p:nvSpPr>
        <p:spPr>
          <a:xfrm>
            <a:off x="1099968" y="1438735"/>
            <a:ext cx="163629" cy="14033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132" name="ZoneTexte 131">
            <a:extLst>
              <a:ext uri="{FF2B5EF4-FFF2-40B4-BE49-F238E27FC236}">
                <a16:creationId xmlns:a16="http://schemas.microsoft.com/office/drawing/2014/main" id="{FB8A254B-CA21-4031-9752-D341E9476D94}"/>
              </a:ext>
            </a:extLst>
          </p:cNvPr>
          <p:cNvSpPr txBox="1"/>
          <p:nvPr/>
        </p:nvSpPr>
        <p:spPr>
          <a:xfrm>
            <a:off x="1203934" y="1394353"/>
            <a:ext cx="7234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>
                <a:latin typeface="Segoe UI Light" panose="020B0502040204020203" pitchFamily="34" charset="0"/>
                <a:cs typeface="Segoe UI Light" panose="020B0502040204020203" pitchFamily="34" charset="0"/>
              </a:rPr>
              <a:t>MSSanté</a:t>
            </a:r>
            <a:endParaRPr lang="fr-FR" sz="1000" b="1">
              <a:solidFill>
                <a:srgbClr val="FF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CAE820E2-2126-4109-A29B-6511CA4600A4}"/>
              </a:ext>
            </a:extLst>
          </p:cNvPr>
          <p:cNvSpPr/>
          <p:nvPr/>
        </p:nvSpPr>
        <p:spPr>
          <a:xfrm>
            <a:off x="1875463" y="1438735"/>
            <a:ext cx="163629" cy="14033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134" name="ZoneTexte 133">
            <a:extLst>
              <a:ext uri="{FF2B5EF4-FFF2-40B4-BE49-F238E27FC236}">
                <a16:creationId xmlns:a16="http://schemas.microsoft.com/office/drawing/2014/main" id="{B7F9462F-4509-4E35-8FFF-D9B5777B99E6}"/>
              </a:ext>
            </a:extLst>
          </p:cNvPr>
          <p:cNvSpPr txBox="1"/>
          <p:nvPr/>
        </p:nvSpPr>
        <p:spPr>
          <a:xfrm>
            <a:off x="1984553" y="1393487"/>
            <a:ext cx="5243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>
                <a:latin typeface="Segoe UI Light" panose="020B0502040204020203" pitchFamily="34" charset="0"/>
                <a:cs typeface="Segoe UI Light" panose="020B0502040204020203" pitchFamily="34" charset="0"/>
              </a:rPr>
              <a:t>Appel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607A72B7-A085-4D9E-8A1D-BB275D4F0CDF}"/>
              </a:ext>
            </a:extLst>
          </p:cNvPr>
          <p:cNvSpPr/>
          <p:nvPr/>
        </p:nvSpPr>
        <p:spPr>
          <a:xfrm>
            <a:off x="2509027" y="1438735"/>
            <a:ext cx="163629" cy="14033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136" name="ZoneTexte 135">
            <a:extLst>
              <a:ext uri="{FF2B5EF4-FFF2-40B4-BE49-F238E27FC236}">
                <a16:creationId xmlns:a16="http://schemas.microsoft.com/office/drawing/2014/main" id="{4D355FA1-BCDA-49FB-ADD8-6E6FD733E746}"/>
              </a:ext>
            </a:extLst>
          </p:cNvPr>
          <p:cNvSpPr txBox="1"/>
          <p:nvPr/>
        </p:nvSpPr>
        <p:spPr>
          <a:xfrm>
            <a:off x="2627169" y="1393487"/>
            <a:ext cx="4794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>
                <a:latin typeface="Segoe UI Light" panose="020B0502040204020203" pitchFamily="34" charset="0"/>
                <a:cs typeface="Segoe UI Light" panose="020B0502040204020203" pitchFamily="34" charset="0"/>
              </a:rPr>
              <a:t>Fax</a:t>
            </a:r>
          </a:p>
        </p:txBody>
      </p:sp>
      <p:sp>
        <p:nvSpPr>
          <p:cNvPr id="162" name="Rectangle : coins arrondis 161">
            <a:extLst>
              <a:ext uri="{FF2B5EF4-FFF2-40B4-BE49-F238E27FC236}">
                <a16:creationId xmlns:a16="http://schemas.microsoft.com/office/drawing/2014/main" id="{E196D8D5-C65A-45F8-90EE-3AC82BEFC902}"/>
              </a:ext>
            </a:extLst>
          </p:cNvPr>
          <p:cNvSpPr/>
          <p:nvPr/>
        </p:nvSpPr>
        <p:spPr>
          <a:xfrm>
            <a:off x="187807" y="3125160"/>
            <a:ext cx="6496625" cy="6539540"/>
          </a:xfrm>
          <a:prstGeom prst="roundRect">
            <a:avLst>
              <a:gd name="adj" fmla="val 2385"/>
            </a:avLst>
          </a:prstGeom>
          <a:solidFill>
            <a:srgbClr val="D3F0F4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t"/>
          <a:lstStyle/>
          <a:p>
            <a:endParaRPr lang="fr-CA" sz="800" b="1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2" name="ZoneTexte 201">
            <a:extLst>
              <a:ext uri="{FF2B5EF4-FFF2-40B4-BE49-F238E27FC236}">
                <a16:creationId xmlns:a16="http://schemas.microsoft.com/office/drawing/2014/main" id="{6C563234-8051-45C7-886B-482A5E45FA9C}"/>
              </a:ext>
            </a:extLst>
          </p:cNvPr>
          <p:cNvSpPr txBox="1"/>
          <p:nvPr/>
        </p:nvSpPr>
        <p:spPr>
          <a:xfrm>
            <a:off x="340914" y="3259690"/>
            <a:ext cx="620805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1000">
                <a:latin typeface="Segoe UI Light" panose="020B0502040204020203" pitchFamily="34" charset="0"/>
                <a:cs typeface="Segoe UI Light" panose="020B0502040204020203" pitchFamily="34" charset="0"/>
              </a:rPr>
              <a:t>Le patient a-t-il été consulté par rapport à des effets indésirables concernant l’anticancéreux oral prescrit?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744F51B-F17D-4045-AA23-C0C0A2DCC543}"/>
              </a:ext>
            </a:extLst>
          </p:cNvPr>
          <p:cNvSpPr/>
          <p:nvPr/>
        </p:nvSpPr>
        <p:spPr>
          <a:xfrm>
            <a:off x="181860" y="66045"/>
            <a:ext cx="3211398" cy="304733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cap="small">
                <a:latin typeface="Segoe UI Semibold" panose="020B0702040204020203" pitchFamily="34" charset="0"/>
                <a:cs typeface="Segoe UI Semibold" panose="020B0702040204020203" pitchFamily="34" charset="0"/>
              </a:rPr>
              <a:t>Compte-rendu de consultation Seq 3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9550B2D9-5888-47AA-B33C-BFFE8B95EEC2}"/>
              </a:ext>
            </a:extLst>
          </p:cNvPr>
          <p:cNvSpPr txBox="1"/>
          <p:nvPr/>
        </p:nvSpPr>
        <p:spPr>
          <a:xfrm>
            <a:off x="246677" y="1008302"/>
            <a:ext cx="30649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>
                <a:latin typeface="Segoe UI Light" panose="020B0502040204020203" pitchFamily="34" charset="0"/>
                <a:cs typeface="Segoe UI Light" panose="020B0502040204020203" pitchFamily="34" charset="0"/>
              </a:rPr>
              <a:t>Contacts :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3E2E51-F968-4760-925A-23AFA99C948B}"/>
              </a:ext>
            </a:extLst>
          </p:cNvPr>
          <p:cNvSpPr/>
          <p:nvPr/>
        </p:nvSpPr>
        <p:spPr>
          <a:xfrm>
            <a:off x="2406612" y="728545"/>
            <a:ext cx="979563" cy="6160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/>
              <a:t>Logo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1EA3AE5-498B-4713-8A45-5CE0D0BC2633}"/>
              </a:ext>
            </a:extLst>
          </p:cNvPr>
          <p:cNvSpPr/>
          <p:nvPr/>
        </p:nvSpPr>
        <p:spPr>
          <a:xfrm>
            <a:off x="198966" y="1986773"/>
            <a:ext cx="3242733" cy="781650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B056677-834C-4D47-9037-624576166979}"/>
              </a:ext>
            </a:extLst>
          </p:cNvPr>
          <p:cNvSpPr/>
          <p:nvPr/>
        </p:nvSpPr>
        <p:spPr>
          <a:xfrm>
            <a:off x="3441699" y="1986773"/>
            <a:ext cx="3242733" cy="781650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55BD35EA-1A25-4DDB-8235-CEC2582ADEF2}"/>
              </a:ext>
            </a:extLst>
          </p:cNvPr>
          <p:cNvSpPr txBox="1"/>
          <p:nvPr/>
        </p:nvSpPr>
        <p:spPr>
          <a:xfrm>
            <a:off x="248970" y="1994274"/>
            <a:ext cx="30649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>
                <a:latin typeface="Segoe UI Light" panose="020B0502040204020203" pitchFamily="34" charset="0"/>
                <a:cs typeface="Segoe UI Light" panose="020B0502040204020203" pitchFamily="34" charset="0"/>
              </a:rPr>
              <a:t>Nom du traitement anticancéreux : 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7D147696-97EC-4A22-A190-CD965FD7D910}"/>
              </a:ext>
            </a:extLst>
          </p:cNvPr>
          <p:cNvSpPr txBox="1"/>
          <p:nvPr/>
        </p:nvSpPr>
        <p:spPr>
          <a:xfrm>
            <a:off x="254289" y="2238070"/>
            <a:ext cx="30649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>
                <a:latin typeface="Segoe UI Light" panose="020B0502040204020203" pitchFamily="34" charset="0"/>
                <a:cs typeface="Segoe UI Light" panose="020B0502040204020203" pitchFamily="34" charset="0"/>
              </a:rPr>
              <a:t>Date de début de traitement : 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CCBE64C5-8665-47A7-B2AE-741F30DE76DD}"/>
              </a:ext>
            </a:extLst>
          </p:cNvPr>
          <p:cNvSpPr txBox="1"/>
          <p:nvPr/>
        </p:nvSpPr>
        <p:spPr>
          <a:xfrm>
            <a:off x="254289" y="2496522"/>
            <a:ext cx="30649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>
                <a:solidFill>
                  <a:schemeClr val="accent1"/>
                </a:solidFill>
                <a:highlight>
                  <a:srgbClr val="FFFF00"/>
                </a:highlight>
                <a:latin typeface="Segoe UI Light" panose="020B0502040204020203" pitchFamily="34" charset="0"/>
                <a:cs typeface="Segoe UI Light" panose="020B0502040204020203" pitchFamily="34" charset="0"/>
              </a:rPr>
              <a:t>Date de la consultation :   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E34ED998-3B60-40E7-A0B5-B5026216EE80}"/>
              </a:ext>
            </a:extLst>
          </p:cNvPr>
          <p:cNvSpPr txBox="1"/>
          <p:nvPr/>
        </p:nvSpPr>
        <p:spPr>
          <a:xfrm>
            <a:off x="3484034" y="2159374"/>
            <a:ext cx="30649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>
                <a:latin typeface="Segoe UI Light" panose="020B0502040204020203" pitchFamily="34" charset="0"/>
                <a:cs typeface="Segoe UI Light" panose="020B0502040204020203" pitchFamily="34" charset="0"/>
              </a:rPr>
              <a:t>Modalité de la consultation </a:t>
            </a:r>
            <a:r>
              <a:rPr lang="fr-FR" sz="1000">
                <a:latin typeface="Segoe UI Light" panose="020B0502040204020203" pitchFamily="34" charset="0"/>
                <a:cs typeface="Segoe UI Light" panose="020B0502040204020203" pitchFamily="34" charset="0"/>
              </a:rPr>
              <a:t>: </a:t>
            </a: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ABCDBCD1-F8FC-4ED7-85C4-A4EDD5F31B06}"/>
              </a:ext>
            </a:extLst>
          </p:cNvPr>
          <p:cNvSpPr txBox="1"/>
          <p:nvPr/>
        </p:nvSpPr>
        <p:spPr>
          <a:xfrm>
            <a:off x="4676067" y="2370428"/>
            <a:ext cx="811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>
                <a:latin typeface="Segoe UI Light" panose="020B0502040204020203" pitchFamily="34" charset="0"/>
                <a:cs typeface="Segoe UI Light" panose="020B0502040204020203" pitchFamily="34" charset="0"/>
              </a:rPr>
              <a:t>Téléphone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60C05488-19C3-4FCE-93D3-468E74CC7585}"/>
              </a:ext>
            </a:extLst>
          </p:cNvPr>
          <p:cNvSpPr txBox="1"/>
          <p:nvPr/>
        </p:nvSpPr>
        <p:spPr>
          <a:xfrm>
            <a:off x="5611464" y="2370428"/>
            <a:ext cx="6334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>
                <a:latin typeface="Segoe UI Light" panose="020B0502040204020203" pitchFamily="34" charset="0"/>
                <a:cs typeface="Segoe UI Light" panose="020B0502040204020203" pitchFamily="34" charset="0"/>
              </a:rPr>
              <a:t>Visio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4563CA29-ED1A-4025-8A9D-E160052B8AE7}"/>
              </a:ext>
            </a:extLst>
          </p:cNvPr>
          <p:cNvSpPr/>
          <p:nvPr/>
        </p:nvSpPr>
        <p:spPr>
          <a:xfrm>
            <a:off x="4553381" y="2415676"/>
            <a:ext cx="163629" cy="140336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D1D785F-D43F-4FA7-BC11-F464535ABEEE}"/>
              </a:ext>
            </a:extLst>
          </p:cNvPr>
          <p:cNvSpPr/>
          <p:nvPr/>
        </p:nvSpPr>
        <p:spPr>
          <a:xfrm>
            <a:off x="5488778" y="2415676"/>
            <a:ext cx="163629" cy="140336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0CAABC8E-5727-4DCE-8FA9-28369EC3B79E}"/>
              </a:ext>
            </a:extLst>
          </p:cNvPr>
          <p:cNvSpPr txBox="1"/>
          <p:nvPr/>
        </p:nvSpPr>
        <p:spPr>
          <a:xfrm>
            <a:off x="3791049" y="2368151"/>
            <a:ext cx="7127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>
                <a:latin typeface="Segoe UI Light" panose="020B0502040204020203" pitchFamily="34" charset="0"/>
                <a:cs typeface="Segoe UI Light" panose="020B0502040204020203" pitchFamily="34" charset="0"/>
              </a:rPr>
              <a:t>Présentiel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F70FBB2B-B84B-40B9-93E5-64AA3A700669}"/>
              </a:ext>
            </a:extLst>
          </p:cNvPr>
          <p:cNvSpPr/>
          <p:nvPr/>
        </p:nvSpPr>
        <p:spPr>
          <a:xfrm>
            <a:off x="3668363" y="2413399"/>
            <a:ext cx="163629" cy="140336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>
              <a:highlight>
                <a:srgbClr val="FFFF00"/>
              </a:highlight>
            </a:endParaRPr>
          </a:p>
        </p:txBody>
      </p:sp>
      <p:sp>
        <p:nvSpPr>
          <p:cNvPr id="147" name="ZoneTexte 146">
            <a:extLst>
              <a:ext uri="{FF2B5EF4-FFF2-40B4-BE49-F238E27FC236}">
                <a16:creationId xmlns:a16="http://schemas.microsoft.com/office/drawing/2014/main" id="{22234914-9026-4BED-A82A-4BB2393818B5}"/>
              </a:ext>
            </a:extLst>
          </p:cNvPr>
          <p:cNvSpPr txBox="1"/>
          <p:nvPr/>
        </p:nvSpPr>
        <p:spPr>
          <a:xfrm>
            <a:off x="362358" y="3757114"/>
            <a:ext cx="307185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1000">
                <a:latin typeface="Segoe UI Light" panose="020B0502040204020203" pitchFamily="34" charset="0"/>
                <a:cs typeface="Segoe UI Light" panose="020B0502040204020203" pitchFamily="34" charset="0"/>
              </a:rPr>
              <a:t>Si oui, lesquels ?</a:t>
            </a:r>
          </a:p>
        </p:txBody>
      </p:sp>
      <p:sp>
        <p:nvSpPr>
          <p:cNvPr id="149" name="Rectangle : coins arrondis 148">
            <a:extLst>
              <a:ext uri="{FF2B5EF4-FFF2-40B4-BE49-F238E27FC236}">
                <a16:creationId xmlns:a16="http://schemas.microsoft.com/office/drawing/2014/main" id="{57D04D9E-394B-4172-91BB-40C2CC9EB54B}"/>
              </a:ext>
            </a:extLst>
          </p:cNvPr>
          <p:cNvSpPr/>
          <p:nvPr/>
        </p:nvSpPr>
        <p:spPr>
          <a:xfrm>
            <a:off x="340914" y="3979901"/>
            <a:ext cx="6128501" cy="1573342"/>
          </a:xfrm>
          <a:prstGeom prst="roundRect">
            <a:avLst>
              <a:gd name="adj" fmla="val 12831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>
              <a:solidFill>
                <a:schemeClr val="accent1"/>
              </a:solidFill>
            </a:endParaRPr>
          </a:p>
        </p:txBody>
      </p:sp>
      <p:sp>
        <p:nvSpPr>
          <p:cNvPr id="151" name="ZoneTexte 150">
            <a:extLst>
              <a:ext uri="{FF2B5EF4-FFF2-40B4-BE49-F238E27FC236}">
                <a16:creationId xmlns:a16="http://schemas.microsoft.com/office/drawing/2014/main" id="{0DF9BC17-B9C6-437E-8690-7FCF0FF7126A}"/>
              </a:ext>
            </a:extLst>
          </p:cNvPr>
          <p:cNvSpPr txBox="1"/>
          <p:nvPr/>
        </p:nvSpPr>
        <p:spPr>
          <a:xfrm>
            <a:off x="340767" y="5716007"/>
            <a:ext cx="56980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1000">
                <a:latin typeface="Segoe UI Light" panose="020B0502040204020203" pitchFamily="34" charset="0"/>
                <a:cs typeface="Segoe UI Light" panose="020B0502040204020203" pitchFamily="34" charset="0"/>
              </a:rPr>
              <a:t>Y a-t-il eu un changement thérapeutique ? Lequel ?</a:t>
            </a:r>
          </a:p>
        </p:txBody>
      </p:sp>
      <p:sp>
        <p:nvSpPr>
          <p:cNvPr id="157" name="Rectangle : coins arrondis 156">
            <a:extLst>
              <a:ext uri="{FF2B5EF4-FFF2-40B4-BE49-F238E27FC236}">
                <a16:creationId xmlns:a16="http://schemas.microsoft.com/office/drawing/2014/main" id="{CF10EB82-D057-4595-BBE8-1B3463F0CE5C}"/>
              </a:ext>
            </a:extLst>
          </p:cNvPr>
          <p:cNvSpPr/>
          <p:nvPr/>
        </p:nvSpPr>
        <p:spPr>
          <a:xfrm>
            <a:off x="340914" y="5962228"/>
            <a:ext cx="6128500" cy="1573343"/>
          </a:xfrm>
          <a:prstGeom prst="roundRect">
            <a:avLst>
              <a:gd name="adj" fmla="val 6685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158" name="ZoneTexte 157">
            <a:extLst>
              <a:ext uri="{FF2B5EF4-FFF2-40B4-BE49-F238E27FC236}">
                <a16:creationId xmlns:a16="http://schemas.microsoft.com/office/drawing/2014/main" id="{ABFBAAE6-2524-45D0-B288-1D896A46AB28}"/>
              </a:ext>
            </a:extLst>
          </p:cNvPr>
          <p:cNvSpPr txBox="1"/>
          <p:nvPr/>
        </p:nvSpPr>
        <p:spPr>
          <a:xfrm>
            <a:off x="412178" y="7651593"/>
            <a:ext cx="307185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9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CA" sz="1000"/>
              <a:t>Commentaires</a:t>
            </a:r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id="{3AEF7AD3-33BA-4ED7-90DC-0E1D1753599E}"/>
              </a:ext>
            </a:extLst>
          </p:cNvPr>
          <p:cNvSpPr txBox="1"/>
          <p:nvPr/>
        </p:nvSpPr>
        <p:spPr>
          <a:xfrm>
            <a:off x="1959038" y="3442394"/>
            <a:ext cx="620805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900">
                <a:latin typeface="Segoe UI Light" panose="020B0502040204020203" pitchFamily="34" charset="0"/>
                <a:cs typeface="Segoe UI Light" panose="020B0502040204020203" pitchFamily="34" charset="0"/>
              </a:rPr>
              <a:t>Oui 	Non</a:t>
            </a:r>
          </a:p>
        </p:txBody>
      </p:sp>
      <p:sp>
        <p:nvSpPr>
          <p:cNvPr id="163" name="Rectangle : coins arrondis 162">
            <a:extLst>
              <a:ext uri="{FF2B5EF4-FFF2-40B4-BE49-F238E27FC236}">
                <a16:creationId xmlns:a16="http://schemas.microsoft.com/office/drawing/2014/main" id="{FA3EF088-0616-491D-A40F-F41EAC343664}"/>
              </a:ext>
            </a:extLst>
          </p:cNvPr>
          <p:cNvSpPr/>
          <p:nvPr/>
        </p:nvSpPr>
        <p:spPr>
          <a:xfrm>
            <a:off x="340914" y="7891645"/>
            <a:ext cx="6128501" cy="1573342"/>
          </a:xfrm>
          <a:prstGeom prst="roundRect">
            <a:avLst>
              <a:gd name="adj" fmla="val 8191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D65086EC-F46C-4B94-9A16-DA286060A658}"/>
              </a:ext>
            </a:extLst>
          </p:cNvPr>
          <p:cNvSpPr/>
          <p:nvPr/>
        </p:nvSpPr>
        <p:spPr>
          <a:xfrm>
            <a:off x="2826065" y="3502915"/>
            <a:ext cx="108000" cy="108000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97A89F26-8F5E-457D-AC23-BEC3B97DCFCA}"/>
              </a:ext>
            </a:extLst>
          </p:cNvPr>
          <p:cNvSpPr/>
          <p:nvPr/>
        </p:nvSpPr>
        <p:spPr>
          <a:xfrm>
            <a:off x="1921016" y="3502915"/>
            <a:ext cx="108000" cy="108000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</p:spTree>
    <p:extLst>
      <p:ext uri="{BB962C8B-B14F-4D97-AF65-F5344CB8AC3E}">
        <p14:creationId xmlns:p14="http://schemas.microsoft.com/office/powerpoint/2010/main" val="2335349344"/>
      </p:ext>
    </p:extLst>
  </p:cSld>
  <p:clrMapOvr>
    <a:masterClrMapping/>
  </p:clrMapOvr>
</p:sld>
</file>

<file path=ppt/theme/theme1.xml><?xml version="1.0" encoding="utf-8"?>
<a:theme xmlns:a="http://schemas.openxmlformats.org/drawingml/2006/main" name="Govhe art 51">
  <a:themeElements>
    <a:clrScheme name="Article 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C6414"/>
      </a:accent1>
      <a:accent2>
        <a:srgbClr val="2FACBC"/>
      </a:accent2>
      <a:accent3>
        <a:srgbClr val="246C94"/>
      </a:accent3>
      <a:accent4>
        <a:srgbClr val="3493AB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ovhe art 51" id="{3AAABEBD-FFB9-41BD-9439-E3AB86E38A1D}" vid="{5BB240E9-23B6-408A-971E-EC7C9D7BC5C7}"/>
    </a:ext>
  </a:extLst>
</a:theme>
</file>

<file path=ppt/theme/theme2.xml><?xml version="1.0" encoding="utf-8"?>
<a:theme xmlns:a="http://schemas.openxmlformats.org/drawingml/2006/main" name="2_Titres">
  <a:themeElements>
    <a:clrScheme name="Article 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C6414"/>
      </a:accent1>
      <a:accent2>
        <a:srgbClr val="2FACBC"/>
      </a:accent2>
      <a:accent3>
        <a:srgbClr val="246C94"/>
      </a:accent3>
      <a:accent4>
        <a:srgbClr val="3493AB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Light">
      <a:majorFont>
        <a:latin typeface="Segoe UI 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Govhe art 51</Template>
  <TotalTime>0</TotalTime>
  <Words>109</Words>
  <Application>Microsoft Office PowerPoint</Application>
  <PresentationFormat>Format A4 (210 x 297 mm)</PresentationFormat>
  <Paragraphs>29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</vt:i4>
      </vt:variant>
    </vt:vector>
  </HeadingPairs>
  <TitlesOfParts>
    <vt:vector size="12" baseType="lpstr">
      <vt:lpstr>Arial</vt:lpstr>
      <vt:lpstr>Calibri</vt:lpstr>
      <vt:lpstr>Calibri Light</vt:lpstr>
      <vt:lpstr>Grandview</vt:lpstr>
      <vt:lpstr>Segoe UI</vt:lpstr>
      <vt:lpstr>Segoe UI Black</vt:lpstr>
      <vt:lpstr>Segoe UI Light</vt:lpstr>
      <vt:lpstr>Segoe UI Semibold</vt:lpstr>
      <vt:lpstr>Wingdings</vt:lpstr>
      <vt:lpstr>Govhe art 51</vt:lpstr>
      <vt:lpstr>2_Titres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Joana Félix</dc:creator>
  <cp:lastModifiedBy>BOUGLE, Céline</cp:lastModifiedBy>
  <cp:revision>1</cp:revision>
  <dcterms:created xsi:type="dcterms:W3CDTF">2019-01-10T14:40:37Z</dcterms:created>
  <dcterms:modified xsi:type="dcterms:W3CDTF">2021-10-07T12:41:07Z</dcterms:modified>
</cp:coreProperties>
</file>