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1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heme/themeOverride1.xml" ContentType="application/vnd.openxmlformats-officedocument.themeOverride+xml"/>
  <Override PartName="/ppt/tags/tag52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53.xml" ContentType="application/vnd.openxmlformats-officedocument.presentationml.tags+xml"/>
  <Override PartName="/ppt/notesSlides/notesSlide16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31"/>
  </p:notesMasterIdLst>
  <p:sldIdLst>
    <p:sldId id="5283" r:id="rId3"/>
    <p:sldId id="5471" r:id="rId4"/>
    <p:sldId id="5574" r:id="rId5"/>
    <p:sldId id="5349" r:id="rId6"/>
    <p:sldId id="435" r:id="rId7"/>
    <p:sldId id="5516" r:id="rId8"/>
    <p:sldId id="5575" r:id="rId9"/>
    <p:sldId id="378" r:id="rId10"/>
    <p:sldId id="5350" r:id="rId11"/>
    <p:sldId id="5500" r:id="rId12"/>
    <p:sldId id="5501" r:id="rId13"/>
    <p:sldId id="5576" r:id="rId14"/>
    <p:sldId id="5396" r:id="rId15"/>
    <p:sldId id="5499" r:id="rId16"/>
    <p:sldId id="5572" r:id="rId17"/>
    <p:sldId id="5401" r:id="rId18"/>
    <p:sldId id="5392" r:id="rId19"/>
    <p:sldId id="5563" r:id="rId20"/>
    <p:sldId id="5564" r:id="rId21"/>
    <p:sldId id="5565" r:id="rId22"/>
    <p:sldId id="5566" r:id="rId23"/>
    <p:sldId id="5498" r:id="rId24"/>
    <p:sldId id="5577" r:id="rId25"/>
    <p:sldId id="5455" r:id="rId26"/>
    <p:sldId id="5425" r:id="rId27"/>
    <p:sldId id="5418" r:id="rId28"/>
    <p:sldId id="5459" r:id="rId29"/>
    <p:sldId id="5573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08A"/>
    <a:srgbClr val="AB9702"/>
    <a:srgbClr val="F0C6CC"/>
    <a:srgbClr val="C23147"/>
    <a:srgbClr val="C5E0B2"/>
    <a:srgbClr val="FABEBE"/>
    <a:srgbClr val="C4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2D419B-9E84-41DB-9927-721D7F3E2FF3}" v="13" dt="2021-07-08T13:44:42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Haddad" userId="818231a81fced73f" providerId="LiveId" clId="{EBFD6F1B-A4A0-47BD-9D61-33C89D239AEB}"/>
    <pc:docChg chg="undo custSel addSld delSld modSld">
      <pc:chgData name="Marianne Haddad" userId="818231a81fced73f" providerId="LiveId" clId="{EBFD6F1B-A4A0-47BD-9D61-33C89D239AEB}" dt="2021-04-23T15:30:38.349" v="704" actId="113"/>
      <pc:docMkLst>
        <pc:docMk/>
      </pc:docMkLst>
      <pc:sldChg chg="modSp mod">
        <pc:chgData name="Marianne Haddad" userId="818231a81fced73f" providerId="LiveId" clId="{EBFD6F1B-A4A0-47BD-9D61-33C89D239AEB}" dt="2021-04-23T14:32:11.901" v="624" actId="20577"/>
        <pc:sldMkLst>
          <pc:docMk/>
          <pc:sldMk cId="3673916471" sldId="5309"/>
        </pc:sldMkLst>
        <pc:spChg chg="mod">
          <ac:chgData name="Marianne Haddad" userId="818231a81fced73f" providerId="LiveId" clId="{EBFD6F1B-A4A0-47BD-9D61-33C89D239AEB}" dt="2021-04-23T14:32:11.901" v="624" actId="20577"/>
          <ac:spMkLst>
            <pc:docMk/>
            <pc:sldMk cId="3673916471" sldId="5309"/>
            <ac:spMk id="14" creationId="{EFD6E40B-FD08-494C-80FE-A414E0A4A69C}"/>
          </ac:spMkLst>
        </pc:spChg>
      </pc:sldChg>
      <pc:sldChg chg="modSp mod">
        <pc:chgData name="Marianne Haddad" userId="818231a81fced73f" providerId="LiveId" clId="{EBFD6F1B-A4A0-47BD-9D61-33C89D239AEB}" dt="2021-04-23T14:32:25.164" v="630" actId="1076"/>
        <pc:sldMkLst>
          <pc:docMk/>
          <pc:sldMk cId="3163024090" sldId="5452"/>
        </pc:sldMkLst>
        <pc:spChg chg="mod">
          <ac:chgData name="Marianne Haddad" userId="818231a81fced73f" providerId="LiveId" clId="{EBFD6F1B-A4A0-47BD-9D61-33C89D239AEB}" dt="2021-04-23T14:32:25.164" v="630" actId="1076"/>
          <ac:spMkLst>
            <pc:docMk/>
            <pc:sldMk cId="3163024090" sldId="5452"/>
            <ac:spMk id="17" creationId="{B6C76B87-32D5-4F32-9EC8-BF99BB81D26A}"/>
          </ac:spMkLst>
        </pc:spChg>
        <pc:spChg chg="mod">
          <ac:chgData name="Marianne Haddad" userId="818231a81fced73f" providerId="LiveId" clId="{EBFD6F1B-A4A0-47BD-9D61-33C89D239AEB}" dt="2021-04-23T14:32:20.069" v="629" actId="20577"/>
          <ac:spMkLst>
            <pc:docMk/>
            <pc:sldMk cId="3163024090" sldId="5452"/>
            <ac:spMk id="24" creationId="{B5928E7A-F006-44E9-83DF-26B39F439256}"/>
          </ac:spMkLst>
        </pc:spChg>
      </pc:sldChg>
      <pc:sldChg chg="addSp delSp modSp mod">
        <pc:chgData name="Marianne Haddad" userId="818231a81fced73f" providerId="LiveId" clId="{EBFD6F1B-A4A0-47BD-9D61-33C89D239AEB}" dt="2021-04-23T14:32:51.625" v="636" actId="1076"/>
        <pc:sldMkLst>
          <pc:docMk/>
          <pc:sldMk cId="1366908840" sldId="5454"/>
        </pc:sldMkLst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2" creationId="{F7586160-4C62-4039-8F91-7A66BD07630C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4" creationId="{181BE97C-EA43-4BF4-B96B-31752AF1CD00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11" creationId="{3B3F06A4-0838-41DE-83DE-0DE5C4032EFD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12" creationId="{20A51F7F-FF18-423A-AF44-F9CBBFDFA504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13" creationId="{35834E90-E4AA-45F9-839B-2E006AC20BD2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14" creationId="{EFD6E40B-FD08-494C-80FE-A414E0A4A69C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15" creationId="{0D279330-37A2-4406-894C-43A04E7BBEA6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16" creationId="{0B31E955-DE9C-4203-884D-6BBD887BED22}"/>
          </ac:spMkLst>
        </pc:spChg>
        <pc:spChg chg="del">
          <ac:chgData name="Marianne Haddad" userId="818231a81fced73f" providerId="LiveId" clId="{EBFD6F1B-A4A0-47BD-9D61-33C89D239AEB}" dt="2021-04-23T14:32:35.854" v="631" actId="478"/>
          <ac:spMkLst>
            <pc:docMk/>
            <pc:sldMk cId="1366908840" sldId="5454"/>
            <ac:spMk id="17" creationId="{B6C76B87-32D5-4F32-9EC8-BF99BB81D26A}"/>
          </ac:spMkLst>
        </pc:spChg>
        <pc:spChg chg="add mod">
          <ac:chgData name="Marianne Haddad" userId="818231a81fced73f" providerId="LiveId" clId="{EBFD6F1B-A4A0-47BD-9D61-33C89D239AEB}" dt="2021-04-23T14:32:36.478" v="632"/>
          <ac:spMkLst>
            <pc:docMk/>
            <pc:sldMk cId="1366908840" sldId="5454"/>
            <ac:spMk id="18" creationId="{A844074C-112C-4BB7-AEA3-3394109ABAB3}"/>
          </ac:spMkLst>
        </pc:spChg>
        <pc:spChg chg="add mod">
          <ac:chgData name="Marianne Haddad" userId="818231a81fced73f" providerId="LiveId" clId="{EBFD6F1B-A4A0-47BD-9D61-33C89D239AEB}" dt="2021-04-23T14:32:36.478" v="632"/>
          <ac:spMkLst>
            <pc:docMk/>
            <pc:sldMk cId="1366908840" sldId="5454"/>
            <ac:spMk id="20" creationId="{A8C7A304-BD68-40EC-B7BB-B8C14B769302}"/>
          </ac:spMkLst>
        </pc:spChg>
        <pc:spChg chg="add mod">
          <ac:chgData name="Marianne Haddad" userId="818231a81fced73f" providerId="LiveId" clId="{EBFD6F1B-A4A0-47BD-9D61-33C89D239AEB}" dt="2021-04-23T14:32:36.478" v="632"/>
          <ac:spMkLst>
            <pc:docMk/>
            <pc:sldMk cId="1366908840" sldId="5454"/>
            <ac:spMk id="21" creationId="{4C3FB469-D93E-498B-A757-3AA6DCBE9260}"/>
          </ac:spMkLst>
        </pc:spChg>
        <pc:spChg chg="add mod">
          <ac:chgData name="Marianne Haddad" userId="818231a81fced73f" providerId="LiveId" clId="{EBFD6F1B-A4A0-47BD-9D61-33C89D239AEB}" dt="2021-04-23T14:32:36.478" v="632"/>
          <ac:spMkLst>
            <pc:docMk/>
            <pc:sldMk cId="1366908840" sldId="5454"/>
            <ac:spMk id="22" creationId="{1AB4E754-A41B-40D7-ACD4-B005D0183F12}"/>
          </ac:spMkLst>
        </pc:spChg>
        <pc:spChg chg="add mod">
          <ac:chgData name="Marianne Haddad" userId="818231a81fced73f" providerId="LiveId" clId="{EBFD6F1B-A4A0-47BD-9D61-33C89D239AEB}" dt="2021-04-23T14:32:36.478" v="632"/>
          <ac:spMkLst>
            <pc:docMk/>
            <pc:sldMk cId="1366908840" sldId="5454"/>
            <ac:spMk id="23" creationId="{C88A9564-A481-4298-A5CD-B74A2106540B}"/>
          </ac:spMkLst>
        </pc:spChg>
        <pc:spChg chg="add mod">
          <ac:chgData name="Marianne Haddad" userId="818231a81fced73f" providerId="LiveId" clId="{EBFD6F1B-A4A0-47BD-9D61-33C89D239AEB}" dt="2021-04-23T14:32:36.478" v="632"/>
          <ac:spMkLst>
            <pc:docMk/>
            <pc:sldMk cId="1366908840" sldId="5454"/>
            <ac:spMk id="24" creationId="{E581EF14-BED7-4775-A91D-E05A3098F908}"/>
          </ac:spMkLst>
        </pc:spChg>
        <pc:spChg chg="add mod">
          <ac:chgData name="Marianne Haddad" userId="818231a81fced73f" providerId="LiveId" clId="{EBFD6F1B-A4A0-47BD-9D61-33C89D239AEB}" dt="2021-04-23T14:32:44.735" v="634" actId="14100"/>
          <ac:spMkLst>
            <pc:docMk/>
            <pc:sldMk cId="1366908840" sldId="5454"/>
            <ac:spMk id="25" creationId="{038ACCF7-D66E-4ED2-A1E9-5FEBD1DFE5BA}"/>
          </ac:spMkLst>
        </pc:spChg>
        <pc:spChg chg="add mod">
          <ac:chgData name="Marianne Haddad" userId="818231a81fced73f" providerId="LiveId" clId="{EBFD6F1B-A4A0-47BD-9D61-33C89D239AEB}" dt="2021-04-23T14:32:51.625" v="636" actId="1076"/>
          <ac:spMkLst>
            <pc:docMk/>
            <pc:sldMk cId="1366908840" sldId="5454"/>
            <ac:spMk id="26" creationId="{A0F6E3E3-9E53-4697-98A2-40E11DBA655B}"/>
          </ac:spMkLst>
        </pc:spChg>
      </pc:sldChg>
      <pc:sldChg chg="modSp mod">
        <pc:chgData name="Marianne Haddad" userId="818231a81fced73f" providerId="LiveId" clId="{EBFD6F1B-A4A0-47BD-9D61-33C89D239AEB}" dt="2021-04-23T15:30:38.349" v="704" actId="113"/>
        <pc:sldMkLst>
          <pc:docMk/>
          <pc:sldMk cId="826713347" sldId="5455"/>
        </pc:sldMkLst>
        <pc:spChg chg="mod">
          <ac:chgData name="Marianne Haddad" userId="818231a81fced73f" providerId="LiveId" clId="{EBFD6F1B-A4A0-47BD-9D61-33C89D239AEB}" dt="2021-04-23T15:30:34.472" v="703" actId="113"/>
          <ac:spMkLst>
            <pc:docMk/>
            <pc:sldMk cId="826713347" sldId="5455"/>
            <ac:spMk id="3" creationId="{FC68EBD8-04AF-4150-8D8E-D0E5AA458E14}"/>
          </ac:spMkLst>
        </pc:spChg>
        <pc:spChg chg="mod">
          <ac:chgData name="Marianne Haddad" userId="818231a81fced73f" providerId="LiveId" clId="{EBFD6F1B-A4A0-47BD-9D61-33C89D239AEB}" dt="2021-04-23T15:30:34.472" v="703" actId="113"/>
          <ac:spMkLst>
            <pc:docMk/>
            <pc:sldMk cId="826713347" sldId="5455"/>
            <ac:spMk id="6" creationId="{80715578-5338-4701-923B-721CCA7EC10E}"/>
          </ac:spMkLst>
        </pc:spChg>
        <pc:spChg chg="mod">
          <ac:chgData name="Marianne Haddad" userId="818231a81fced73f" providerId="LiveId" clId="{EBFD6F1B-A4A0-47BD-9D61-33C89D239AEB}" dt="2021-04-23T15:30:34.472" v="703" actId="113"/>
          <ac:spMkLst>
            <pc:docMk/>
            <pc:sldMk cId="826713347" sldId="5455"/>
            <ac:spMk id="8" creationId="{077C5504-0AAA-45C8-B7FD-6D4B4A79D70D}"/>
          </ac:spMkLst>
        </pc:spChg>
        <pc:spChg chg="mod">
          <ac:chgData name="Marianne Haddad" userId="818231a81fced73f" providerId="LiveId" clId="{EBFD6F1B-A4A0-47BD-9D61-33C89D239AEB}" dt="2021-04-23T15:30:38.349" v="704" actId="113"/>
          <ac:spMkLst>
            <pc:docMk/>
            <pc:sldMk cId="826713347" sldId="5455"/>
            <ac:spMk id="10" creationId="{4978D5EC-B1DB-45FC-93C3-C7D666A990C3}"/>
          </ac:spMkLst>
        </pc:spChg>
        <pc:spChg chg="mod">
          <ac:chgData name="Marianne Haddad" userId="818231a81fced73f" providerId="LiveId" clId="{EBFD6F1B-A4A0-47BD-9D61-33C89D239AEB}" dt="2021-04-23T15:30:38.349" v="704" actId="113"/>
          <ac:spMkLst>
            <pc:docMk/>
            <pc:sldMk cId="826713347" sldId="5455"/>
            <ac:spMk id="11" creationId="{E22E8FA8-EE93-438A-B9D1-C95FB3C376D1}"/>
          </ac:spMkLst>
        </pc:spChg>
        <pc:spChg chg="mod">
          <ac:chgData name="Marianne Haddad" userId="818231a81fced73f" providerId="LiveId" clId="{EBFD6F1B-A4A0-47BD-9D61-33C89D239AEB}" dt="2021-04-23T15:30:38.349" v="704" actId="113"/>
          <ac:spMkLst>
            <pc:docMk/>
            <pc:sldMk cId="826713347" sldId="5455"/>
            <ac:spMk id="12" creationId="{2F4DB337-7E42-4C6F-BB62-8F7D8EC3D685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13" creationId="{6783BDEF-9764-4210-99C4-501DD5FCAA15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14" creationId="{171A55A9-1ED4-4190-AE4A-DFABDFFABC4C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15" creationId="{4CC9FC47-3D4D-42E0-A825-0AA599AF2D4C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16" creationId="{471D54E3-8593-45E6-BFA3-2114D329DB63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17" creationId="{56641085-AEB0-4445-BA78-6F155D36BEB0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18" creationId="{3542B745-5CDD-4DEE-A6FF-86895F94809F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19" creationId="{3249FB2A-F37D-41A4-9DCF-BF96122E0D88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20" creationId="{2B825C90-A4C0-4642-8DD8-BE3ED02BF004}"/>
          </ac:spMkLst>
        </pc:spChg>
        <pc:spChg chg="mod">
          <ac:chgData name="Marianne Haddad" userId="818231a81fced73f" providerId="LiveId" clId="{EBFD6F1B-A4A0-47BD-9D61-33C89D239AEB}" dt="2021-04-23T15:30:25.670" v="702" actId="2711"/>
          <ac:spMkLst>
            <pc:docMk/>
            <pc:sldMk cId="826713347" sldId="5455"/>
            <ac:spMk id="21" creationId="{C1F0E73D-3BCF-4470-8B8F-BE418CAFD772}"/>
          </ac:spMkLst>
        </pc:spChg>
      </pc:sldChg>
      <pc:sldChg chg="addSp delSp modSp mod">
        <pc:chgData name="Marianne Haddad" userId="818231a81fced73f" providerId="LiveId" clId="{EBFD6F1B-A4A0-47BD-9D61-33C89D239AEB}" dt="2021-04-23T14:31:28.423" v="621" actId="20577"/>
        <pc:sldMkLst>
          <pc:docMk/>
          <pc:sldMk cId="2319790427" sldId="5456"/>
        </pc:sldMkLst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5" creationId="{8004875A-F504-4D35-8CB0-1AAC372708FB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6" creationId="{220CF3F6-2BB0-4E79-A9BA-F5C0B5DC17C1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8" creationId="{7A84F337-9106-4F77-8BE8-3C06614E4BDE}"/>
          </ac:spMkLst>
        </pc:spChg>
        <pc:spChg chg="mod">
          <ac:chgData name="Marianne Haddad" userId="818231a81fced73f" providerId="LiveId" clId="{EBFD6F1B-A4A0-47BD-9D61-33C89D239AEB}" dt="2021-04-23T14:31:28.423" v="621" actId="20577"/>
          <ac:spMkLst>
            <pc:docMk/>
            <pc:sldMk cId="2319790427" sldId="5456"/>
            <ac:spMk id="9" creationId="{A1C557BC-9CC9-47B8-A7CC-D65E3F1591E7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0" creationId="{E85665DC-5E70-4EA1-ABEA-5BCEF46B0A0A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1" creationId="{B478CCC8-0992-4F97-A2C1-9653E4FBC1CA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2" creationId="{831144A5-60BA-4F27-ABC8-C919E5AD443D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3" creationId="{3B50EF51-18B9-4EB8-A91E-DAF836E2ECA8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4" creationId="{9D242A66-D8B1-4FEB-ACB2-57A8BBB77C7E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5" creationId="{1337CFA3-5546-4C30-8296-966DC55C33EF}"/>
          </ac:spMkLst>
        </pc:spChg>
        <pc:spChg chg="mod">
          <ac:chgData name="Marianne Haddad" userId="818231a81fced73f" providerId="LiveId" clId="{EBFD6F1B-A4A0-47BD-9D61-33C89D239AEB}" dt="2021-04-23T13:49:34.102" v="93" actId="14100"/>
          <ac:spMkLst>
            <pc:docMk/>
            <pc:sldMk cId="2319790427" sldId="5456"/>
            <ac:spMk id="16" creationId="{C3CD4A22-F6CB-4608-B699-747850EE79C1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7" creationId="{219318A8-D8E0-4477-8ECC-C665A0C47C89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8" creationId="{49B6DF87-A3B2-41E6-A517-306A3488C769}"/>
          </ac:spMkLst>
        </pc:spChg>
        <pc:spChg chg="mod">
          <ac:chgData name="Marianne Haddad" userId="818231a81fced73f" providerId="LiveId" clId="{EBFD6F1B-A4A0-47BD-9D61-33C89D239AEB}" dt="2021-04-23T13:49:47.726" v="94" actId="1076"/>
          <ac:spMkLst>
            <pc:docMk/>
            <pc:sldMk cId="2319790427" sldId="5456"/>
            <ac:spMk id="19" creationId="{CA7A2449-1373-4409-8B0D-E615B86D7C5A}"/>
          </ac:spMkLst>
        </pc:spChg>
        <pc:spChg chg="mod">
          <ac:chgData name="Marianne Haddad" userId="818231a81fced73f" providerId="LiveId" clId="{EBFD6F1B-A4A0-47BD-9D61-33C89D239AEB}" dt="2021-04-23T14:23:49.626" v="509" actId="20577"/>
          <ac:spMkLst>
            <pc:docMk/>
            <pc:sldMk cId="2319790427" sldId="5456"/>
            <ac:spMk id="20" creationId="{03CC667F-370D-4899-BC83-A4125FAE0334}"/>
          </ac:spMkLst>
        </pc:spChg>
        <pc:spChg chg="mod">
          <ac:chgData name="Marianne Haddad" userId="818231a81fced73f" providerId="LiveId" clId="{EBFD6F1B-A4A0-47BD-9D61-33C89D239AEB}" dt="2021-04-23T13:49:34.102" v="93" actId="14100"/>
          <ac:spMkLst>
            <pc:docMk/>
            <pc:sldMk cId="2319790427" sldId="5456"/>
            <ac:spMk id="21" creationId="{E0E0F962-03C7-43D1-A21E-2DBB27AB8547}"/>
          </ac:spMkLst>
        </pc:spChg>
        <pc:spChg chg="mod">
          <ac:chgData name="Marianne Haddad" userId="818231a81fced73f" providerId="LiveId" clId="{EBFD6F1B-A4A0-47BD-9D61-33C89D239AEB}" dt="2021-04-23T14:25:12.608" v="529" actId="14100"/>
          <ac:spMkLst>
            <pc:docMk/>
            <pc:sldMk cId="2319790427" sldId="5456"/>
            <ac:spMk id="22" creationId="{F1F2B1A0-C8DA-4375-9AE3-8C452B41F17D}"/>
          </ac:spMkLst>
        </pc:spChg>
        <pc:spChg chg="add del mod">
          <ac:chgData name="Marianne Haddad" userId="818231a81fced73f" providerId="LiveId" clId="{EBFD6F1B-A4A0-47BD-9D61-33C89D239AEB}" dt="2021-04-23T13:39:36.784" v="2" actId="478"/>
          <ac:spMkLst>
            <pc:docMk/>
            <pc:sldMk cId="2319790427" sldId="5456"/>
            <ac:spMk id="23" creationId="{3CB9D782-0A2A-4EFA-931C-1BE82C45D864}"/>
          </ac:spMkLst>
        </pc:spChg>
        <pc:spChg chg="add mod">
          <ac:chgData name="Marianne Haddad" userId="818231a81fced73f" providerId="LiveId" clId="{EBFD6F1B-A4A0-47BD-9D61-33C89D239AEB}" dt="2021-04-23T14:25:12.608" v="529" actId="14100"/>
          <ac:spMkLst>
            <pc:docMk/>
            <pc:sldMk cId="2319790427" sldId="5456"/>
            <ac:spMk id="24" creationId="{32CA543C-3B61-4E76-A130-E2B70482C116}"/>
          </ac:spMkLst>
        </pc:spChg>
        <pc:spChg chg="add mod">
          <ac:chgData name="Marianne Haddad" userId="818231a81fced73f" providerId="LiveId" clId="{EBFD6F1B-A4A0-47BD-9D61-33C89D239AEB}" dt="2021-04-23T14:25:12.608" v="529" actId="14100"/>
          <ac:spMkLst>
            <pc:docMk/>
            <pc:sldMk cId="2319790427" sldId="5456"/>
            <ac:spMk id="25" creationId="{3FDE2194-7D71-4400-83A9-FCE3E9561665}"/>
          </ac:spMkLst>
        </pc:spChg>
        <pc:spChg chg="add mod">
          <ac:chgData name="Marianne Haddad" userId="818231a81fced73f" providerId="LiveId" clId="{EBFD6F1B-A4A0-47BD-9D61-33C89D239AEB}" dt="2021-04-23T14:25:12.608" v="529" actId="14100"/>
          <ac:spMkLst>
            <pc:docMk/>
            <pc:sldMk cId="2319790427" sldId="5456"/>
            <ac:spMk id="26" creationId="{4C74B7C8-99AF-42FE-8370-B27E40F19AC0}"/>
          </ac:spMkLst>
        </pc:spChg>
        <pc:spChg chg="add mod">
          <ac:chgData name="Marianne Haddad" userId="818231a81fced73f" providerId="LiveId" clId="{EBFD6F1B-A4A0-47BD-9D61-33C89D239AEB}" dt="2021-04-23T14:25:16.810" v="531" actId="20577"/>
          <ac:spMkLst>
            <pc:docMk/>
            <pc:sldMk cId="2319790427" sldId="5456"/>
            <ac:spMk id="27" creationId="{02230A8E-65FE-40E3-9AFE-4DDF17588A82}"/>
          </ac:spMkLst>
        </pc:spChg>
        <pc:picChg chg="add mod">
          <ac:chgData name="Marianne Haddad" userId="818231a81fced73f" providerId="LiveId" clId="{EBFD6F1B-A4A0-47BD-9D61-33C89D239AEB}" dt="2021-04-23T14:27:36.093" v="546" actId="1076"/>
          <ac:picMkLst>
            <pc:docMk/>
            <pc:sldMk cId="2319790427" sldId="5456"/>
            <ac:picMk id="28" creationId="{9E001847-736C-4019-A305-4EB4DC6C8C75}"/>
          </ac:picMkLst>
        </pc:picChg>
      </pc:sldChg>
      <pc:sldChg chg="del">
        <pc:chgData name="Marianne Haddad" userId="818231a81fced73f" providerId="LiveId" clId="{EBFD6F1B-A4A0-47BD-9D61-33C89D239AEB}" dt="2021-04-23T14:33:04.276" v="637" actId="47"/>
        <pc:sldMkLst>
          <pc:docMk/>
          <pc:sldMk cId="971889474" sldId="5457"/>
        </pc:sldMkLst>
      </pc:sldChg>
      <pc:sldChg chg="addSp delSp modSp add mod">
        <pc:chgData name="Marianne Haddad" userId="818231a81fced73f" providerId="LiveId" clId="{EBFD6F1B-A4A0-47BD-9D61-33C89D239AEB}" dt="2021-04-23T15:28:09.439" v="700" actId="14734"/>
        <pc:sldMkLst>
          <pc:docMk/>
          <pc:sldMk cId="3230542875" sldId="5459"/>
        </pc:sldMkLst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5" creationId="{8004875A-F504-4D35-8CB0-1AAC372708FB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6" creationId="{220CF3F6-2BB0-4E79-A9BA-F5C0B5DC17C1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8" creationId="{7A84F337-9106-4F77-8BE8-3C06614E4BDE}"/>
          </ac:spMkLst>
        </pc:spChg>
        <pc:spChg chg="mod">
          <ac:chgData name="Marianne Haddad" userId="818231a81fced73f" providerId="LiveId" clId="{EBFD6F1B-A4A0-47BD-9D61-33C89D239AEB}" dt="2021-04-23T14:31:35.155" v="622"/>
          <ac:spMkLst>
            <pc:docMk/>
            <pc:sldMk cId="3230542875" sldId="5459"/>
            <ac:spMk id="9" creationId="{A1C557BC-9CC9-47B8-A7CC-D65E3F1591E7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0" creationId="{E85665DC-5E70-4EA1-ABEA-5BCEF46B0A0A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1" creationId="{B478CCC8-0992-4F97-A2C1-9653E4FBC1CA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2" creationId="{831144A5-60BA-4F27-ABC8-C919E5AD443D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3" creationId="{3B50EF51-18B9-4EB8-A91E-DAF836E2ECA8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4" creationId="{9D242A66-D8B1-4FEB-ACB2-57A8BBB77C7E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5" creationId="{1337CFA3-5546-4C30-8296-966DC55C33EF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6" creationId="{C3CD4A22-F6CB-4608-B699-747850EE79C1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7" creationId="{219318A8-D8E0-4477-8ECC-C665A0C47C89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8" creationId="{49B6DF87-A3B2-41E6-A517-306A3488C769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19" creationId="{CA7A2449-1373-4409-8B0D-E615B86D7C5A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20" creationId="{03CC667F-370D-4899-BC83-A4125FAE0334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21" creationId="{E0E0F962-03C7-43D1-A21E-2DBB27AB8547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22" creationId="{F1F2B1A0-C8DA-4375-9AE3-8C452B41F17D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24" creationId="{32CA543C-3B61-4E76-A130-E2B70482C116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25" creationId="{3FDE2194-7D71-4400-83A9-FCE3E9561665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26" creationId="{4C74B7C8-99AF-42FE-8370-B27E40F19AC0}"/>
          </ac:spMkLst>
        </pc:spChg>
        <pc:spChg chg="del">
          <ac:chgData name="Marianne Haddad" userId="818231a81fced73f" providerId="LiveId" clId="{EBFD6F1B-A4A0-47BD-9D61-33C89D239AEB}" dt="2021-04-23T13:55:48.011" v="96" actId="478"/>
          <ac:spMkLst>
            <pc:docMk/>
            <pc:sldMk cId="3230542875" sldId="5459"/>
            <ac:spMk id="27" creationId="{02230A8E-65FE-40E3-9AFE-4DDF17588A82}"/>
          </ac:spMkLst>
        </pc:spChg>
        <pc:spChg chg="add mod">
          <ac:chgData name="Marianne Haddad" userId="818231a81fced73f" providerId="LiveId" clId="{EBFD6F1B-A4A0-47BD-9D61-33C89D239AEB}" dt="2021-04-23T14:30:10.323" v="577" actId="1036"/>
          <ac:spMkLst>
            <pc:docMk/>
            <pc:sldMk cId="3230542875" sldId="5459"/>
            <ac:spMk id="38" creationId="{A07267F1-5417-43B0-A4BE-C994B1920208}"/>
          </ac:spMkLst>
        </pc:spChg>
        <pc:spChg chg="add mod">
          <ac:chgData name="Marianne Haddad" userId="818231a81fced73f" providerId="LiveId" clId="{EBFD6F1B-A4A0-47BD-9D61-33C89D239AEB}" dt="2021-04-23T14:30:10.323" v="577" actId="1036"/>
          <ac:spMkLst>
            <pc:docMk/>
            <pc:sldMk cId="3230542875" sldId="5459"/>
            <ac:spMk id="39" creationId="{DE28E7B5-7C30-427E-BECC-E7D811F9DE99}"/>
          </ac:spMkLst>
        </pc:spChg>
        <pc:spChg chg="add mod">
          <ac:chgData name="Marianne Haddad" userId="818231a81fced73f" providerId="LiveId" clId="{EBFD6F1B-A4A0-47BD-9D61-33C89D239AEB}" dt="2021-04-23T14:30:10.323" v="577" actId="1036"/>
          <ac:spMkLst>
            <pc:docMk/>
            <pc:sldMk cId="3230542875" sldId="5459"/>
            <ac:spMk id="40" creationId="{A3FC8AC1-3D11-446F-8541-F98A520E0776}"/>
          </ac:spMkLst>
        </pc:spChg>
        <pc:graphicFrameChg chg="add mod modGraphic">
          <ac:chgData name="Marianne Haddad" userId="818231a81fced73f" providerId="LiveId" clId="{EBFD6F1B-A4A0-47BD-9D61-33C89D239AEB}" dt="2021-04-23T15:28:09.439" v="700" actId="14734"/>
          <ac:graphicFrameMkLst>
            <pc:docMk/>
            <pc:sldMk cId="3230542875" sldId="5459"/>
            <ac:graphicFrameMk id="2" creationId="{779D119E-1973-4330-96C5-0EAE0990FE7F}"/>
          </ac:graphicFrameMkLst>
        </pc:graphicFrameChg>
        <pc:graphicFrameChg chg="add del mod">
          <ac:chgData name="Marianne Haddad" userId="818231a81fced73f" providerId="LiveId" clId="{EBFD6F1B-A4A0-47BD-9D61-33C89D239AEB}" dt="2021-04-23T14:02:03.343" v="237"/>
          <ac:graphicFrameMkLst>
            <pc:docMk/>
            <pc:sldMk cId="3230542875" sldId="5459"/>
            <ac:graphicFrameMk id="3" creationId="{3FF22833-8710-4688-B20E-259C119412FC}"/>
          </ac:graphicFrameMkLst>
        </pc:graphicFrameChg>
        <pc:graphicFrameChg chg="add del mod">
          <ac:chgData name="Marianne Haddad" userId="818231a81fced73f" providerId="LiveId" clId="{EBFD6F1B-A4A0-47BD-9D61-33C89D239AEB}" dt="2021-04-23T14:02:32.295" v="245"/>
          <ac:graphicFrameMkLst>
            <pc:docMk/>
            <pc:sldMk cId="3230542875" sldId="5459"/>
            <ac:graphicFrameMk id="4" creationId="{1A78A424-18F9-4A62-863D-13F0BAFA0DED}"/>
          </ac:graphicFrameMkLst>
        </pc:graphicFrameChg>
        <pc:graphicFrameChg chg="add del mod">
          <ac:chgData name="Marianne Haddad" userId="818231a81fced73f" providerId="LiveId" clId="{EBFD6F1B-A4A0-47BD-9D61-33C89D239AEB}" dt="2021-04-23T14:02:43.085" v="248"/>
          <ac:graphicFrameMkLst>
            <pc:docMk/>
            <pc:sldMk cId="3230542875" sldId="5459"/>
            <ac:graphicFrameMk id="23" creationId="{93B90668-AEB4-49BA-A274-F52DFC4E314E}"/>
          </ac:graphicFrameMkLst>
        </pc:graphicFrameChg>
        <pc:graphicFrameChg chg="add del mod">
          <ac:chgData name="Marianne Haddad" userId="818231a81fced73f" providerId="LiveId" clId="{EBFD6F1B-A4A0-47BD-9D61-33C89D239AEB}" dt="2021-04-23T14:02:56.472" v="251"/>
          <ac:graphicFrameMkLst>
            <pc:docMk/>
            <pc:sldMk cId="3230542875" sldId="5459"/>
            <ac:graphicFrameMk id="28" creationId="{95A2B6F5-FCBF-4AD8-9BE5-757130701735}"/>
          </ac:graphicFrameMkLst>
        </pc:graphicFrameChg>
        <pc:picChg chg="add mod">
          <ac:chgData name="Marianne Haddad" userId="818231a81fced73f" providerId="LiveId" clId="{EBFD6F1B-A4A0-47BD-9D61-33C89D239AEB}" dt="2021-04-23T14:27:04.438" v="541" actId="1076"/>
          <ac:picMkLst>
            <pc:docMk/>
            <pc:sldMk cId="3230542875" sldId="5459"/>
            <ac:picMk id="30" creationId="{E8839144-2A60-41E8-9C8E-6C5F2960EC59}"/>
          </ac:picMkLst>
        </pc:picChg>
        <pc:picChg chg="add mod">
          <ac:chgData name="Marianne Haddad" userId="818231a81fced73f" providerId="LiveId" clId="{EBFD6F1B-A4A0-47BD-9D61-33C89D239AEB}" dt="2021-04-23T14:28:35.955" v="560" actId="1076"/>
          <ac:picMkLst>
            <pc:docMk/>
            <pc:sldMk cId="3230542875" sldId="5459"/>
            <ac:picMk id="31" creationId="{9ADD68EA-7013-47A3-8A5C-10F225615D36}"/>
          </ac:picMkLst>
        </pc:picChg>
        <pc:picChg chg="add mod">
          <ac:chgData name="Marianne Haddad" userId="818231a81fced73f" providerId="LiveId" clId="{EBFD6F1B-A4A0-47BD-9D61-33C89D239AEB}" dt="2021-04-23T14:28:32.957" v="559" actId="1076"/>
          <ac:picMkLst>
            <pc:docMk/>
            <pc:sldMk cId="3230542875" sldId="5459"/>
            <ac:picMk id="32" creationId="{F969DCDC-7F1E-483B-8BB1-A2E0BB2D719B}"/>
          </ac:picMkLst>
        </pc:picChg>
        <pc:cxnChg chg="add del mod">
          <ac:chgData name="Marianne Haddad" userId="818231a81fced73f" providerId="LiveId" clId="{EBFD6F1B-A4A0-47BD-9D61-33C89D239AEB}" dt="2021-04-23T14:28:10.953" v="549" actId="21"/>
          <ac:cxnSpMkLst>
            <pc:docMk/>
            <pc:sldMk cId="3230542875" sldId="5459"/>
            <ac:cxnSpMk id="33" creationId="{04C13B38-B49F-4435-BA84-B12A88099F80}"/>
          </ac:cxnSpMkLst>
        </pc:cxnChg>
        <pc:cxnChg chg="add del mod">
          <ac:chgData name="Marianne Haddad" userId="818231a81fced73f" providerId="LiveId" clId="{EBFD6F1B-A4A0-47BD-9D61-33C89D239AEB}" dt="2021-04-23T14:28:37.611" v="561" actId="478"/>
          <ac:cxnSpMkLst>
            <pc:docMk/>
            <pc:sldMk cId="3230542875" sldId="5459"/>
            <ac:cxnSpMk id="34" creationId="{E7DC08A8-BCF7-4B59-8D3C-EBBB9A5DFF6D}"/>
          </ac:cxnSpMkLst>
        </pc:cxnChg>
      </pc:sldChg>
      <pc:sldChg chg="delSp modSp add mod">
        <pc:chgData name="Marianne Haddad" userId="818231a81fced73f" providerId="LiveId" clId="{EBFD6F1B-A4A0-47BD-9D61-33C89D239AEB}" dt="2021-04-23T14:33:18.370" v="642" actId="14100"/>
        <pc:sldMkLst>
          <pc:docMk/>
          <pc:sldMk cId="2148767528" sldId="5460"/>
        </pc:sldMkLst>
        <pc:spChg chg="mod">
          <ac:chgData name="Marianne Haddad" userId="818231a81fced73f" providerId="LiveId" clId="{EBFD6F1B-A4A0-47BD-9D61-33C89D239AEB}" dt="2021-04-23T14:33:18.370" v="642" actId="14100"/>
          <ac:spMkLst>
            <pc:docMk/>
            <pc:sldMk cId="2148767528" sldId="5460"/>
            <ac:spMk id="25" creationId="{038ACCF7-D66E-4ED2-A1E9-5FEBD1DFE5BA}"/>
          </ac:spMkLst>
        </pc:spChg>
        <pc:spChg chg="del">
          <ac:chgData name="Marianne Haddad" userId="818231a81fced73f" providerId="LiveId" clId="{EBFD6F1B-A4A0-47BD-9D61-33C89D239AEB}" dt="2021-04-23T14:33:10.178" v="639" actId="478"/>
          <ac:spMkLst>
            <pc:docMk/>
            <pc:sldMk cId="2148767528" sldId="5460"/>
            <ac:spMk id="26" creationId="{A0F6E3E3-9E53-4697-98A2-40E11DBA655B}"/>
          </ac:spMkLst>
        </pc:spChg>
      </pc:sldChg>
    </pc:docChg>
  </pc:docChgLst>
  <pc:docChgLst>
    <pc:chgData name="Marianne Haddad" userId="818231a81fced73f" providerId="LiveId" clId="{BC8E2FDB-1130-4985-8E22-5388F8F6668B}"/>
    <pc:docChg chg="undo redo custSel addSld delSld modSld sldOrd">
      <pc:chgData name="Marianne Haddad" userId="818231a81fced73f" providerId="LiveId" clId="{BC8E2FDB-1130-4985-8E22-5388F8F6668B}" dt="2021-06-29T14:29:26.007" v="478" actId="20577"/>
      <pc:docMkLst>
        <pc:docMk/>
      </pc:docMkLst>
      <pc:sldChg chg="add">
        <pc:chgData name="Marianne Haddad" userId="818231a81fced73f" providerId="LiveId" clId="{BC8E2FDB-1130-4985-8E22-5388F8F6668B}" dt="2021-06-29T13:30:00.262" v="202"/>
        <pc:sldMkLst>
          <pc:docMk/>
          <pc:sldMk cId="3694975253" sldId="378"/>
        </pc:sldMkLst>
      </pc:sldChg>
      <pc:sldChg chg="del">
        <pc:chgData name="Marianne Haddad" userId="818231a81fced73f" providerId="LiveId" clId="{BC8E2FDB-1130-4985-8E22-5388F8F6668B}" dt="2021-06-29T13:29:57.971" v="201" actId="47"/>
        <pc:sldMkLst>
          <pc:docMk/>
          <pc:sldMk cId="1093929993" sldId="414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2459136645" sldId="435"/>
        </pc:sldMkLst>
      </pc:sldChg>
      <pc:sldChg chg="del">
        <pc:chgData name="Marianne Haddad" userId="818231a81fced73f" providerId="LiveId" clId="{BC8E2FDB-1130-4985-8E22-5388F8F6668B}" dt="2021-06-29T13:29:57.971" v="201" actId="47"/>
        <pc:sldMkLst>
          <pc:docMk/>
          <pc:sldMk cId="1615191243" sldId="438"/>
        </pc:sldMkLst>
      </pc:sldChg>
      <pc:sldChg chg="del">
        <pc:chgData name="Marianne Haddad" userId="818231a81fced73f" providerId="LiveId" clId="{BC8E2FDB-1130-4985-8E22-5388F8F6668B}" dt="2021-06-29T13:29:57.971" v="201" actId="47"/>
        <pc:sldMkLst>
          <pc:docMk/>
          <pc:sldMk cId="1355160962" sldId="439"/>
        </pc:sldMkLst>
      </pc:sldChg>
      <pc:sldChg chg="del">
        <pc:chgData name="Marianne Haddad" userId="818231a81fced73f" providerId="LiveId" clId="{BC8E2FDB-1130-4985-8E22-5388F8F6668B}" dt="2021-06-29T13:29:57.971" v="201" actId="47"/>
        <pc:sldMkLst>
          <pc:docMk/>
          <pc:sldMk cId="735741662" sldId="440"/>
        </pc:sldMkLst>
      </pc:sldChg>
      <pc:sldChg chg="del">
        <pc:chgData name="Marianne Haddad" userId="818231a81fced73f" providerId="LiveId" clId="{BC8E2FDB-1130-4985-8E22-5388F8F6668B}" dt="2021-06-29T13:29:57.971" v="201" actId="47"/>
        <pc:sldMkLst>
          <pc:docMk/>
          <pc:sldMk cId="1951460793" sldId="445"/>
        </pc:sldMkLst>
      </pc:sldChg>
      <pc:sldChg chg="modSp mod">
        <pc:chgData name="Marianne Haddad" userId="818231a81fced73f" providerId="LiveId" clId="{BC8E2FDB-1130-4985-8E22-5388F8F6668B}" dt="2021-06-29T13:19:39.773" v="44" actId="20577"/>
        <pc:sldMkLst>
          <pc:docMk/>
          <pc:sldMk cId="3365020822" sldId="5283"/>
        </pc:sldMkLst>
        <pc:spChg chg="mod">
          <ac:chgData name="Marianne Haddad" userId="818231a81fced73f" providerId="LiveId" clId="{BC8E2FDB-1130-4985-8E22-5388F8F6668B}" dt="2021-06-29T13:19:39.773" v="44" actId="20577"/>
          <ac:spMkLst>
            <pc:docMk/>
            <pc:sldMk cId="3365020822" sldId="5283"/>
            <ac:spMk id="2" creationId="{E8C67DD0-4B0F-46A6-9ABD-83C2693E9B85}"/>
          </ac:spMkLst>
        </pc:spChg>
        <pc:spChg chg="mod">
          <ac:chgData name="Marianne Haddad" userId="818231a81fced73f" providerId="LiveId" clId="{BC8E2FDB-1130-4985-8E22-5388F8F6668B}" dt="2021-06-29T13:19:14.053" v="8" actId="20577"/>
          <ac:spMkLst>
            <pc:docMk/>
            <pc:sldMk cId="3365020822" sldId="5283"/>
            <ac:spMk id="3" creationId="{48F47E44-2FD0-4B9F-A3C9-9E3DA9324AA8}"/>
          </ac:spMkLst>
        </pc:spChg>
        <pc:spChg chg="mod">
          <ac:chgData name="Marianne Haddad" userId="818231a81fced73f" providerId="LiveId" clId="{BC8E2FDB-1130-4985-8E22-5388F8F6668B}" dt="2021-06-29T13:19:23.882" v="16" actId="20577"/>
          <ac:spMkLst>
            <pc:docMk/>
            <pc:sldMk cId="3365020822" sldId="5283"/>
            <ac:spMk id="7" creationId="{02A3E3F3-8D85-4E56-B504-C933A53B0026}"/>
          </ac:spMkLst>
        </pc:spChg>
      </pc:sldChg>
      <pc:sldChg chg="modSp del mod">
        <pc:chgData name="Marianne Haddad" userId="818231a81fced73f" providerId="LiveId" clId="{BC8E2FDB-1130-4985-8E22-5388F8F6668B}" dt="2021-06-29T14:22:42.223" v="359" actId="47"/>
        <pc:sldMkLst>
          <pc:docMk/>
          <pc:sldMk cId="3673916471" sldId="5309"/>
        </pc:sldMkLst>
        <pc:spChg chg="mod">
          <ac:chgData name="Marianne Haddad" userId="818231a81fced73f" providerId="LiveId" clId="{BC8E2FDB-1130-4985-8E22-5388F8F6668B}" dt="2021-06-29T13:28:59.713" v="200" actId="20577"/>
          <ac:spMkLst>
            <pc:docMk/>
            <pc:sldMk cId="3673916471" sldId="5309"/>
            <ac:spMk id="12" creationId="{20A51F7F-FF18-423A-AF44-F9CBBFDFA504}"/>
          </ac:spMkLst>
        </pc:spChg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4165972782" sldId="5349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3603778244" sldId="5350"/>
        </pc:sldMkLst>
      </pc:sldChg>
      <pc:sldChg chg="modSp add mod">
        <pc:chgData name="Marianne Haddad" userId="818231a81fced73f" providerId="LiveId" clId="{BC8E2FDB-1130-4985-8E22-5388F8F6668B}" dt="2021-06-29T13:27:14.975" v="192" actId="20577"/>
        <pc:sldMkLst>
          <pc:docMk/>
          <pc:sldMk cId="397554121" sldId="5392"/>
        </pc:sldMkLst>
        <pc:spChg chg="mod">
          <ac:chgData name="Marianne Haddad" userId="818231a81fced73f" providerId="LiveId" clId="{BC8E2FDB-1130-4985-8E22-5388F8F6668B}" dt="2021-06-29T13:27:14.975" v="192" actId="20577"/>
          <ac:spMkLst>
            <pc:docMk/>
            <pc:sldMk cId="397554121" sldId="5392"/>
            <ac:spMk id="43" creationId="{558BD4A4-27AC-4B3F-8984-CA07A6FFB809}"/>
          </ac:spMkLst>
        </pc:spChg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1404532386" sldId="5394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3086083662" sldId="5396"/>
        </pc:sldMkLst>
      </pc:sldChg>
      <pc:sldChg chg="modSp add">
        <pc:chgData name="Marianne Haddad" userId="818231a81fced73f" providerId="LiveId" clId="{BC8E2FDB-1130-4985-8E22-5388F8F6668B}" dt="2021-06-29T13:30:00.262" v="202"/>
        <pc:sldMkLst>
          <pc:docMk/>
          <pc:sldMk cId="3363666536" sldId="5400"/>
        </pc:sldMkLst>
        <pc:spChg chg="mod">
          <ac:chgData name="Marianne Haddad" userId="818231a81fced73f" providerId="LiveId" clId="{BC8E2FDB-1130-4985-8E22-5388F8F6668B}" dt="2021-06-29T13:30:00.262" v="202"/>
          <ac:spMkLst>
            <pc:docMk/>
            <pc:sldMk cId="3363666536" sldId="5400"/>
            <ac:spMk id="43" creationId="{19039FBE-315F-4F2D-912C-3CBAA30B4D45}"/>
          </ac:spMkLst>
        </pc:spChg>
      </pc:sldChg>
      <pc:sldChg chg="add">
        <pc:chgData name="Marianne Haddad" userId="818231a81fced73f" providerId="LiveId" clId="{BC8E2FDB-1130-4985-8E22-5388F8F6668B}" dt="2021-06-29T13:26:45.632" v="158"/>
        <pc:sldMkLst>
          <pc:docMk/>
          <pc:sldMk cId="3135040229" sldId="5401"/>
        </pc:sldMkLst>
      </pc:sldChg>
      <pc:sldChg chg="addSp delSp modSp del mod">
        <pc:chgData name="Marianne Haddad" userId="818231a81fced73f" providerId="LiveId" clId="{BC8E2FDB-1130-4985-8E22-5388F8F6668B}" dt="2021-06-29T13:30:08.119" v="203" actId="47"/>
        <pc:sldMkLst>
          <pc:docMk/>
          <pc:sldMk cId="3163024090" sldId="5452"/>
        </pc:sldMkLst>
        <pc:spChg chg="add mod">
          <ac:chgData name="Marianne Haddad" userId="818231a81fced73f" providerId="LiveId" clId="{BC8E2FDB-1130-4985-8E22-5388F8F6668B}" dt="2021-06-29T13:28:56.538" v="199"/>
          <ac:spMkLst>
            <pc:docMk/>
            <pc:sldMk cId="3163024090" sldId="5452"/>
            <ac:spMk id="11" creationId="{CA76E5A0-E9CB-4E14-BDC6-579F317E8BA8}"/>
          </ac:spMkLst>
        </pc:spChg>
        <pc:spChg chg="del">
          <ac:chgData name="Marianne Haddad" userId="818231a81fced73f" providerId="LiveId" clId="{BC8E2FDB-1130-4985-8E22-5388F8F6668B}" dt="2021-06-29T13:28:51.155" v="196" actId="21"/>
          <ac:spMkLst>
            <pc:docMk/>
            <pc:sldMk cId="3163024090" sldId="5452"/>
            <ac:spMk id="17" creationId="{B6C76B87-32D5-4F32-9EC8-BF99BB81D26A}"/>
          </ac:spMkLst>
        </pc:spChg>
        <pc:spChg chg="mod">
          <ac:chgData name="Marianne Haddad" userId="818231a81fced73f" providerId="LiveId" clId="{BC8E2FDB-1130-4985-8E22-5388F8F6668B}" dt="2021-06-29T13:28:53.867" v="198" actId="20577"/>
          <ac:spMkLst>
            <pc:docMk/>
            <pc:sldMk cId="3163024090" sldId="5452"/>
            <ac:spMk id="22" creationId="{E5B08336-8BC3-44E9-BCBD-C12DB7DB71C9}"/>
          </ac:spMkLst>
        </pc:spChg>
      </pc:sldChg>
      <pc:sldChg chg="modSp del mod">
        <pc:chgData name="Marianne Haddad" userId="818231a81fced73f" providerId="LiveId" clId="{BC8E2FDB-1130-4985-8E22-5388F8F6668B}" dt="2021-06-29T14:24:50.443" v="392" actId="47"/>
        <pc:sldMkLst>
          <pc:docMk/>
          <pc:sldMk cId="1366908840" sldId="5454"/>
        </pc:sldMkLst>
        <pc:spChg chg="mod">
          <ac:chgData name="Marianne Haddad" userId="818231a81fced73f" providerId="LiveId" clId="{BC8E2FDB-1130-4985-8E22-5388F8F6668B}" dt="2021-06-29T13:28:32.701" v="195" actId="20577"/>
          <ac:spMkLst>
            <pc:docMk/>
            <pc:sldMk cId="1366908840" sldId="5454"/>
            <ac:spMk id="22" creationId="{1AB4E754-A41B-40D7-ACD4-B005D0183F12}"/>
          </ac:spMkLst>
        </pc:spChg>
      </pc:sldChg>
      <pc:sldChg chg="addSp delSp modSp mod">
        <pc:chgData name="Marianne Haddad" userId="818231a81fced73f" providerId="LiveId" clId="{BC8E2FDB-1130-4985-8E22-5388F8F6668B}" dt="2021-06-29T13:38:41.878" v="340" actId="1076"/>
        <pc:sldMkLst>
          <pc:docMk/>
          <pc:sldMk cId="826713347" sldId="5455"/>
        </pc:sldMkLst>
        <pc:spChg chg="add del">
          <ac:chgData name="Marianne Haddad" userId="818231a81fced73f" providerId="LiveId" clId="{BC8E2FDB-1130-4985-8E22-5388F8F6668B}" dt="2021-06-29T13:32:15.150" v="206" actId="478"/>
          <ac:spMkLst>
            <pc:docMk/>
            <pc:sldMk cId="826713347" sldId="5455"/>
            <ac:spMk id="2" creationId="{1A4D7651-6FBF-4788-98B2-0758B6888A98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3" creationId="{FC68EBD8-04AF-4150-8D8E-D0E5AA458E14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6" creationId="{80715578-5338-4701-923B-721CCA7EC10E}"/>
          </ac:spMkLst>
        </pc:spChg>
        <pc:spChg chg="mod">
          <ac:chgData name="Marianne Haddad" userId="818231a81fced73f" providerId="LiveId" clId="{BC8E2FDB-1130-4985-8E22-5388F8F6668B}" dt="2021-06-29T13:24:14.296" v="80" actId="20577"/>
          <ac:spMkLst>
            <pc:docMk/>
            <pc:sldMk cId="826713347" sldId="5455"/>
            <ac:spMk id="9" creationId="{A1C557BC-9CC9-47B8-A7CC-D65E3F1591E7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10" creationId="{4978D5EC-B1DB-45FC-93C3-C7D666A990C3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11" creationId="{E22E8FA8-EE93-438A-B9D1-C95FB3C376D1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12" creationId="{2F4DB337-7E42-4C6F-BB62-8F7D8EC3D685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13" creationId="{6783BDEF-9764-4210-99C4-501DD5FCAA15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14" creationId="{171A55A9-1ED4-4190-AE4A-DFABDFFABC4C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18" creationId="{3542B745-5CDD-4DEE-A6FF-86895F94809F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19" creationId="{3249FB2A-F37D-41A4-9DCF-BF96122E0D88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20" creationId="{2B825C90-A4C0-4642-8DD8-BE3ED02BF004}"/>
          </ac:spMkLst>
        </pc:spChg>
        <pc:spChg chg="add 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23" creationId="{2DD328FD-43EA-487A-A592-CEA0D3A2A558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24" creationId="{9E8A7085-07CA-4E03-8B08-20036A8E61A2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26" creationId="{18C70403-69AD-464E-9CD4-13D85D0295FD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28" creationId="{6A634855-A36D-49DB-B5CC-DC6E974C6646}"/>
          </ac:spMkLst>
        </pc:spChg>
        <pc:spChg chg="add 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30" creationId="{5CCA1FF2-477C-4E93-9468-99CDE7757390}"/>
          </ac:spMkLst>
        </pc:spChg>
        <pc:spChg chg="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32" creationId="{93C4B8DE-0D9C-458E-B4D5-28A3D3DAD400}"/>
          </ac:spMkLst>
        </pc:spChg>
        <pc:spChg chg="add 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33" creationId="{1DA8FD5D-C68A-42AB-9C2C-7DEE83EAFA0B}"/>
          </ac:spMkLst>
        </pc:spChg>
        <pc:spChg chg="add 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34" creationId="{AC89302A-8478-4808-91E9-2E3294461843}"/>
          </ac:spMkLst>
        </pc:spChg>
        <pc:spChg chg="add mod">
          <ac:chgData name="Marianne Haddad" userId="818231a81fced73f" providerId="LiveId" clId="{BC8E2FDB-1130-4985-8E22-5388F8F6668B}" dt="2021-06-29T13:38:41.878" v="340" actId="1076"/>
          <ac:spMkLst>
            <pc:docMk/>
            <pc:sldMk cId="826713347" sldId="5455"/>
            <ac:spMk id="35" creationId="{4C1715A6-846E-4CBA-B75D-EABBD07DD208}"/>
          </ac:spMkLst>
        </pc:spChg>
        <pc:spChg chg="add del mod">
          <ac:chgData name="Marianne Haddad" userId="818231a81fced73f" providerId="LiveId" clId="{BC8E2FDB-1130-4985-8E22-5388F8F6668B}" dt="2021-06-29T13:32:47.534" v="212" actId="478"/>
          <ac:spMkLst>
            <pc:docMk/>
            <pc:sldMk cId="826713347" sldId="5455"/>
            <ac:spMk id="36" creationId="{0E20CC53-D293-49E4-B99C-1F3501B2B501}"/>
          </ac:spMkLst>
        </pc:spChg>
        <pc:picChg chg="mod">
          <ac:chgData name="Marianne Haddad" userId="818231a81fced73f" providerId="LiveId" clId="{BC8E2FDB-1130-4985-8E22-5388F8F6668B}" dt="2021-06-29T13:38:41.878" v="340" actId="1076"/>
          <ac:picMkLst>
            <pc:docMk/>
            <pc:sldMk cId="826713347" sldId="5455"/>
            <ac:picMk id="5" creationId="{136584D6-F752-4B35-8EFE-BE3DCF8AC523}"/>
          </ac:picMkLst>
        </pc:picChg>
        <pc:picChg chg="mod">
          <ac:chgData name="Marianne Haddad" userId="818231a81fced73f" providerId="LiveId" clId="{BC8E2FDB-1130-4985-8E22-5388F8F6668B}" dt="2021-06-29T13:38:41.878" v="340" actId="1076"/>
          <ac:picMkLst>
            <pc:docMk/>
            <pc:sldMk cId="826713347" sldId="5455"/>
            <ac:picMk id="25" creationId="{049E1F9A-AF1D-40A2-84A3-8A961B14BABA}"/>
          </ac:picMkLst>
        </pc:picChg>
        <pc:picChg chg="mod">
          <ac:chgData name="Marianne Haddad" userId="818231a81fced73f" providerId="LiveId" clId="{BC8E2FDB-1130-4985-8E22-5388F8F6668B}" dt="2021-06-29T13:38:41.878" v="340" actId="1076"/>
          <ac:picMkLst>
            <pc:docMk/>
            <pc:sldMk cId="826713347" sldId="5455"/>
            <ac:picMk id="27" creationId="{12B1D83F-4550-47E8-9117-8AE3A8B29346}"/>
          </ac:picMkLst>
        </pc:picChg>
        <pc:picChg chg="mod">
          <ac:chgData name="Marianne Haddad" userId="818231a81fced73f" providerId="LiveId" clId="{BC8E2FDB-1130-4985-8E22-5388F8F6668B}" dt="2021-06-29T13:38:41.878" v="340" actId="1076"/>
          <ac:picMkLst>
            <pc:docMk/>
            <pc:sldMk cId="826713347" sldId="5455"/>
            <ac:picMk id="29" creationId="{7EF73DFA-E371-4654-9764-18412352119C}"/>
          </ac:picMkLst>
        </pc:picChg>
        <pc:picChg chg="mod">
          <ac:chgData name="Marianne Haddad" userId="818231a81fced73f" providerId="LiveId" clId="{BC8E2FDB-1130-4985-8E22-5388F8F6668B}" dt="2021-06-29T13:38:41.878" v="340" actId="1076"/>
          <ac:picMkLst>
            <pc:docMk/>
            <pc:sldMk cId="826713347" sldId="5455"/>
            <ac:picMk id="31" creationId="{FA3F9ED4-2060-4D1F-A72E-D3C5EA18E803}"/>
          </ac:picMkLst>
        </pc:picChg>
      </pc:sldChg>
      <pc:sldChg chg="addSp delSp modSp mod">
        <pc:chgData name="Marianne Haddad" userId="818231a81fced73f" providerId="LiveId" clId="{BC8E2FDB-1130-4985-8E22-5388F8F6668B}" dt="2021-06-29T14:29:26.007" v="478" actId="20577"/>
        <pc:sldMkLst>
          <pc:docMk/>
          <pc:sldMk cId="2354546166" sldId="5461"/>
        </pc:sldMkLst>
        <pc:spChg chg="add del">
          <ac:chgData name="Marianne Haddad" userId="818231a81fced73f" providerId="LiveId" clId="{BC8E2FDB-1130-4985-8E22-5388F8F6668B}" dt="2021-06-29T14:15:09.390" v="358" actId="478"/>
          <ac:spMkLst>
            <pc:docMk/>
            <pc:sldMk cId="2354546166" sldId="5461"/>
            <ac:spMk id="3" creationId="{0F3F9162-408D-4E0A-8118-8A684DFC3E11}"/>
          </ac:spMkLst>
        </pc:spChg>
        <pc:spChg chg="mod">
          <ac:chgData name="Marianne Haddad" userId="818231a81fced73f" providerId="LiveId" clId="{BC8E2FDB-1130-4985-8E22-5388F8F6668B}" dt="2021-06-29T14:29:06.044" v="474" actId="20577"/>
          <ac:spMkLst>
            <pc:docMk/>
            <pc:sldMk cId="2354546166" sldId="5461"/>
            <ac:spMk id="21" creationId="{AD637CA6-3041-4657-B4DD-F0D508A7F0DD}"/>
          </ac:spMkLst>
        </pc:spChg>
        <pc:spChg chg="mod">
          <ac:chgData name="Marianne Haddad" userId="818231a81fced73f" providerId="LiveId" clId="{BC8E2FDB-1130-4985-8E22-5388F8F6668B}" dt="2021-06-29T14:29:26.007" v="478" actId="20577"/>
          <ac:spMkLst>
            <pc:docMk/>
            <pc:sldMk cId="2354546166" sldId="5461"/>
            <ac:spMk id="76" creationId="{8F1F8AC7-6E33-412F-8B4A-5B425FB9C371}"/>
          </ac:spMkLst>
        </pc:spChg>
        <pc:picChg chg="add mod">
          <ac:chgData name="Marianne Haddad" userId="818231a81fced73f" providerId="LiveId" clId="{BC8E2FDB-1130-4985-8E22-5388F8F6668B}" dt="2021-06-29T14:28:30.912" v="458" actId="1076"/>
          <ac:picMkLst>
            <pc:docMk/>
            <pc:sldMk cId="2354546166" sldId="5461"/>
            <ac:picMk id="14" creationId="{F3000F7B-E7DD-49B6-988F-0E428167F44E}"/>
          </ac:picMkLst>
        </pc:picChg>
        <pc:picChg chg="del">
          <ac:chgData name="Marianne Haddad" userId="818231a81fced73f" providerId="LiveId" clId="{BC8E2FDB-1130-4985-8E22-5388F8F6668B}" dt="2021-06-29T13:21:13.250" v="46" actId="478"/>
          <ac:picMkLst>
            <pc:docMk/>
            <pc:sldMk cId="2354546166" sldId="5461"/>
            <ac:picMk id="3076" creationId="{6A34009C-D2B2-43BE-80D5-0B2B023CC295}"/>
          </ac:picMkLst>
        </pc:picChg>
      </pc:sldChg>
      <pc:sldChg chg="modSp mod">
        <pc:chgData name="Marianne Haddad" userId="818231a81fced73f" providerId="LiveId" clId="{BC8E2FDB-1130-4985-8E22-5388F8F6668B}" dt="2021-06-29T13:22:03.602" v="64" actId="20577"/>
        <pc:sldMkLst>
          <pc:docMk/>
          <pc:sldMk cId="482248088" sldId="5468"/>
        </pc:sldMkLst>
        <pc:spChg chg="mod">
          <ac:chgData name="Marianne Haddad" userId="818231a81fced73f" providerId="LiveId" clId="{BC8E2FDB-1130-4985-8E22-5388F8F6668B}" dt="2021-06-29T13:22:03.602" v="64" actId="20577"/>
          <ac:spMkLst>
            <pc:docMk/>
            <pc:sldMk cId="482248088" sldId="5468"/>
            <ac:spMk id="23" creationId="{702C8BD6-81EB-4931-A12F-DB9E35CA0566}"/>
          </ac:spMkLst>
        </pc:spChg>
      </pc:sldChg>
      <pc:sldChg chg="modSp mod">
        <pc:chgData name="Marianne Haddad" userId="818231a81fced73f" providerId="LiveId" clId="{BC8E2FDB-1130-4985-8E22-5388F8F6668B}" dt="2021-06-29T13:21:54.496" v="55" actId="20577"/>
        <pc:sldMkLst>
          <pc:docMk/>
          <pc:sldMk cId="106458577" sldId="5470"/>
        </pc:sldMkLst>
        <pc:spChg chg="mod">
          <ac:chgData name="Marianne Haddad" userId="818231a81fced73f" providerId="LiveId" clId="{BC8E2FDB-1130-4985-8E22-5388F8F6668B}" dt="2021-06-29T13:21:54.496" v="55" actId="20577"/>
          <ac:spMkLst>
            <pc:docMk/>
            <pc:sldMk cId="106458577" sldId="5470"/>
            <ac:spMk id="18" creationId="{F6429BBE-F89F-4CFE-BFCC-DC19D0B67A51}"/>
          </ac:spMkLst>
        </pc:spChg>
      </pc:sldChg>
      <pc:sldChg chg="addSp delSp modSp add mod">
        <pc:chgData name="Marianne Haddad" userId="818231a81fced73f" providerId="LiveId" clId="{BC8E2FDB-1130-4985-8E22-5388F8F6668B}" dt="2021-06-29T14:25:32.910" v="400" actId="20577"/>
        <pc:sldMkLst>
          <pc:docMk/>
          <pc:sldMk cId="109186694" sldId="5471"/>
        </pc:sldMkLst>
        <pc:spChg chg="del">
          <ac:chgData name="Marianne Haddad" userId="818231a81fced73f" providerId="LiveId" clId="{BC8E2FDB-1130-4985-8E22-5388F8F6668B}" dt="2021-06-29T13:30:13.086" v="204" actId="478"/>
          <ac:spMkLst>
            <pc:docMk/>
            <pc:sldMk cId="109186694" sldId="5471"/>
            <ac:spMk id="10" creationId="{2EFFEACF-625B-439B-B49F-E823C5B68D0B}"/>
          </ac:spMkLst>
        </pc:spChg>
        <pc:spChg chg="mod">
          <ac:chgData name="Marianne Haddad" userId="818231a81fced73f" providerId="LiveId" clId="{BC8E2FDB-1130-4985-8E22-5388F8F6668B}" dt="2021-06-29T13:39:49.448" v="348" actId="1076"/>
          <ac:spMkLst>
            <pc:docMk/>
            <pc:sldMk cId="109186694" sldId="5471"/>
            <ac:spMk id="12" creationId="{415DED14-A260-4A96-850B-CD2D833FAA71}"/>
          </ac:spMkLst>
        </pc:spChg>
        <pc:spChg chg="add del mod">
          <ac:chgData name="Marianne Haddad" userId="818231a81fced73f" providerId="LiveId" clId="{BC8E2FDB-1130-4985-8E22-5388F8F6668B}" dt="2021-06-29T13:40:04.933" v="357" actId="478"/>
          <ac:spMkLst>
            <pc:docMk/>
            <pc:sldMk cId="109186694" sldId="5471"/>
            <ac:spMk id="20" creationId="{EC1FECFF-88BE-4100-80D0-B18407D63D77}"/>
          </ac:spMkLst>
        </pc:spChg>
        <pc:spChg chg="add del mod">
          <ac:chgData name="Marianne Haddad" userId="818231a81fced73f" providerId="LiveId" clId="{BC8E2FDB-1130-4985-8E22-5388F8F6668B}" dt="2021-06-29T13:40:03.529" v="356" actId="478"/>
          <ac:spMkLst>
            <pc:docMk/>
            <pc:sldMk cId="109186694" sldId="5471"/>
            <ac:spMk id="21" creationId="{8F041953-BAD7-4076-8C87-4AFD69591F91}"/>
          </ac:spMkLst>
        </pc:spChg>
        <pc:spChg chg="add mod">
          <ac:chgData name="Marianne Haddad" userId="818231a81fced73f" providerId="LiveId" clId="{BC8E2FDB-1130-4985-8E22-5388F8F6668B}" dt="2021-06-29T13:40:00.261" v="355"/>
          <ac:spMkLst>
            <pc:docMk/>
            <pc:sldMk cId="109186694" sldId="5471"/>
            <ac:spMk id="22" creationId="{0095570F-9031-46E0-8E0E-2231E693CB5A}"/>
          </ac:spMkLst>
        </pc:spChg>
        <pc:spChg chg="add mod">
          <ac:chgData name="Marianne Haddad" userId="818231a81fced73f" providerId="LiveId" clId="{BC8E2FDB-1130-4985-8E22-5388F8F6668B}" dt="2021-06-29T14:25:32.910" v="400" actId="20577"/>
          <ac:spMkLst>
            <pc:docMk/>
            <pc:sldMk cId="109186694" sldId="5471"/>
            <ac:spMk id="23" creationId="{50CB4D65-D919-4376-9F3B-33089AD8C237}"/>
          </ac:spMkLst>
        </pc:spChg>
        <pc:spChg chg="add del mod">
          <ac:chgData name="Marianne Haddad" userId="818231a81fced73f" providerId="LiveId" clId="{BC8E2FDB-1130-4985-8E22-5388F8F6668B}" dt="2021-06-29T14:23:59.889" v="370" actId="21"/>
          <ac:spMkLst>
            <pc:docMk/>
            <pc:sldMk cId="109186694" sldId="5471"/>
            <ac:spMk id="24" creationId="{FF7F7073-2D5D-4B45-B62B-51227BC03DCC}"/>
          </ac:spMkLst>
        </pc:spChg>
        <pc:spChg chg="add del mod">
          <ac:chgData name="Marianne Haddad" userId="818231a81fced73f" providerId="LiveId" clId="{BC8E2FDB-1130-4985-8E22-5388F8F6668B}" dt="2021-06-29T14:24:12.573" v="375" actId="478"/>
          <ac:spMkLst>
            <pc:docMk/>
            <pc:sldMk cId="109186694" sldId="5471"/>
            <ac:spMk id="25" creationId="{7A530124-DA67-411A-A649-8074F7781DDB}"/>
          </ac:spMkLst>
        </pc:spChg>
        <pc:spChg chg="del">
          <ac:chgData name="Marianne Haddad" userId="818231a81fced73f" providerId="LiveId" clId="{BC8E2FDB-1130-4985-8E22-5388F8F6668B}" dt="2021-06-29T13:30:13.086" v="204" actId="478"/>
          <ac:spMkLst>
            <pc:docMk/>
            <pc:sldMk cId="109186694" sldId="5471"/>
            <ac:spMk id="27" creationId="{2D27B2CC-7E7E-4002-951D-36DDACCB7371}"/>
          </ac:spMkLst>
        </pc:spChg>
      </pc:sldChg>
      <pc:sldChg chg="add del">
        <pc:chgData name="Marianne Haddad" userId="818231a81fced73f" providerId="LiveId" clId="{BC8E2FDB-1130-4985-8E22-5388F8F6668B}" dt="2021-06-29T13:29:57.971" v="201" actId="47"/>
        <pc:sldMkLst>
          <pc:docMk/>
          <pc:sldMk cId="1767105215" sldId="5471"/>
        </pc:sldMkLst>
      </pc:sldChg>
      <pc:sldChg chg="modSp add">
        <pc:chgData name="Marianne Haddad" userId="818231a81fced73f" providerId="LiveId" clId="{BC8E2FDB-1130-4985-8E22-5388F8F6668B}" dt="2021-06-29T13:30:00.262" v="202"/>
        <pc:sldMkLst>
          <pc:docMk/>
          <pc:sldMk cId="171224057" sldId="5499"/>
        </pc:sldMkLst>
        <pc:spChg chg="mod">
          <ac:chgData name="Marianne Haddad" userId="818231a81fced73f" providerId="LiveId" clId="{BC8E2FDB-1130-4985-8E22-5388F8F6668B}" dt="2021-06-29T13:30:00.262" v="202"/>
          <ac:spMkLst>
            <pc:docMk/>
            <pc:sldMk cId="171224057" sldId="5499"/>
            <ac:spMk id="43" creationId="{19039FBE-315F-4F2D-912C-3CBAA30B4D45}"/>
          </ac:spMkLst>
        </pc:spChg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3521759948" sldId="5500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1290720549" sldId="5501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773817006" sldId="5516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3662502570" sldId="5563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678374073" sldId="5564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3687381049" sldId="5565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1582933380" sldId="5566"/>
        </pc:sldMkLst>
      </pc:sldChg>
      <pc:sldChg chg="addSp delSp modSp add del mod">
        <pc:chgData name="Marianne Haddad" userId="818231a81fced73f" providerId="LiveId" clId="{BC8E2FDB-1130-4985-8E22-5388F8F6668B}" dt="2021-06-29T14:23:44.356" v="369" actId="47"/>
        <pc:sldMkLst>
          <pc:docMk/>
          <pc:sldMk cId="2969383937" sldId="5569"/>
        </pc:sldMkLst>
        <pc:spChg chg="add del mod">
          <ac:chgData name="Marianne Haddad" userId="818231a81fced73f" providerId="LiveId" clId="{BC8E2FDB-1130-4985-8E22-5388F8F6668B}" dt="2021-06-29T14:23:37.327" v="365" actId="478"/>
          <ac:spMkLst>
            <pc:docMk/>
            <pc:sldMk cId="2969383937" sldId="5569"/>
            <ac:spMk id="20" creationId="{C98C0CB3-8D1E-409B-AFF5-BE9F52FDA26D}"/>
          </ac:spMkLst>
        </pc:spChg>
        <pc:spChg chg="del mod">
          <ac:chgData name="Marianne Haddad" userId="818231a81fced73f" providerId="LiveId" clId="{BC8E2FDB-1130-4985-8E22-5388F8F6668B}" dt="2021-06-29T14:23:41.575" v="367" actId="21"/>
          <ac:spMkLst>
            <pc:docMk/>
            <pc:sldMk cId="2969383937" sldId="5569"/>
            <ac:spMk id="21" creationId="{ABB0F8DE-CD95-4693-AAE0-BC45C5387EB0}"/>
          </ac:spMkLst>
        </pc:spChg>
      </pc:sldChg>
      <pc:sldChg chg="delSp add del mod">
        <pc:chgData name="Marianne Haddad" userId="818231a81fced73f" providerId="LiveId" clId="{BC8E2FDB-1130-4985-8E22-5388F8F6668B}" dt="2021-06-29T14:24:24.020" v="381" actId="47"/>
        <pc:sldMkLst>
          <pc:docMk/>
          <pc:sldMk cId="3575195625" sldId="5570"/>
        </pc:sldMkLst>
        <pc:spChg chg="del">
          <ac:chgData name="Marianne Haddad" userId="818231a81fced73f" providerId="LiveId" clId="{BC8E2FDB-1130-4985-8E22-5388F8F6668B}" dt="2021-06-29T14:24:20.052" v="379" actId="21"/>
          <ac:spMkLst>
            <pc:docMk/>
            <pc:sldMk cId="3575195625" sldId="5570"/>
            <ac:spMk id="21" creationId="{C17CCF96-D480-42DD-9B6C-06122481C5C6}"/>
          </ac:spMkLst>
        </pc:spChg>
      </pc:sldChg>
      <pc:sldChg chg="add del">
        <pc:chgData name="Marianne Haddad" userId="818231a81fced73f" providerId="LiveId" clId="{BC8E2FDB-1130-4985-8E22-5388F8F6668B}" dt="2021-06-29T14:24:36.871" v="386" actId="47"/>
        <pc:sldMkLst>
          <pc:docMk/>
          <pc:sldMk cId="1085955303" sldId="5571"/>
        </pc:sldMkLst>
      </pc:sldChg>
      <pc:sldChg chg="add">
        <pc:chgData name="Marianne Haddad" userId="818231a81fced73f" providerId="LiveId" clId="{BC8E2FDB-1130-4985-8E22-5388F8F6668B}" dt="2021-06-29T13:30:00.262" v="202"/>
        <pc:sldMkLst>
          <pc:docMk/>
          <pc:sldMk cId="4034131246" sldId="5572"/>
        </pc:sldMkLst>
      </pc:sldChg>
      <pc:sldChg chg="delSp modSp add mod ord">
        <pc:chgData name="Marianne Haddad" userId="818231a81fced73f" providerId="LiveId" clId="{BC8E2FDB-1130-4985-8E22-5388F8F6668B}" dt="2021-06-29T14:25:24.969" v="398" actId="20577"/>
        <pc:sldMkLst>
          <pc:docMk/>
          <pc:sldMk cId="1847904145" sldId="5573"/>
        </pc:sldMkLst>
        <pc:spChg chg="del">
          <ac:chgData name="Marianne Haddad" userId="818231a81fced73f" providerId="LiveId" clId="{BC8E2FDB-1130-4985-8E22-5388F8F6668B}" dt="2021-06-29T14:23:14.880" v="361" actId="478"/>
          <ac:spMkLst>
            <pc:docMk/>
            <pc:sldMk cId="1847904145" sldId="5573"/>
            <ac:spMk id="17" creationId="{1606B71A-7828-4201-8F9A-9FD077138542}"/>
          </ac:spMkLst>
        </pc:spChg>
        <pc:spChg chg="mod">
          <ac:chgData name="Marianne Haddad" userId="818231a81fced73f" providerId="LiveId" clId="{BC8E2FDB-1130-4985-8E22-5388F8F6668B}" dt="2021-06-29T14:25:24.969" v="398" actId="20577"/>
          <ac:spMkLst>
            <pc:docMk/>
            <pc:sldMk cId="1847904145" sldId="5573"/>
            <ac:spMk id="23" creationId="{50CB4D65-D919-4376-9F3B-33089AD8C237}"/>
          </ac:spMkLst>
        </pc:spChg>
      </pc:sldChg>
      <pc:sldChg chg="add del">
        <pc:chgData name="Marianne Haddad" userId="818231a81fced73f" providerId="LiveId" clId="{BC8E2FDB-1130-4985-8E22-5388F8F6668B}" dt="2021-06-29T13:30:35.581" v="205" actId="47"/>
        <pc:sldMkLst>
          <pc:docMk/>
          <pc:sldMk cId="4259076702" sldId="5573"/>
        </pc:sldMkLst>
      </pc:sldChg>
      <pc:sldChg chg="addSp delSp modSp add mod">
        <pc:chgData name="Marianne Haddad" userId="818231a81fced73f" providerId="LiveId" clId="{BC8E2FDB-1130-4985-8E22-5388F8F6668B}" dt="2021-06-29T14:25:43.243" v="406"/>
        <pc:sldMkLst>
          <pc:docMk/>
          <pc:sldMk cId="975009759" sldId="5574"/>
        </pc:sldMkLst>
        <pc:spChg chg="add mod">
          <ac:chgData name="Marianne Haddad" userId="818231a81fced73f" providerId="LiveId" clId="{BC8E2FDB-1130-4985-8E22-5388F8F6668B}" dt="2021-06-29T14:25:37.128" v="402"/>
          <ac:spMkLst>
            <pc:docMk/>
            <pc:sldMk cId="975009759" sldId="5574"/>
            <ac:spMk id="20" creationId="{25D122BB-951C-4AB4-A651-FA5FC55F43BE}"/>
          </ac:spMkLst>
        </pc:spChg>
        <pc:spChg chg="add mod">
          <ac:chgData name="Marianne Haddad" userId="818231a81fced73f" providerId="LiveId" clId="{BC8E2FDB-1130-4985-8E22-5388F8F6668B}" dt="2021-06-29T14:25:43.243" v="406"/>
          <ac:spMkLst>
            <pc:docMk/>
            <pc:sldMk cId="975009759" sldId="5574"/>
            <ac:spMk id="21" creationId="{ABFE0927-334A-4AB7-9AB2-5CA56ABA0113}"/>
          </ac:spMkLst>
        </pc:spChg>
        <pc:spChg chg="mod">
          <ac:chgData name="Marianne Haddad" userId="818231a81fced73f" providerId="LiveId" clId="{BC8E2FDB-1130-4985-8E22-5388F8F6668B}" dt="2021-06-29T14:25:41.244" v="405" actId="20577"/>
          <ac:spMkLst>
            <pc:docMk/>
            <pc:sldMk cId="975009759" sldId="5574"/>
            <ac:spMk id="23" creationId="{50CB4D65-D919-4376-9F3B-33089AD8C237}"/>
          </ac:spMkLst>
        </pc:spChg>
        <pc:spChg chg="del">
          <ac:chgData name="Marianne Haddad" userId="818231a81fced73f" providerId="LiveId" clId="{BC8E2FDB-1130-4985-8E22-5388F8F6668B}" dt="2021-06-29T14:25:38.338" v="403" actId="21"/>
          <ac:spMkLst>
            <pc:docMk/>
            <pc:sldMk cId="975009759" sldId="5574"/>
            <ac:spMk id="25" creationId="{7A530124-DA67-411A-A649-8074F7781DDB}"/>
          </ac:spMkLst>
        </pc:spChg>
      </pc:sldChg>
      <pc:sldChg chg="addSp delSp modSp add mod ord">
        <pc:chgData name="Marianne Haddad" userId="818231a81fced73f" providerId="LiveId" clId="{BC8E2FDB-1130-4985-8E22-5388F8F6668B}" dt="2021-06-29T14:25:51.059" v="410"/>
        <pc:sldMkLst>
          <pc:docMk/>
          <pc:sldMk cId="1435631929" sldId="5575"/>
        </pc:sldMkLst>
        <pc:spChg chg="add mod">
          <ac:chgData name="Marianne Haddad" userId="818231a81fced73f" providerId="LiveId" clId="{BC8E2FDB-1130-4985-8E22-5388F8F6668B}" dt="2021-06-29T14:24:21.817" v="380"/>
          <ac:spMkLst>
            <pc:docMk/>
            <pc:sldMk cId="1435631929" sldId="5575"/>
            <ac:spMk id="20" creationId="{12BDA855-E0F0-4846-B3AF-31BAE9394445}"/>
          </ac:spMkLst>
        </pc:spChg>
        <pc:spChg chg="add mod">
          <ac:chgData name="Marianne Haddad" userId="818231a81fced73f" providerId="LiveId" clId="{BC8E2FDB-1130-4985-8E22-5388F8F6668B}" dt="2021-06-29T14:25:51.059" v="410"/>
          <ac:spMkLst>
            <pc:docMk/>
            <pc:sldMk cId="1435631929" sldId="5575"/>
            <ac:spMk id="21" creationId="{1BF6991D-3A08-4267-BB65-2636BE55F1F4}"/>
          </ac:spMkLst>
        </pc:spChg>
        <pc:spChg chg="mod">
          <ac:chgData name="Marianne Haddad" userId="818231a81fced73f" providerId="LiveId" clId="{BC8E2FDB-1130-4985-8E22-5388F8F6668B}" dt="2021-06-29T14:25:49.497" v="409" actId="20577"/>
          <ac:spMkLst>
            <pc:docMk/>
            <pc:sldMk cId="1435631929" sldId="5575"/>
            <ac:spMk id="23" creationId="{50CB4D65-D919-4376-9F3B-33089AD8C237}"/>
          </ac:spMkLst>
        </pc:spChg>
        <pc:spChg chg="del mod">
          <ac:chgData name="Marianne Haddad" userId="818231a81fced73f" providerId="LiveId" clId="{BC8E2FDB-1130-4985-8E22-5388F8F6668B}" dt="2021-06-29T14:25:46.972" v="407" actId="21"/>
          <ac:spMkLst>
            <pc:docMk/>
            <pc:sldMk cId="1435631929" sldId="5575"/>
            <ac:spMk id="25" creationId="{7A530124-DA67-411A-A649-8074F7781DDB}"/>
          </ac:spMkLst>
        </pc:spChg>
      </pc:sldChg>
      <pc:sldChg chg="addSp delSp modSp add mod ord">
        <pc:chgData name="Marianne Haddad" userId="818231a81fced73f" providerId="LiveId" clId="{BC8E2FDB-1130-4985-8E22-5388F8F6668B}" dt="2021-06-29T14:25:59.998" v="413"/>
        <pc:sldMkLst>
          <pc:docMk/>
          <pc:sldMk cId="255590503" sldId="5576"/>
        </pc:sldMkLst>
        <pc:spChg chg="mod">
          <ac:chgData name="Marianne Haddad" userId="818231a81fced73f" providerId="LiveId" clId="{BC8E2FDB-1130-4985-8E22-5388F8F6668B}" dt="2021-06-29T14:24:39.776" v="387" actId="14100"/>
          <ac:spMkLst>
            <pc:docMk/>
            <pc:sldMk cId="255590503" sldId="5576"/>
            <ac:spMk id="20" creationId="{12BDA855-E0F0-4846-B3AF-31BAE9394445}"/>
          </ac:spMkLst>
        </pc:spChg>
        <pc:spChg chg="add mod">
          <ac:chgData name="Marianne Haddad" userId="818231a81fced73f" providerId="LiveId" clId="{BC8E2FDB-1130-4985-8E22-5388F8F6668B}" dt="2021-06-29T14:25:59.998" v="413"/>
          <ac:spMkLst>
            <pc:docMk/>
            <pc:sldMk cId="255590503" sldId="5576"/>
            <ac:spMk id="21" creationId="{50E499BE-7E9B-4116-B2C1-9E54710B0076}"/>
          </ac:spMkLst>
        </pc:spChg>
        <pc:spChg chg="mod">
          <ac:chgData name="Marianne Haddad" userId="818231a81fced73f" providerId="LiveId" clId="{BC8E2FDB-1130-4985-8E22-5388F8F6668B}" dt="2021-06-29T14:25:58.310" v="412" actId="20577"/>
          <ac:spMkLst>
            <pc:docMk/>
            <pc:sldMk cId="255590503" sldId="5576"/>
            <ac:spMk id="23" creationId="{50CB4D65-D919-4376-9F3B-33089AD8C237}"/>
          </ac:spMkLst>
        </pc:spChg>
        <pc:spChg chg="del mod">
          <ac:chgData name="Marianne Haddad" userId="818231a81fced73f" providerId="LiveId" clId="{BC8E2FDB-1130-4985-8E22-5388F8F6668B}" dt="2021-06-29T14:25:55.311" v="411" actId="21"/>
          <ac:spMkLst>
            <pc:docMk/>
            <pc:sldMk cId="255590503" sldId="5576"/>
            <ac:spMk id="25" creationId="{7A530124-DA67-411A-A649-8074F7781DDB}"/>
          </ac:spMkLst>
        </pc:spChg>
      </pc:sldChg>
      <pc:sldChg chg="modSp add mod ord">
        <pc:chgData name="Marianne Haddad" userId="818231a81fced73f" providerId="LiveId" clId="{BC8E2FDB-1130-4985-8E22-5388F8F6668B}" dt="2021-06-29T14:25:18.262" v="396" actId="20577"/>
        <pc:sldMkLst>
          <pc:docMk/>
          <pc:sldMk cId="319447246" sldId="5577"/>
        </pc:sldMkLst>
        <pc:spChg chg="mod">
          <ac:chgData name="Marianne Haddad" userId="818231a81fced73f" providerId="LiveId" clId="{BC8E2FDB-1130-4985-8E22-5388F8F6668B}" dt="2021-06-29T14:25:02.131" v="394" actId="14100"/>
          <ac:spMkLst>
            <pc:docMk/>
            <pc:sldMk cId="319447246" sldId="5577"/>
            <ac:spMk id="20" creationId="{12BDA855-E0F0-4846-B3AF-31BAE9394445}"/>
          </ac:spMkLst>
        </pc:spChg>
        <pc:spChg chg="mod">
          <ac:chgData name="Marianne Haddad" userId="818231a81fced73f" providerId="LiveId" clId="{BC8E2FDB-1130-4985-8E22-5388F8F6668B}" dt="2021-06-29T14:25:18.262" v="396" actId="20577"/>
          <ac:spMkLst>
            <pc:docMk/>
            <pc:sldMk cId="319447246" sldId="5577"/>
            <ac:spMk id="23" creationId="{50CB4D65-D919-4376-9F3B-33089AD8C237}"/>
          </ac:spMkLst>
        </pc:spChg>
        <pc:spChg chg="mod">
          <ac:chgData name="Marianne Haddad" userId="818231a81fced73f" providerId="LiveId" clId="{BC8E2FDB-1130-4985-8E22-5388F8F6668B}" dt="2021-06-29T14:24:59.312" v="393" actId="14100"/>
          <ac:spMkLst>
            <pc:docMk/>
            <pc:sldMk cId="319447246" sldId="5577"/>
            <ac:spMk id="25" creationId="{7A530124-DA67-411A-A649-8074F7781DDB}"/>
          </ac:spMkLst>
        </pc:spChg>
      </pc:sldChg>
    </pc:docChg>
  </pc:docChgLst>
  <pc:docChgLst>
    <pc:chgData name="Mariana Beija" userId="d2d5e5bf869fdace" providerId="LiveId" clId="{5DC0D898-2EBB-4B86-8C9E-C8825542700C}"/>
    <pc:docChg chg="custSel addSld modSld">
      <pc:chgData name="Mariana Beija" userId="d2d5e5bf869fdace" providerId="LiveId" clId="{5DC0D898-2EBB-4B86-8C9E-C8825542700C}" dt="2021-06-30T09:36:43.485" v="223" actId="1076"/>
      <pc:docMkLst>
        <pc:docMk/>
      </pc:docMkLst>
      <pc:sldChg chg="addSp modSp mod">
        <pc:chgData name="Mariana Beija" userId="d2d5e5bf869fdace" providerId="LiveId" clId="{5DC0D898-2EBB-4B86-8C9E-C8825542700C}" dt="2021-06-30T09:35:18.928" v="194" actId="20577"/>
        <pc:sldMkLst>
          <pc:docMk/>
          <pc:sldMk cId="4165972782" sldId="5349"/>
        </pc:sldMkLst>
        <pc:spChg chg="add mod">
          <ac:chgData name="Mariana Beija" userId="d2d5e5bf869fdace" providerId="LiveId" clId="{5DC0D898-2EBB-4B86-8C9E-C8825542700C}" dt="2021-06-30T09:35:18.928" v="194" actId="20577"/>
          <ac:spMkLst>
            <pc:docMk/>
            <pc:sldMk cId="4165972782" sldId="5349"/>
            <ac:spMk id="3" creationId="{7FD5D950-076C-4126-9DFC-418A284D0F09}"/>
          </ac:spMkLst>
        </pc:spChg>
      </pc:sldChg>
      <pc:sldChg chg="addSp modSp mod">
        <pc:chgData name="Mariana Beija" userId="d2d5e5bf869fdace" providerId="LiveId" clId="{5DC0D898-2EBB-4B86-8C9E-C8825542700C}" dt="2021-06-30T09:36:43.485" v="223" actId="1076"/>
        <pc:sldMkLst>
          <pc:docMk/>
          <pc:sldMk cId="109186694" sldId="5471"/>
        </pc:sldMkLst>
        <pc:spChg chg="add mod">
          <ac:chgData name="Mariana Beija" userId="d2d5e5bf869fdace" providerId="LiveId" clId="{5DC0D898-2EBB-4B86-8C9E-C8825542700C}" dt="2021-06-30T09:36:43.485" v="223" actId="1076"/>
          <ac:spMkLst>
            <pc:docMk/>
            <pc:sldMk cId="109186694" sldId="5471"/>
            <ac:spMk id="20" creationId="{AA9AC936-B1CE-4639-91DE-9BE12063323E}"/>
          </ac:spMkLst>
        </pc:spChg>
        <pc:spChg chg="mod">
          <ac:chgData name="Mariana Beija" userId="d2d5e5bf869fdace" providerId="LiveId" clId="{5DC0D898-2EBB-4B86-8C9E-C8825542700C}" dt="2021-06-30T09:36:18.612" v="222" actId="207"/>
          <ac:spMkLst>
            <pc:docMk/>
            <pc:sldMk cId="109186694" sldId="5471"/>
            <ac:spMk id="22" creationId="{0095570F-9031-46E0-8E0E-2231E693CB5A}"/>
          </ac:spMkLst>
        </pc:spChg>
      </pc:sldChg>
      <pc:sldChg chg="add">
        <pc:chgData name="Mariana Beija" userId="d2d5e5bf869fdace" providerId="LiveId" clId="{5DC0D898-2EBB-4B86-8C9E-C8825542700C}" dt="2021-06-30T09:34:33.009" v="135"/>
        <pc:sldMkLst>
          <pc:docMk/>
          <pc:sldMk cId="2920220856" sldId="5498"/>
        </pc:sldMkLst>
      </pc:sldChg>
      <pc:sldChg chg="addSp delSp modSp add mod">
        <pc:chgData name="Mariana Beija" userId="d2d5e5bf869fdace" providerId="LiveId" clId="{5DC0D898-2EBB-4B86-8C9E-C8825542700C}" dt="2021-06-29T16:03:22.057" v="134" actId="20577"/>
        <pc:sldMkLst>
          <pc:docMk/>
          <pc:sldMk cId="3955569934" sldId="5578"/>
        </pc:sldMkLst>
        <pc:spChg chg="mod">
          <ac:chgData name="Mariana Beija" userId="d2d5e5bf869fdace" providerId="LiveId" clId="{5DC0D898-2EBB-4B86-8C9E-C8825542700C}" dt="2021-06-29T16:02:50.877" v="37" actId="20577"/>
          <ac:spMkLst>
            <pc:docMk/>
            <pc:sldMk cId="3955569934" sldId="5578"/>
            <ac:spMk id="2" creationId="{AEFCE4AB-0D11-4702-A62C-13DCCE2B8B39}"/>
          </ac:spMkLst>
        </pc:spChg>
        <pc:spChg chg="mod">
          <ac:chgData name="Mariana Beija" userId="d2d5e5bf869fdace" providerId="LiveId" clId="{5DC0D898-2EBB-4B86-8C9E-C8825542700C}" dt="2021-06-29T16:03:22.057" v="134" actId="20577"/>
          <ac:spMkLst>
            <pc:docMk/>
            <pc:sldMk cId="3955569934" sldId="5578"/>
            <ac:spMk id="18" creationId="{F6429BBE-F89F-4CFE-BFCC-DC19D0B67A51}"/>
          </ac:spMkLst>
        </pc:spChg>
        <pc:graphicFrameChg chg="add">
          <ac:chgData name="Mariana Beija" userId="d2d5e5bf869fdace" providerId="LiveId" clId="{5DC0D898-2EBB-4B86-8C9E-C8825542700C}" dt="2021-06-29T16:02:38.181" v="2"/>
          <ac:graphicFrameMkLst>
            <pc:docMk/>
            <pc:sldMk cId="3955569934" sldId="5578"/>
            <ac:graphicFrameMk id="3" creationId="{ECAC3176-693D-4111-ACA7-79D55B844AD8}"/>
          </ac:graphicFrameMkLst>
        </pc:graphicFrameChg>
        <pc:graphicFrameChg chg="del">
          <ac:chgData name="Mariana Beija" userId="d2d5e5bf869fdace" providerId="LiveId" clId="{5DC0D898-2EBB-4B86-8C9E-C8825542700C}" dt="2021-06-29T16:02:37.713" v="1" actId="478"/>
          <ac:graphicFrameMkLst>
            <pc:docMk/>
            <pc:sldMk cId="3955569934" sldId="5578"/>
            <ac:graphicFrameMk id="14" creationId="{A760E467-CAF3-4E33-97FA-41F3CF649DF5}"/>
          </ac:graphicFrameMkLst>
        </pc:graphicFrameChg>
      </pc:sldChg>
    </pc:docChg>
  </pc:docChgLst>
  <pc:docChgLst>
    <pc:chgData name="Mariana Beija" userId="d2d5e5bf869fdace" providerId="LiveId" clId="{AB072BEC-5642-4965-B936-29B6DDE21529}"/>
    <pc:docChg chg="undo custSel modSld sldOrd">
      <pc:chgData name="Mariana Beija" userId="d2d5e5bf869fdace" providerId="LiveId" clId="{AB072BEC-5642-4965-B936-29B6DDE21529}" dt="2021-05-24T14:10:37.653" v="395" actId="20577"/>
      <pc:docMkLst>
        <pc:docMk/>
      </pc:docMkLst>
      <pc:sldChg chg="modSp mod">
        <pc:chgData name="Mariana Beija" userId="d2d5e5bf869fdace" providerId="LiveId" clId="{AB072BEC-5642-4965-B936-29B6DDE21529}" dt="2021-05-24T14:05:00.066" v="1" actId="20577"/>
        <pc:sldMkLst>
          <pc:docMk/>
          <pc:sldMk cId="3365020822" sldId="5283"/>
        </pc:sldMkLst>
        <pc:spChg chg="mod">
          <ac:chgData name="Mariana Beija" userId="d2d5e5bf869fdace" providerId="LiveId" clId="{AB072BEC-5642-4965-B936-29B6DDE21529}" dt="2021-05-24T14:05:00.066" v="1" actId="20577"/>
          <ac:spMkLst>
            <pc:docMk/>
            <pc:sldMk cId="3365020822" sldId="5283"/>
            <ac:spMk id="7" creationId="{02A3E3F3-8D85-4E56-B504-C933A53B0026}"/>
          </ac:spMkLst>
        </pc:spChg>
      </pc:sldChg>
      <pc:sldChg chg="modSp mod">
        <pc:chgData name="Mariana Beija" userId="d2d5e5bf869fdace" providerId="LiveId" clId="{AB072BEC-5642-4965-B936-29B6DDE21529}" dt="2021-05-24T14:06:45.054" v="81" actId="1076"/>
        <pc:sldMkLst>
          <pc:docMk/>
          <pc:sldMk cId="826713347" sldId="5455"/>
        </pc:sldMkLst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3" creationId="{FC68EBD8-04AF-4150-8D8E-D0E5AA458E14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6" creationId="{80715578-5338-4701-923B-721CCA7EC10E}"/>
          </ac:spMkLst>
        </pc:spChg>
        <pc:spChg chg="mod">
          <ac:chgData name="Mariana Beija" userId="d2d5e5bf869fdace" providerId="LiveId" clId="{AB072BEC-5642-4965-B936-29B6DDE21529}" dt="2021-05-24T14:06:34.908" v="80" actId="20577"/>
          <ac:spMkLst>
            <pc:docMk/>
            <pc:sldMk cId="826713347" sldId="5455"/>
            <ac:spMk id="9" creationId="{A1C557BC-9CC9-47B8-A7CC-D65E3F1591E7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10" creationId="{4978D5EC-B1DB-45FC-93C3-C7D666A990C3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11" creationId="{E22E8FA8-EE93-438A-B9D1-C95FB3C376D1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12" creationId="{2F4DB337-7E42-4C6F-BB62-8F7D8EC3D685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13" creationId="{6783BDEF-9764-4210-99C4-501DD5FCAA15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14" creationId="{171A55A9-1ED4-4190-AE4A-DFABDFFABC4C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18" creationId="{3542B745-5CDD-4DEE-A6FF-86895F94809F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19" creationId="{3249FB2A-F37D-41A4-9DCF-BF96122E0D88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20" creationId="{2B825C90-A4C0-4642-8DD8-BE3ED02BF004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24" creationId="{9E8A7085-07CA-4E03-8B08-20036A8E61A2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26" creationId="{18C70403-69AD-464E-9CD4-13D85D0295FD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28" creationId="{6A634855-A36D-49DB-B5CC-DC6E974C6646}"/>
          </ac:spMkLst>
        </pc:spChg>
        <pc:spChg chg="mod">
          <ac:chgData name="Mariana Beija" userId="d2d5e5bf869fdace" providerId="LiveId" clId="{AB072BEC-5642-4965-B936-29B6DDE21529}" dt="2021-05-24T14:06:45.054" v="81" actId="1076"/>
          <ac:spMkLst>
            <pc:docMk/>
            <pc:sldMk cId="826713347" sldId="5455"/>
            <ac:spMk id="32" creationId="{93C4B8DE-0D9C-458E-B4D5-28A3D3DAD400}"/>
          </ac:spMkLst>
        </pc:spChg>
        <pc:picChg chg="mod">
          <ac:chgData name="Mariana Beija" userId="d2d5e5bf869fdace" providerId="LiveId" clId="{AB072BEC-5642-4965-B936-29B6DDE21529}" dt="2021-05-24T14:06:45.054" v="81" actId="1076"/>
          <ac:picMkLst>
            <pc:docMk/>
            <pc:sldMk cId="826713347" sldId="5455"/>
            <ac:picMk id="5" creationId="{136584D6-F752-4B35-8EFE-BE3DCF8AC523}"/>
          </ac:picMkLst>
        </pc:picChg>
        <pc:picChg chg="mod">
          <ac:chgData name="Mariana Beija" userId="d2d5e5bf869fdace" providerId="LiveId" clId="{AB072BEC-5642-4965-B936-29B6DDE21529}" dt="2021-05-24T14:06:45.054" v="81" actId="1076"/>
          <ac:picMkLst>
            <pc:docMk/>
            <pc:sldMk cId="826713347" sldId="5455"/>
            <ac:picMk id="25" creationId="{049E1F9A-AF1D-40A2-84A3-8A961B14BABA}"/>
          </ac:picMkLst>
        </pc:picChg>
        <pc:picChg chg="mod">
          <ac:chgData name="Mariana Beija" userId="d2d5e5bf869fdace" providerId="LiveId" clId="{AB072BEC-5642-4965-B936-29B6DDE21529}" dt="2021-05-24T14:06:45.054" v="81" actId="1076"/>
          <ac:picMkLst>
            <pc:docMk/>
            <pc:sldMk cId="826713347" sldId="5455"/>
            <ac:picMk id="27" creationId="{12B1D83F-4550-47E8-9117-8AE3A8B29346}"/>
          </ac:picMkLst>
        </pc:picChg>
        <pc:picChg chg="mod">
          <ac:chgData name="Mariana Beija" userId="d2d5e5bf869fdace" providerId="LiveId" clId="{AB072BEC-5642-4965-B936-29B6DDE21529}" dt="2021-05-24T14:06:45.054" v="81" actId="1076"/>
          <ac:picMkLst>
            <pc:docMk/>
            <pc:sldMk cId="826713347" sldId="5455"/>
            <ac:picMk id="29" creationId="{7EF73DFA-E371-4654-9764-18412352119C}"/>
          </ac:picMkLst>
        </pc:picChg>
        <pc:picChg chg="mod">
          <ac:chgData name="Mariana Beija" userId="d2d5e5bf869fdace" providerId="LiveId" clId="{AB072BEC-5642-4965-B936-29B6DDE21529}" dt="2021-05-24T14:06:45.054" v="81" actId="1076"/>
          <ac:picMkLst>
            <pc:docMk/>
            <pc:sldMk cId="826713347" sldId="5455"/>
            <ac:picMk id="31" creationId="{FA3F9ED4-2060-4D1F-A72E-D3C5EA18E803}"/>
          </ac:picMkLst>
        </pc:picChg>
      </pc:sldChg>
      <pc:sldChg chg="addSp delSp modSp mod">
        <pc:chgData name="Mariana Beija" userId="d2d5e5bf869fdace" providerId="LiveId" clId="{AB072BEC-5642-4965-B936-29B6DDE21529}" dt="2021-05-24T14:08:09.448" v="170" actId="20577"/>
        <pc:sldMkLst>
          <pc:docMk/>
          <pc:sldMk cId="2354546166" sldId="5461"/>
        </pc:sldMkLst>
        <pc:spChg chg="del">
          <ac:chgData name="Mariana Beija" userId="d2d5e5bf869fdace" providerId="LiveId" clId="{AB072BEC-5642-4965-B936-29B6DDE21529}" dt="2021-05-24T14:07:14.304" v="82" actId="478"/>
          <ac:spMkLst>
            <pc:docMk/>
            <pc:sldMk cId="2354546166" sldId="5461"/>
            <ac:spMk id="5" creationId="{3B67AC42-F2E9-485F-89A0-10B36FABD7AF}"/>
          </ac:spMkLst>
        </pc:spChg>
        <pc:spChg chg="add del">
          <ac:chgData name="Mariana Beija" userId="d2d5e5bf869fdace" providerId="LiveId" clId="{AB072BEC-5642-4965-B936-29B6DDE21529}" dt="2021-05-24T14:07:39.298" v="88" actId="478"/>
          <ac:spMkLst>
            <pc:docMk/>
            <pc:sldMk cId="2354546166" sldId="5461"/>
            <ac:spMk id="24" creationId="{29F527DD-7BA3-4E34-AA9C-C8AEA478D603}"/>
          </ac:spMkLst>
        </pc:spChg>
        <pc:spChg chg="add del">
          <ac:chgData name="Mariana Beija" userId="d2d5e5bf869fdace" providerId="LiveId" clId="{AB072BEC-5642-4965-B936-29B6DDE21529}" dt="2021-05-24T14:07:39.298" v="88" actId="478"/>
          <ac:spMkLst>
            <pc:docMk/>
            <pc:sldMk cId="2354546166" sldId="5461"/>
            <ac:spMk id="52" creationId="{CB95A2EC-745A-42FF-8530-4A666E390420}"/>
          </ac:spMkLst>
        </pc:spChg>
        <pc:spChg chg="add del">
          <ac:chgData name="Mariana Beija" userId="d2d5e5bf869fdace" providerId="LiveId" clId="{AB072BEC-5642-4965-B936-29B6DDE21529}" dt="2021-05-24T14:07:39.298" v="88" actId="478"/>
          <ac:spMkLst>
            <pc:docMk/>
            <pc:sldMk cId="2354546166" sldId="5461"/>
            <ac:spMk id="61" creationId="{99F9BDB1-5717-4AEF-AE0D-8FAE1C4B8B7F}"/>
          </ac:spMkLst>
        </pc:spChg>
        <pc:spChg chg="add del mod">
          <ac:chgData name="Mariana Beija" userId="d2d5e5bf869fdace" providerId="LiveId" clId="{AB072BEC-5642-4965-B936-29B6DDE21529}" dt="2021-05-24T14:08:09.448" v="170" actId="20577"/>
          <ac:spMkLst>
            <pc:docMk/>
            <pc:sldMk cId="2354546166" sldId="5461"/>
            <ac:spMk id="76" creationId="{8F1F8AC7-6E33-412F-8B4A-5B425FB9C371}"/>
          </ac:spMkLst>
        </pc:spChg>
        <pc:picChg chg="add del mod">
          <ac:chgData name="Mariana Beija" userId="d2d5e5bf869fdace" providerId="LiveId" clId="{AB072BEC-5642-4965-B936-29B6DDE21529}" dt="2021-05-24T14:07:36.574" v="87" actId="1076"/>
          <ac:picMkLst>
            <pc:docMk/>
            <pc:sldMk cId="2354546166" sldId="5461"/>
            <ac:picMk id="13" creationId="{EEF8B58A-430B-4D57-A751-55186DDFD40D}"/>
          </ac:picMkLst>
        </pc:picChg>
      </pc:sldChg>
      <pc:sldChg chg="delSp modSp mod">
        <pc:chgData name="Mariana Beija" userId="d2d5e5bf869fdace" providerId="LiveId" clId="{AB072BEC-5642-4965-B936-29B6DDE21529}" dt="2021-05-24T14:09:30.244" v="301" actId="20577"/>
        <pc:sldMkLst>
          <pc:docMk/>
          <pc:sldMk cId="482248088" sldId="5468"/>
        </pc:sldMkLst>
        <pc:spChg chg="del">
          <ac:chgData name="Mariana Beija" userId="d2d5e5bf869fdace" providerId="LiveId" clId="{AB072BEC-5642-4965-B936-29B6DDE21529}" dt="2021-05-24T14:08:45.732" v="172" actId="478"/>
          <ac:spMkLst>
            <pc:docMk/>
            <pc:sldMk cId="482248088" sldId="5468"/>
            <ac:spMk id="5" creationId="{3B67AC42-F2E9-485F-89A0-10B36FABD7AF}"/>
          </ac:spMkLst>
        </pc:spChg>
        <pc:spChg chg="mod">
          <ac:chgData name="Mariana Beija" userId="d2d5e5bf869fdace" providerId="LiveId" clId="{AB072BEC-5642-4965-B936-29B6DDE21529}" dt="2021-05-24T14:09:30.244" v="301" actId="20577"/>
          <ac:spMkLst>
            <pc:docMk/>
            <pc:sldMk cId="482248088" sldId="5468"/>
            <ac:spMk id="23" creationId="{702C8BD6-81EB-4931-A12F-DB9E35CA0566}"/>
          </ac:spMkLst>
        </pc:spChg>
        <pc:spChg chg="del">
          <ac:chgData name="Mariana Beija" userId="d2d5e5bf869fdace" providerId="LiveId" clId="{AB072BEC-5642-4965-B936-29B6DDE21529}" dt="2021-05-24T14:08:49.552" v="173" actId="478"/>
          <ac:spMkLst>
            <pc:docMk/>
            <pc:sldMk cId="482248088" sldId="5468"/>
            <ac:spMk id="24" creationId="{29F527DD-7BA3-4E34-AA9C-C8AEA478D603}"/>
          </ac:spMkLst>
        </pc:spChg>
        <pc:spChg chg="del">
          <ac:chgData name="Mariana Beija" userId="d2d5e5bf869fdace" providerId="LiveId" clId="{AB072BEC-5642-4965-B936-29B6DDE21529}" dt="2021-05-24T14:08:49.552" v="173" actId="478"/>
          <ac:spMkLst>
            <pc:docMk/>
            <pc:sldMk cId="482248088" sldId="5468"/>
            <ac:spMk id="52" creationId="{CB95A2EC-745A-42FF-8530-4A666E390420}"/>
          </ac:spMkLst>
        </pc:spChg>
        <pc:spChg chg="del">
          <ac:chgData name="Mariana Beija" userId="d2d5e5bf869fdace" providerId="LiveId" clId="{AB072BEC-5642-4965-B936-29B6DDE21529}" dt="2021-05-24T14:08:49.552" v="173" actId="478"/>
          <ac:spMkLst>
            <pc:docMk/>
            <pc:sldMk cId="482248088" sldId="5468"/>
            <ac:spMk id="61" creationId="{99F9BDB1-5717-4AEF-AE0D-8FAE1C4B8B7F}"/>
          </ac:spMkLst>
        </pc:spChg>
        <pc:picChg chg="mod">
          <ac:chgData name="Mariana Beija" userId="d2d5e5bf869fdace" providerId="LiveId" clId="{AB072BEC-5642-4965-B936-29B6DDE21529}" dt="2021-05-24T14:08:55.353" v="174" actId="1076"/>
          <ac:picMkLst>
            <pc:docMk/>
            <pc:sldMk cId="482248088" sldId="5468"/>
            <ac:picMk id="25" creationId="{2761AB74-8EBA-4895-AED5-689258A20EFF}"/>
          </ac:picMkLst>
        </pc:picChg>
      </pc:sldChg>
      <pc:sldChg chg="addSp delSp modSp mod ord">
        <pc:chgData name="Mariana Beija" userId="d2d5e5bf869fdace" providerId="LiveId" clId="{AB072BEC-5642-4965-B936-29B6DDE21529}" dt="2021-05-24T14:10:37.653" v="395" actId="20577"/>
        <pc:sldMkLst>
          <pc:docMk/>
          <pc:sldMk cId="106458577" sldId="5470"/>
        </pc:sldMkLst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5" creationId="{3B67AC42-F2E9-485F-89A0-10B36FABD7AF}"/>
          </ac:spMkLst>
        </pc:spChg>
        <pc:spChg chg="add del mod">
          <ac:chgData name="Mariana Beija" userId="d2d5e5bf869fdace" providerId="LiveId" clId="{AB072BEC-5642-4965-B936-29B6DDE21529}" dt="2021-05-24T14:09:39.439" v="303" actId="478"/>
          <ac:spMkLst>
            <pc:docMk/>
            <pc:sldMk cId="106458577" sldId="5470"/>
            <ac:spMk id="7" creationId="{8647A006-64DD-48B1-A84A-D7E35BFC7B56}"/>
          </ac:spMkLst>
        </pc:spChg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8" creationId="{091A17BA-6B9D-4E32-BA4E-E682817BA406}"/>
          </ac:spMkLst>
        </pc:spChg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9" creationId="{F12958B6-3DAB-4026-8AA0-45CF41F4E691}"/>
          </ac:spMkLst>
        </pc:spChg>
        <pc:spChg chg="add mod">
          <ac:chgData name="Mariana Beija" userId="d2d5e5bf869fdace" providerId="LiveId" clId="{AB072BEC-5642-4965-B936-29B6DDE21529}" dt="2021-05-24T14:10:37.653" v="395" actId="20577"/>
          <ac:spMkLst>
            <pc:docMk/>
            <pc:sldMk cId="106458577" sldId="5470"/>
            <ac:spMk id="18" creationId="{F6429BBE-F89F-4CFE-BFCC-DC19D0B67A51}"/>
          </ac:spMkLst>
        </pc:spChg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19" creationId="{C62D4062-0E0F-4913-BCEE-13C7618D99C6}"/>
          </ac:spMkLst>
        </pc:spChg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24" creationId="{29F527DD-7BA3-4E34-AA9C-C8AEA478D603}"/>
          </ac:spMkLst>
        </pc:spChg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52" creationId="{CB95A2EC-745A-42FF-8530-4A666E390420}"/>
          </ac:spMkLst>
        </pc:spChg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61" creationId="{99F9BDB1-5717-4AEF-AE0D-8FAE1C4B8B7F}"/>
          </ac:spMkLst>
        </pc:spChg>
        <pc:spChg chg="del">
          <ac:chgData name="Mariana Beija" userId="d2d5e5bf869fdace" providerId="LiveId" clId="{AB072BEC-5642-4965-B936-29B6DDE21529}" dt="2021-05-24T14:09:36.175" v="302" actId="478"/>
          <ac:spMkLst>
            <pc:docMk/>
            <pc:sldMk cId="106458577" sldId="5470"/>
            <ac:spMk id="76" creationId="{8F1F8AC7-6E33-412F-8B4A-5B425FB9C371}"/>
          </ac:spMkLst>
        </pc:spChg>
        <pc:picChg chg="del">
          <ac:chgData name="Mariana Beija" userId="d2d5e5bf869fdace" providerId="LiveId" clId="{AB072BEC-5642-4965-B936-29B6DDE21529}" dt="2021-05-24T14:08:24.854" v="171" actId="478"/>
          <ac:picMkLst>
            <pc:docMk/>
            <pc:sldMk cId="106458577" sldId="5470"/>
            <ac:picMk id="3" creationId="{E69A8DB1-1636-44CF-90B6-16C56ADDD37F}"/>
          </ac:picMkLst>
        </pc:picChg>
        <pc:picChg chg="del">
          <ac:chgData name="Mariana Beija" userId="d2d5e5bf869fdace" providerId="LiveId" clId="{AB072BEC-5642-4965-B936-29B6DDE21529}" dt="2021-05-24T14:09:36.175" v="302" actId="478"/>
          <ac:picMkLst>
            <pc:docMk/>
            <pc:sldMk cId="106458577" sldId="5470"/>
            <ac:picMk id="13" creationId="{EEF8B58A-430B-4D57-A751-55186DDFD40D}"/>
          </ac:picMkLst>
        </pc:picChg>
        <pc:picChg chg="add mod">
          <ac:chgData name="Mariana Beija" userId="d2d5e5bf869fdace" providerId="LiveId" clId="{AB072BEC-5642-4965-B936-29B6DDE21529}" dt="2021-05-24T14:09:49.985" v="306"/>
          <ac:picMkLst>
            <pc:docMk/>
            <pc:sldMk cId="106458577" sldId="5470"/>
            <ac:picMk id="20" creationId="{FC15ABB8-22E9-4FD8-97A3-DD907557A7A7}"/>
          </ac:picMkLst>
        </pc:picChg>
      </pc:sldChg>
    </pc:docChg>
  </pc:docChgLst>
  <pc:docChgLst>
    <pc:chgData name="Mehdi Seqqat Dakhama" userId="669d5812c4e6b87f" providerId="LiveId" clId="{3540E67C-27AB-4CB6-838D-469194C63039}"/>
    <pc:docChg chg="undo redo custSel addSld delSld modSld sldOrd modMainMaster">
      <pc:chgData name="Mehdi Seqqat Dakhama" userId="669d5812c4e6b87f" providerId="LiveId" clId="{3540E67C-27AB-4CB6-838D-469194C63039}" dt="2021-05-24T09:44:56.297" v="600" actId="47"/>
      <pc:docMkLst>
        <pc:docMk/>
      </pc:docMkLst>
      <pc:sldChg chg="modSp mod">
        <pc:chgData name="Mehdi Seqqat Dakhama" userId="669d5812c4e6b87f" providerId="LiveId" clId="{3540E67C-27AB-4CB6-838D-469194C63039}" dt="2021-05-24T08:48:00.341" v="24" actId="20577"/>
        <pc:sldMkLst>
          <pc:docMk/>
          <pc:sldMk cId="3365020822" sldId="5283"/>
        </pc:sldMkLst>
        <pc:spChg chg="mod">
          <ac:chgData name="Mehdi Seqqat Dakhama" userId="669d5812c4e6b87f" providerId="LiveId" clId="{3540E67C-27AB-4CB6-838D-469194C63039}" dt="2021-05-24T08:47:54.569" v="21" actId="20577"/>
          <ac:spMkLst>
            <pc:docMk/>
            <pc:sldMk cId="3365020822" sldId="5283"/>
            <ac:spMk id="2" creationId="{E8C67DD0-4B0F-46A6-9ABD-83C2693E9B85}"/>
          </ac:spMkLst>
        </pc:spChg>
        <pc:spChg chg="mod">
          <ac:chgData name="Mehdi Seqqat Dakhama" userId="669d5812c4e6b87f" providerId="LiveId" clId="{3540E67C-27AB-4CB6-838D-469194C63039}" dt="2021-05-24T08:47:57.507" v="22"/>
          <ac:spMkLst>
            <pc:docMk/>
            <pc:sldMk cId="3365020822" sldId="5283"/>
            <ac:spMk id="3" creationId="{48F47E44-2FD0-4B9F-A3C9-9E3DA9324AA8}"/>
          </ac:spMkLst>
        </pc:spChg>
        <pc:spChg chg="mod">
          <ac:chgData name="Mehdi Seqqat Dakhama" userId="669d5812c4e6b87f" providerId="LiveId" clId="{3540E67C-27AB-4CB6-838D-469194C63039}" dt="2021-05-24T08:48:00.341" v="24" actId="20577"/>
          <ac:spMkLst>
            <pc:docMk/>
            <pc:sldMk cId="3365020822" sldId="5283"/>
            <ac:spMk id="7" creationId="{02A3E3F3-8D85-4E56-B504-C933A53B0026}"/>
          </ac:spMkLst>
        </pc:spChg>
      </pc:sldChg>
      <pc:sldChg chg="addSp delSp modSp mod">
        <pc:chgData name="Mehdi Seqqat Dakhama" userId="669d5812c4e6b87f" providerId="LiveId" clId="{3540E67C-27AB-4CB6-838D-469194C63039}" dt="2021-05-24T08:53:06.749" v="78" actId="20577"/>
        <pc:sldMkLst>
          <pc:docMk/>
          <pc:sldMk cId="826713347" sldId="5455"/>
        </pc:sldMkLst>
        <pc:spChg chg="mod">
          <ac:chgData name="Mehdi Seqqat Dakhama" userId="669d5812c4e6b87f" providerId="LiveId" clId="{3540E67C-27AB-4CB6-838D-469194C63039}" dt="2021-05-24T08:49:50.905" v="29"/>
          <ac:spMkLst>
            <pc:docMk/>
            <pc:sldMk cId="826713347" sldId="5455"/>
            <ac:spMk id="3" creationId="{FC68EBD8-04AF-4150-8D8E-D0E5AA458E14}"/>
          </ac:spMkLst>
        </pc:spChg>
        <pc:spChg chg="mod">
          <ac:chgData name="Mehdi Seqqat Dakhama" userId="669d5812c4e6b87f" providerId="LiveId" clId="{3540E67C-27AB-4CB6-838D-469194C63039}" dt="2021-05-24T08:50:27.316" v="38" actId="255"/>
          <ac:spMkLst>
            <pc:docMk/>
            <pc:sldMk cId="826713347" sldId="5455"/>
            <ac:spMk id="6" creationId="{80715578-5338-4701-923B-721CCA7EC10E}"/>
          </ac:spMkLst>
        </pc:spChg>
        <pc:spChg chg="del">
          <ac:chgData name="Mehdi Seqqat Dakhama" userId="669d5812c4e6b87f" providerId="LiveId" clId="{3540E67C-27AB-4CB6-838D-469194C63039}" dt="2021-05-24T08:50:43.251" v="39" actId="478"/>
          <ac:spMkLst>
            <pc:docMk/>
            <pc:sldMk cId="826713347" sldId="5455"/>
            <ac:spMk id="8" creationId="{077C5504-0AAA-45C8-B7FD-6D4B4A79D70D}"/>
          </ac:spMkLst>
        </pc:spChg>
        <pc:spChg chg="mod">
          <ac:chgData name="Mehdi Seqqat Dakhama" userId="669d5812c4e6b87f" providerId="LiveId" clId="{3540E67C-27AB-4CB6-838D-469194C63039}" dt="2021-05-24T08:52:41.232" v="73" actId="20577"/>
          <ac:spMkLst>
            <pc:docMk/>
            <pc:sldMk cId="826713347" sldId="5455"/>
            <ac:spMk id="13" creationId="{6783BDEF-9764-4210-99C4-501DD5FCAA15}"/>
          </ac:spMkLst>
        </pc:spChg>
        <pc:spChg chg="mod">
          <ac:chgData name="Mehdi Seqqat Dakhama" userId="669d5812c4e6b87f" providerId="LiveId" clId="{3540E67C-27AB-4CB6-838D-469194C63039}" dt="2021-05-24T08:53:06.749" v="78" actId="20577"/>
          <ac:spMkLst>
            <pc:docMk/>
            <pc:sldMk cId="826713347" sldId="5455"/>
            <ac:spMk id="14" creationId="{171A55A9-1ED4-4190-AE4A-DFABDFFABC4C}"/>
          </ac:spMkLst>
        </pc:spChg>
        <pc:spChg chg="del mod">
          <ac:chgData name="Mehdi Seqqat Dakhama" userId="669d5812c4e6b87f" providerId="LiveId" clId="{3540E67C-27AB-4CB6-838D-469194C63039}" dt="2021-05-24T08:50:46.839" v="41" actId="478"/>
          <ac:spMkLst>
            <pc:docMk/>
            <pc:sldMk cId="826713347" sldId="5455"/>
            <ac:spMk id="15" creationId="{4CC9FC47-3D4D-42E0-A825-0AA599AF2D4C}"/>
          </ac:spMkLst>
        </pc:spChg>
        <pc:spChg chg="del">
          <ac:chgData name="Mehdi Seqqat Dakhama" userId="669d5812c4e6b87f" providerId="LiveId" clId="{3540E67C-27AB-4CB6-838D-469194C63039}" dt="2021-05-24T08:51:03.432" v="45" actId="21"/>
          <ac:spMkLst>
            <pc:docMk/>
            <pc:sldMk cId="826713347" sldId="5455"/>
            <ac:spMk id="16" creationId="{471D54E3-8593-45E6-BFA3-2114D329DB63}"/>
          </ac:spMkLst>
        </pc:spChg>
        <pc:spChg chg="del">
          <ac:chgData name="Mehdi Seqqat Dakhama" userId="669d5812c4e6b87f" providerId="LiveId" clId="{3540E67C-27AB-4CB6-838D-469194C63039}" dt="2021-05-24T08:51:02.309" v="44" actId="478"/>
          <ac:spMkLst>
            <pc:docMk/>
            <pc:sldMk cId="826713347" sldId="5455"/>
            <ac:spMk id="17" creationId="{56641085-AEB0-4445-BA78-6F155D36BEB0}"/>
          </ac:spMkLst>
        </pc:spChg>
        <pc:spChg chg="add del mod">
          <ac:chgData name="Mehdi Seqqat Dakhama" userId="669d5812c4e6b87f" providerId="LiveId" clId="{3540E67C-27AB-4CB6-838D-469194C63039}" dt="2021-05-24T08:51:20.943" v="50" actId="1076"/>
          <ac:spMkLst>
            <pc:docMk/>
            <pc:sldMk cId="826713347" sldId="5455"/>
            <ac:spMk id="18" creationId="{3542B745-5CDD-4DEE-A6FF-86895F94809F}"/>
          </ac:spMkLst>
        </pc:spChg>
        <pc:spChg chg="mod">
          <ac:chgData name="Mehdi Seqqat Dakhama" userId="669d5812c4e6b87f" providerId="LiveId" clId="{3540E67C-27AB-4CB6-838D-469194C63039}" dt="2021-05-24T08:51:45.886" v="55" actId="20577"/>
          <ac:spMkLst>
            <pc:docMk/>
            <pc:sldMk cId="826713347" sldId="5455"/>
            <ac:spMk id="19" creationId="{3249FB2A-F37D-41A4-9DCF-BF96122E0D88}"/>
          </ac:spMkLst>
        </pc:spChg>
        <pc:spChg chg="mod">
          <ac:chgData name="Mehdi Seqqat Dakhama" userId="669d5812c4e6b87f" providerId="LiveId" clId="{3540E67C-27AB-4CB6-838D-469194C63039}" dt="2021-05-24T08:51:55.601" v="62" actId="20577"/>
          <ac:spMkLst>
            <pc:docMk/>
            <pc:sldMk cId="826713347" sldId="5455"/>
            <ac:spMk id="20" creationId="{2B825C90-A4C0-4642-8DD8-BE3ED02BF004}"/>
          </ac:spMkLst>
        </pc:spChg>
        <pc:spChg chg="add del">
          <ac:chgData name="Mehdi Seqqat Dakhama" userId="669d5812c4e6b87f" providerId="LiveId" clId="{3540E67C-27AB-4CB6-838D-469194C63039}" dt="2021-05-24T08:51:25.451" v="51" actId="478"/>
          <ac:spMkLst>
            <pc:docMk/>
            <pc:sldMk cId="826713347" sldId="5455"/>
            <ac:spMk id="21" creationId="{C1F0E73D-3BCF-4470-8B8F-BE418CAFD772}"/>
          </ac:spMkLst>
        </pc:spChg>
        <pc:spChg chg="mod">
          <ac:chgData name="Mehdi Seqqat Dakhama" userId="669d5812c4e6b87f" providerId="LiveId" clId="{3540E67C-27AB-4CB6-838D-469194C63039}" dt="2021-05-24T08:51:48.807" v="57" actId="20577"/>
          <ac:spMkLst>
            <pc:docMk/>
            <pc:sldMk cId="826713347" sldId="5455"/>
            <ac:spMk id="26" creationId="{18C70403-69AD-464E-9CD4-13D85D0295FD}"/>
          </ac:spMkLst>
        </pc:spChg>
        <pc:spChg chg="mod">
          <ac:chgData name="Mehdi Seqqat Dakhama" userId="669d5812c4e6b87f" providerId="LiveId" clId="{3540E67C-27AB-4CB6-838D-469194C63039}" dt="2021-05-24T08:52:00.904" v="65" actId="20577"/>
          <ac:spMkLst>
            <pc:docMk/>
            <pc:sldMk cId="826713347" sldId="5455"/>
            <ac:spMk id="28" creationId="{6A634855-A36D-49DB-B5CC-DC6E974C6646}"/>
          </ac:spMkLst>
        </pc:spChg>
        <pc:spChg chg="add del">
          <ac:chgData name="Mehdi Seqqat Dakhama" userId="669d5812c4e6b87f" providerId="LiveId" clId="{3540E67C-27AB-4CB6-838D-469194C63039}" dt="2021-05-24T08:51:25.451" v="51" actId="478"/>
          <ac:spMkLst>
            <pc:docMk/>
            <pc:sldMk cId="826713347" sldId="5455"/>
            <ac:spMk id="30" creationId="{005C4414-0F58-4922-8673-AB8E64C6DE65}"/>
          </ac:spMkLst>
        </pc:spChg>
        <pc:spChg chg="add mod">
          <ac:chgData name="Mehdi Seqqat Dakhama" userId="669d5812c4e6b87f" providerId="LiveId" clId="{3540E67C-27AB-4CB6-838D-469194C63039}" dt="2021-05-24T08:51:10.241" v="47" actId="1076"/>
          <ac:spMkLst>
            <pc:docMk/>
            <pc:sldMk cId="826713347" sldId="5455"/>
            <ac:spMk id="32" creationId="{93C4B8DE-0D9C-458E-B4D5-28A3D3DAD400}"/>
          </ac:spMkLst>
        </pc:spChg>
      </pc:sldChg>
      <pc:sldChg chg="modSp mod">
        <pc:chgData name="Mehdi Seqqat Dakhama" userId="669d5812c4e6b87f" providerId="LiveId" clId="{3540E67C-27AB-4CB6-838D-469194C63039}" dt="2021-05-24T09:09:26.223" v="120" actId="14734"/>
        <pc:sldMkLst>
          <pc:docMk/>
          <pc:sldMk cId="3230542875" sldId="5459"/>
        </pc:sldMkLst>
        <pc:graphicFrameChg chg="mod modGraphic">
          <ac:chgData name="Mehdi Seqqat Dakhama" userId="669d5812c4e6b87f" providerId="LiveId" clId="{3540E67C-27AB-4CB6-838D-469194C63039}" dt="2021-05-24T09:09:26.223" v="120" actId="14734"/>
          <ac:graphicFrameMkLst>
            <pc:docMk/>
            <pc:sldMk cId="3230542875" sldId="5459"/>
            <ac:graphicFrameMk id="2" creationId="{779D119E-1973-4330-96C5-0EAE0990FE7F}"/>
          </ac:graphicFrameMkLst>
        </pc:graphicFrameChg>
      </pc:sldChg>
      <pc:sldChg chg="addSp delSp modSp mod ord">
        <pc:chgData name="Mehdi Seqqat Dakhama" userId="669d5812c4e6b87f" providerId="LiveId" clId="{3540E67C-27AB-4CB6-838D-469194C63039}" dt="2021-05-24T09:40:32.282" v="549"/>
        <pc:sldMkLst>
          <pc:docMk/>
          <pc:sldMk cId="2354546166" sldId="5461"/>
        </pc:sldMkLst>
        <pc:spChg chg="mod">
          <ac:chgData name="Mehdi Seqqat Dakhama" userId="669d5812c4e6b87f" providerId="LiveId" clId="{3540E67C-27AB-4CB6-838D-469194C63039}" dt="2021-05-24T09:37:19.710" v="392" actId="20577"/>
          <ac:spMkLst>
            <pc:docMk/>
            <pc:sldMk cId="2354546166" sldId="5461"/>
            <ac:spMk id="2" creationId="{AEFCE4AB-0D11-4702-A62C-13DCCE2B8B39}"/>
          </ac:spMkLst>
        </pc:spChg>
        <pc:spChg chg="del">
          <ac:chgData name="Mehdi Seqqat Dakhama" userId="669d5812c4e6b87f" providerId="LiveId" clId="{3540E67C-27AB-4CB6-838D-469194C63039}" dt="2021-05-24T09:16:13.898" v="289" actId="478"/>
          <ac:spMkLst>
            <pc:docMk/>
            <pc:sldMk cId="2354546166" sldId="5461"/>
            <ac:spMk id="19" creationId="{C62D4062-0E0F-4913-BCEE-13C7618D99C6}"/>
          </ac:spMkLst>
        </pc:spChg>
        <pc:spChg chg="add mod">
          <ac:chgData name="Mehdi Seqqat Dakhama" userId="669d5812c4e6b87f" providerId="LiveId" clId="{3540E67C-27AB-4CB6-838D-469194C63039}" dt="2021-05-24T09:39:09.463" v="547" actId="255"/>
          <ac:spMkLst>
            <pc:docMk/>
            <pc:sldMk cId="2354546166" sldId="5461"/>
            <ac:spMk id="21" creationId="{AD637CA6-3041-4657-B4DD-F0D508A7F0DD}"/>
          </ac:spMkLst>
        </pc:spChg>
        <pc:spChg chg="del">
          <ac:chgData name="Mehdi Seqqat Dakhama" userId="669d5812c4e6b87f" providerId="LiveId" clId="{3540E67C-27AB-4CB6-838D-469194C63039}" dt="2021-05-24T09:16:13.898" v="289" actId="478"/>
          <ac:spMkLst>
            <pc:docMk/>
            <pc:sldMk cId="2354546166" sldId="5461"/>
            <ac:spMk id="69" creationId="{9EB294B1-B68E-4124-963D-465008F1F786}"/>
          </ac:spMkLst>
        </pc:spChg>
        <pc:graphicFrameChg chg="add del modGraphic">
          <ac:chgData name="Mehdi Seqqat Dakhama" userId="669d5812c4e6b87f" providerId="LiveId" clId="{3540E67C-27AB-4CB6-838D-469194C63039}" dt="2021-05-24T09:07:59.316" v="112" actId="478"/>
          <ac:graphicFrameMkLst>
            <pc:docMk/>
            <pc:sldMk cId="2354546166" sldId="5461"/>
            <ac:graphicFrameMk id="3" creationId="{B68E8196-CEFE-4CA5-B9E4-B674003DDB5E}"/>
          </ac:graphicFrameMkLst>
        </pc:graphicFrameChg>
        <pc:graphicFrameChg chg="add mod">
          <ac:chgData name="Mehdi Seqqat Dakhama" userId="669d5812c4e6b87f" providerId="LiveId" clId="{3540E67C-27AB-4CB6-838D-469194C63039}" dt="2021-05-24T09:09:47.441" v="122" actId="1076"/>
          <ac:graphicFrameMkLst>
            <pc:docMk/>
            <pc:sldMk cId="2354546166" sldId="5461"/>
            <ac:graphicFrameMk id="4" creationId="{AEFB986B-123E-4F6B-8350-B239D2448254}"/>
          </ac:graphicFrameMkLst>
        </pc:graphicFrameChg>
        <pc:graphicFrameChg chg="del mod modGraphic">
          <ac:chgData name="Mehdi Seqqat Dakhama" userId="669d5812c4e6b87f" providerId="LiveId" clId="{3540E67C-27AB-4CB6-838D-469194C63039}" dt="2021-05-24T09:09:15.821" v="118" actId="478"/>
          <ac:graphicFrameMkLst>
            <pc:docMk/>
            <pc:sldMk cId="2354546166" sldId="5461"/>
            <ac:graphicFrameMk id="14" creationId="{A760E467-CAF3-4E33-97FA-41F3CF649DF5}"/>
          </ac:graphicFrameMkLst>
        </pc:graphicFrameChg>
        <pc:picChg chg="del">
          <ac:chgData name="Mehdi Seqqat Dakhama" userId="669d5812c4e6b87f" providerId="LiveId" clId="{3540E67C-27AB-4CB6-838D-469194C63039}" dt="2021-05-24T09:16:13.898" v="289" actId="478"/>
          <ac:picMkLst>
            <pc:docMk/>
            <pc:sldMk cId="2354546166" sldId="5461"/>
            <ac:picMk id="1026" creationId="{935D6833-94EE-42E7-857C-66E158457412}"/>
          </ac:picMkLst>
        </pc:picChg>
        <pc:picChg chg="add mod">
          <ac:chgData name="Mehdi Seqqat Dakhama" userId="669d5812c4e6b87f" providerId="LiveId" clId="{3540E67C-27AB-4CB6-838D-469194C63039}" dt="2021-05-24T09:38:45.546" v="518" actId="1076"/>
          <ac:picMkLst>
            <pc:docMk/>
            <pc:sldMk cId="2354546166" sldId="5461"/>
            <ac:picMk id="3074" creationId="{FA866D2C-13A9-47F7-B000-A9F15A2640D1}"/>
          </ac:picMkLst>
        </pc:picChg>
        <pc:picChg chg="add mod">
          <ac:chgData name="Mehdi Seqqat Dakhama" userId="669d5812c4e6b87f" providerId="LiveId" clId="{3540E67C-27AB-4CB6-838D-469194C63039}" dt="2021-05-24T09:38:49.753" v="519" actId="1076"/>
          <ac:picMkLst>
            <pc:docMk/>
            <pc:sldMk cId="2354546166" sldId="5461"/>
            <ac:picMk id="3076" creationId="{6A34009C-D2B2-43BE-80D5-0B2B023CC295}"/>
          </ac:picMkLst>
        </pc:picChg>
      </pc:sldChg>
      <pc:sldChg chg="addSp delSp modSp mod">
        <pc:chgData name="Mehdi Seqqat Dakhama" userId="669d5812c4e6b87f" providerId="LiveId" clId="{3540E67C-27AB-4CB6-838D-469194C63039}" dt="2021-05-24T09:26:51.825" v="368" actId="14100"/>
        <pc:sldMkLst>
          <pc:docMk/>
          <pc:sldMk cId="482248088" sldId="5468"/>
        </pc:sldMkLst>
        <pc:spChg chg="del">
          <ac:chgData name="Mehdi Seqqat Dakhama" userId="669d5812c4e6b87f" providerId="LiveId" clId="{3540E67C-27AB-4CB6-838D-469194C63039}" dt="2021-05-24T09:23:10.099" v="302" actId="478"/>
          <ac:spMkLst>
            <pc:docMk/>
            <pc:sldMk cId="482248088" sldId="5468"/>
            <ac:spMk id="4" creationId="{AADF8337-F638-4FBD-AAD6-6C06C3152F27}"/>
          </ac:spMkLst>
        </pc:spChg>
        <pc:spChg chg="mod">
          <ac:chgData name="Mehdi Seqqat Dakhama" userId="669d5812c4e6b87f" providerId="LiveId" clId="{3540E67C-27AB-4CB6-838D-469194C63039}" dt="2021-05-24T09:23:07.697" v="301" actId="1076"/>
          <ac:spMkLst>
            <pc:docMk/>
            <pc:sldMk cId="482248088" sldId="5468"/>
            <ac:spMk id="8" creationId="{091A17BA-6B9D-4E32-BA4E-E682817BA406}"/>
          </ac:spMkLst>
        </pc:spChg>
        <pc:spChg chg="add mod">
          <ac:chgData name="Mehdi Seqqat Dakhama" userId="669d5812c4e6b87f" providerId="LiveId" clId="{3540E67C-27AB-4CB6-838D-469194C63039}" dt="2021-05-24T09:26:51.825" v="368" actId="14100"/>
          <ac:spMkLst>
            <pc:docMk/>
            <pc:sldMk cId="482248088" sldId="5468"/>
            <ac:spMk id="20" creationId="{B49620D7-B601-447D-A934-4E4375C6EA1D}"/>
          </ac:spMkLst>
        </pc:spChg>
        <pc:spChg chg="del">
          <ac:chgData name="Mehdi Seqqat Dakhama" userId="669d5812c4e6b87f" providerId="LiveId" clId="{3540E67C-27AB-4CB6-838D-469194C63039}" dt="2021-05-24T09:22:58.837" v="294" actId="478"/>
          <ac:spMkLst>
            <pc:docMk/>
            <pc:sldMk cId="482248088" sldId="5468"/>
            <ac:spMk id="27" creationId="{F20D7F85-C8CD-4D78-B1D8-1EA2227C1282}"/>
          </ac:spMkLst>
        </pc:spChg>
        <pc:spChg chg="del">
          <ac:chgData name="Mehdi Seqqat Dakhama" userId="669d5812c4e6b87f" providerId="LiveId" clId="{3540E67C-27AB-4CB6-838D-469194C63039}" dt="2021-05-24T09:23:10.099" v="302" actId="478"/>
          <ac:spMkLst>
            <pc:docMk/>
            <pc:sldMk cId="482248088" sldId="5468"/>
            <ac:spMk id="28" creationId="{2E5221D8-6580-4474-B07A-F125B03DF75B}"/>
          </ac:spMkLst>
        </pc:spChg>
        <pc:picChg chg="add del mod">
          <ac:chgData name="Mehdi Seqqat Dakhama" userId="669d5812c4e6b87f" providerId="LiveId" clId="{3540E67C-27AB-4CB6-838D-469194C63039}" dt="2021-05-24T09:22:52.591" v="293" actId="478"/>
          <ac:picMkLst>
            <pc:docMk/>
            <pc:sldMk cId="482248088" sldId="5468"/>
            <ac:picMk id="2050" creationId="{34B0CE20-1F77-4481-ACD7-F61D06BD9F25}"/>
          </ac:picMkLst>
        </pc:picChg>
        <pc:picChg chg="add del mod">
          <ac:chgData name="Mehdi Seqqat Dakhama" userId="669d5812c4e6b87f" providerId="LiveId" clId="{3540E67C-27AB-4CB6-838D-469194C63039}" dt="2021-05-24T09:06:32.097" v="93" actId="478"/>
          <ac:picMkLst>
            <pc:docMk/>
            <pc:sldMk cId="482248088" sldId="5468"/>
            <ac:picMk id="2052" creationId="{110082FF-889C-4335-A679-C55E11AD355C}"/>
          </ac:picMkLst>
        </pc:picChg>
        <pc:picChg chg="add mod">
          <ac:chgData name="Mehdi Seqqat Dakhama" userId="669d5812c4e6b87f" providerId="LiveId" clId="{3540E67C-27AB-4CB6-838D-469194C63039}" dt="2021-05-24T09:23:13.733" v="303" actId="1076"/>
          <ac:picMkLst>
            <pc:docMk/>
            <pc:sldMk cId="482248088" sldId="5468"/>
            <ac:picMk id="2054" creationId="{E5D60A53-EED9-4C2B-8B4D-C78E0D29F75C}"/>
          </ac:picMkLst>
        </pc:picChg>
      </pc:sldChg>
      <pc:sldChg chg="del">
        <pc:chgData name="Mehdi Seqqat Dakhama" userId="669d5812c4e6b87f" providerId="LiveId" clId="{3540E67C-27AB-4CB6-838D-469194C63039}" dt="2021-05-24T09:44:56.297" v="600" actId="47"/>
        <pc:sldMkLst>
          <pc:docMk/>
          <pc:sldMk cId="236108866" sldId="5469"/>
        </pc:sldMkLst>
      </pc:sldChg>
      <pc:sldChg chg="addSp delSp modSp add mod ord">
        <pc:chgData name="Mehdi Seqqat Dakhama" userId="669d5812c4e6b87f" providerId="LiveId" clId="{3540E67C-27AB-4CB6-838D-469194C63039}" dt="2021-05-24T09:41:11.556" v="599" actId="20577"/>
        <pc:sldMkLst>
          <pc:docMk/>
          <pc:sldMk cId="106458577" sldId="5470"/>
        </pc:sldMkLst>
        <pc:spChg chg="mod">
          <ac:chgData name="Mehdi Seqqat Dakhama" userId="669d5812c4e6b87f" providerId="LiveId" clId="{3540E67C-27AB-4CB6-838D-469194C63039}" dt="2021-05-24T09:41:11.556" v="599" actId="20577"/>
          <ac:spMkLst>
            <pc:docMk/>
            <pc:sldMk cId="106458577" sldId="5470"/>
            <ac:spMk id="19" creationId="{C62D4062-0E0F-4913-BCEE-13C7618D99C6}"/>
          </ac:spMkLst>
        </pc:spChg>
        <pc:spChg chg="del mod">
          <ac:chgData name="Mehdi Seqqat Dakhama" userId="669d5812c4e6b87f" providerId="LiveId" clId="{3540E67C-27AB-4CB6-838D-469194C63039}" dt="2021-05-24T09:40:42.032" v="552" actId="478"/>
          <ac:spMkLst>
            <pc:docMk/>
            <pc:sldMk cId="106458577" sldId="5470"/>
            <ac:spMk id="69" creationId="{9EB294B1-B68E-4124-963D-465008F1F786}"/>
          </ac:spMkLst>
        </pc:spChg>
        <pc:picChg chg="add mod">
          <ac:chgData name="Mehdi Seqqat Dakhama" userId="669d5812c4e6b87f" providerId="LiveId" clId="{3540E67C-27AB-4CB6-838D-469194C63039}" dt="2021-05-24T09:10:44.795" v="133" actId="1076"/>
          <ac:picMkLst>
            <pc:docMk/>
            <pc:sldMk cId="106458577" sldId="5470"/>
            <ac:picMk id="3" creationId="{E69A8DB1-1636-44CF-90B6-16C56ADDD37F}"/>
          </ac:picMkLst>
        </pc:picChg>
        <pc:picChg chg="del">
          <ac:chgData name="Mehdi Seqqat Dakhama" userId="669d5812c4e6b87f" providerId="LiveId" clId="{3540E67C-27AB-4CB6-838D-469194C63039}" dt="2021-05-24T09:10:23.061" v="123" actId="478"/>
          <ac:picMkLst>
            <pc:docMk/>
            <pc:sldMk cId="106458577" sldId="5470"/>
            <ac:picMk id="1026" creationId="{935D6833-94EE-42E7-857C-66E158457412}"/>
          </ac:picMkLst>
        </pc:picChg>
      </pc:sldChg>
      <pc:sldChg chg="new del">
        <pc:chgData name="Mehdi Seqqat Dakhama" userId="669d5812c4e6b87f" providerId="LiveId" clId="{3540E67C-27AB-4CB6-838D-469194C63039}" dt="2021-05-24T09:00:54.857" v="80" actId="47"/>
        <pc:sldMkLst>
          <pc:docMk/>
          <pc:sldMk cId="1461612397" sldId="5470"/>
        </pc:sldMkLst>
      </pc:sldChg>
      <pc:sldMasterChg chg="addSp delSp modSp mod">
        <pc:chgData name="Mehdi Seqqat Dakhama" userId="669d5812c4e6b87f" providerId="LiveId" clId="{3540E67C-27AB-4CB6-838D-469194C63039}" dt="2021-05-24T08:47:14.754" v="12" actId="1076"/>
        <pc:sldMasterMkLst>
          <pc:docMk/>
          <pc:sldMasterMk cId="1405066438" sldId="2147483660"/>
        </pc:sldMasterMkLst>
        <pc:picChg chg="add mod">
          <ac:chgData name="Mehdi Seqqat Dakhama" userId="669d5812c4e6b87f" providerId="LiveId" clId="{3540E67C-27AB-4CB6-838D-469194C63039}" dt="2021-05-24T08:47:14.754" v="12" actId="1076"/>
          <ac:picMkLst>
            <pc:docMk/>
            <pc:sldMasterMk cId="1405066438" sldId="2147483660"/>
            <ac:picMk id="11" creationId="{44E0927C-FFAA-4854-AA0A-2099273787BC}"/>
          </ac:picMkLst>
        </pc:picChg>
        <pc:picChg chg="del">
          <ac:chgData name="Mehdi Seqqat Dakhama" userId="669d5812c4e6b87f" providerId="LiveId" clId="{3540E67C-27AB-4CB6-838D-469194C63039}" dt="2021-05-24T08:47:01.519" v="6" actId="478"/>
          <ac:picMkLst>
            <pc:docMk/>
            <pc:sldMasterMk cId="1405066438" sldId="2147483660"/>
            <ac:picMk id="16" creationId="{E27B3654-85CC-4822-8122-F93D96EE3884}"/>
          </ac:picMkLst>
        </pc:picChg>
      </pc:sldMasterChg>
      <pc:sldMasterChg chg="addSp delSp modSp mod">
        <pc:chgData name="Mehdi Seqqat Dakhama" userId="669d5812c4e6b87f" providerId="LiveId" clId="{3540E67C-27AB-4CB6-838D-469194C63039}" dt="2021-05-24T08:46:50.258" v="5" actId="1076"/>
        <pc:sldMasterMkLst>
          <pc:docMk/>
          <pc:sldMasterMk cId="3520846180" sldId="2147483673"/>
        </pc:sldMasterMkLst>
        <pc:picChg chg="add mod">
          <ac:chgData name="Mehdi Seqqat Dakhama" userId="669d5812c4e6b87f" providerId="LiveId" clId="{3540E67C-27AB-4CB6-838D-469194C63039}" dt="2021-05-24T08:46:50.258" v="5" actId="1076"/>
          <ac:picMkLst>
            <pc:docMk/>
            <pc:sldMasterMk cId="3520846180" sldId="2147483673"/>
            <ac:picMk id="4" creationId="{DADF5906-A196-4FE2-97C4-AD796CE4515F}"/>
          </ac:picMkLst>
        </pc:picChg>
        <pc:picChg chg="del">
          <ac:chgData name="Mehdi Seqqat Dakhama" userId="669d5812c4e6b87f" providerId="LiveId" clId="{3540E67C-27AB-4CB6-838D-469194C63039}" dt="2021-05-24T08:46:13.193" v="0" actId="478"/>
          <ac:picMkLst>
            <pc:docMk/>
            <pc:sldMasterMk cId="3520846180" sldId="2147483673"/>
            <ac:picMk id="8" creationId="{8A5F31AF-A21B-4021-9C0E-E8CFB360B2E3}"/>
          </ac:picMkLst>
        </pc:picChg>
      </pc:sldMasterChg>
    </pc:docChg>
  </pc:docChgLst>
  <pc:docChgLst>
    <pc:chgData name="Mariana Beija" userId="d2d5e5bf869fdace" providerId="LiveId" clId="{5B5F5E6B-F8EA-4632-9DF1-3737AA95E833}"/>
    <pc:docChg chg="custSel modSld">
      <pc:chgData name="Mariana Beija" userId="d2d5e5bf869fdace" providerId="LiveId" clId="{5B5F5E6B-F8EA-4632-9DF1-3737AA95E833}" dt="2021-06-28T14:37:26.214" v="21" actId="14100"/>
      <pc:docMkLst>
        <pc:docMk/>
      </pc:docMkLst>
      <pc:sldChg chg="delSp modSp mod">
        <pc:chgData name="Mariana Beija" userId="d2d5e5bf869fdace" providerId="LiveId" clId="{5B5F5E6B-F8EA-4632-9DF1-3737AA95E833}" dt="2021-06-28T14:36:59.840" v="8" actId="478"/>
        <pc:sldMkLst>
          <pc:docMk/>
          <pc:sldMk cId="1093929993" sldId="414"/>
        </pc:sldMkLst>
        <pc:spChg chg="mod">
          <ac:chgData name="Mariana Beija" userId="d2d5e5bf869fdace" providerId="LiveId" clId="{5B5F5E6B-F8EA-4632-9DF1-3737AA95E833}" dt="2021-06-28T14:36:49.743" v="4" actId="20577"/>
          <ac:spMkLst>
            <pc:docMk/>
            <pc:sldMk cId="1093929993" sldId="414"/>
            <ac:spMk id="123" creationId="{96EB7750-C032-4822-AB15-EE62C5131033}"/>
          </ac:spMkLst>
        </pc:spChg>
        <pc:spChg chg="del">
          <ac:chgData name="Mariana Beija" userId="d2d5e5bf869fdace" providerId="LiveId" clId="{5B5F5E6B-F8EA-4632-9DF1-3737AA95E833}" dt="2021-06-28T14:36:55.864" v="7" actId="478"/>
          <ac:spMkLst>
            <pc:docMk/>
            <pc:sldMk cId="1093929993" sldId="414"/>
            <ac:spMk id="126" creationId="{CFFEEB0F-73A5-4BFC-BD0A-4778CAFDD181}"/>
          </ac:spMkLst>
        </pc:spChg>
        <pc:spChg chg="mod">
          <ac:chgData name="Mariana Beija" userId="d2d5e5bf869fdace" providerId="LiveId" clId="{5B5F5E6B-F8EA-4632-9DF1-3737AA95E833}" dt="2021-06-28T14:36:52.837" v="6" actId="20577"/>
          <ac:spMkLst>
            <pc:docMk/>
            <pc:sldMk cId="1093929993" sldId="414"/>
            <ac:spMk id="133" creationId="{13C57AD6-9881-4E2C-A7BF-8DFABD3BDA81}"/>
          </ac:spMkLst>
        </pc:spChg>
        <pc:spChg chg="del">
          <ac:chgData name="Mariana Beija" userId="d2d5e5bf869fdace" providerId="LiveId" clId="{5B5F5E6B-F8EA-4632-9DF1-3737AA95E833}" dt="2021-06-28T14:36:59.840" v="8" actId="478"/>
          <ac:spMkLst>
            <pc:docMk/>
            <pc:sldMk cId="1093929993" sldId="414"/>
            <ac:spMk id="135" creationId="{CF523FF6-6FBE-422F-85EE-B2A25A7200B6}"/>
          </ac:spMkLst>
        </pc:spChg>
      </pc:sldChg>
      <pc:sldChg chg="delSp modSp mod">
        <pc:chgData name="Mariana Beija" userId="d2d5e5bf869fdace" providerId="LiveId" clId="{5B5F5E6B-F8EA-4632-9DF1-3737AA95E833}" dt="2021-06-28T14:37:11.857" v="16" actId="478"/>
        <pc:sldMkLst>
          <pc:docMk/>
          <pc:sldMk cId="1355160962" sldId="439"/>
        </pc:sldMkLst>
        <pc:spChg chg="mod">
          <ac:chgData name="Mariana Beija" userId="d2d5e5bf869fdace" providerId="LiveId" clId="{5B5F5E6B-F8EA-4632-9DF1-3737AA95E833}" dt="2021-06-28T14:37:10.293" v="15" actId="20577"/>
          <ac:spMkLst>
            <pc:docMk/>
            <pc:sldMk cId="1355160962" sldId="439"/>
            <ac:spMk id="111" creationId="{EDBEC231-AFA6-418C-ABC6-BC3EC14AB59D}"/>
          </ac:spMkLst>
        </pc:spChg>
        <pc:spChg chg="del">
          <ac:chgData name="Mariana Beija" userId="d2d5e5bf869fdace" providerId="LiveId" clId="{5B5F5E6B-F8EA-4632-9DF1-3737AA95E833}" dt="2021-06-28T14:37:04.531" v="9" actId="478"/>
          <ac:spMkLst>
            <pc:docMk/>
            <pc:sldMk cId="1355160962" sldId="439"/>
            <ac:spMk id="114" creationId="{1FDA84BC-E1D5-48CD-82F5-CFFE9BAA4656}"/>
          </ac:spMkLst>
        </pc:spChg>
        <pc:spChg chg="del">
          <ac:chgData name="Mariana Beija" userId="d2d5e5bf869fdace" providerId="LiveId" clId="{5B5F5E6B-F8EA-4632-9DF1-3737AA95E833}" dt="2021-06-28T14:37:11.857" v="16" actId="478"/>
          <ac:spMkLst>
            <pc:docMk/>
            <pc:sldMk cId="1355160962" sldId="439"/>
            <ac:spMk id="116" creationId="{19B3650F-C829-4ABE-A592-2B35513C2EC4}"/>
          </ac:spMkLst>
        </pc:spChg>
        <pc:spChg chg="del">
          <ac:chgData name="Mariana Beija" userId="d2d5e5bf869fdace" providerId="LiveId" clId="{5B5F5E6B-F8EA-4632-9DF1-3737AA95E833}" dt="2021-06-28T14:37:06.120" v="10" actId="478"/>
          <ac:spMkLst>
            <pc:docMk/>
            <pc:sldMk cId="1355160962" sldId="439"/>
            <ac:spMk id="118" creationId="{DC286282-B914-4EBF-951D-3EFAD939BD97}"/>
          </ac:spMkLst>
        </pc:spChg>
      </pc:sldChg>
      <pc:sldChg chg="delSp modSp mod">
        <pc:chgData name="Mariana Beija" userId="d2d5e5bf869fdace" providerId="LiveId" clId="{5B5F5E6B-F8EA-4632-9DF1-3737AA95E833}" dt="2021-06-28T14:37:26.214" v="21" actId="14100"/>
        <pc:sldMkLst>
          <pc:docMk/>
          <pc:sldMk cId="735741662" sldId="440"/>
        </pc:sldMkLst>
        <pc:spChg chg="mod">
          <ac:chgData name="Mariana Beija" userId="d2d5e5bf869fdace" providerId="LiveId" clId="{5B5F5E6B-F8EA-4632-9DF1-3737AA95E833}" dt="2021-06-28T14:37:26.214" v="21" actId="14100"/>
          <ac:spMkLst>
            <pc:docMk/>
            <pc:sldMk cId="735741662" sldId="440"/>
            <ac:spMk id="84" creationId="{FDDF86CB-C1CE-4E8F-B244-9400AF585726}"/>
          </ac:spMkLst>
        </pc:spChg>
        <pc:spChg chg="mod">
          <ac:chgData name="Mariana Beija" userId="d2d5e5bf869fdace" providerId="LiveId" clId="{5B5F5E6B-F8EA-4632-9DF1-3737AA95E833}" dt="2021-06-28T14:37:17.744" v="18" actId="20577"/>
          <ac:spMkLst>
            <pc:docMk/>
            <pc:sldMk cId="735741662" sldId="440"/>
            <ac:spMk id="95" creationId="{1EC022D7-D1B7-4126-B3B5-1E41D418B850}"/>
          </ac:spMkLst>
        </pc:spChg>
        <pc:spChg chg="del">
          <ac:chgData name="Mariana Beija" userId="d2d5e5bf869fdace" providerId="LiveId" clId="{5B5F5E6B-F8EA-4632-9DF1-3737AA95E833}" dt="2021-06-28T14:37:19.747" v="19" actId="478"/>
          <ac:spMkLst>
            <pc:docMk/>
            <pc:sldMk cId="735741662" sldId="440"/>
            <ac:spMk id="97" creationId="{DC378226-BFF6-4CE1-9D68-80D78296B9F5}"/>
          </ac:spMkLst>
        </pc:spChg>
        <pc:spChg chg="del">
          <ac:chgData name="Mariana Beija" userId="d2d5e5bf869fdace" providerId="LiveId" clId="{5B5F5E6B-F8EA-4632-9DF1-3737AA95E833}" dt="2021-06-28T14:37:23.142" v="20" actId="478"/>
          <ac:spMkLst>
            <pc:docMk/>
            <pc:sldMk cId="735741662" sldId="440"/>
            <ac:spMk id="99" creationId="{05E06C3B-588E-4BE6-9D6D-0907FA53E63C}"/>
          </ac:spMkLst>
        </pc:spChg>
      </pc:sldChg>
    </pc:docChg>
  </pc:docChgLst>
  <pc:docChgLst>
    <pc:chgData name="Marianne Haddad" userId="818231a81fced73f" providerId="LiveId" clId="{2CC0B48D-8E69-40A6-BFB6-C637E480390D}"/>
    <pc:docChg chg="undo custSel addSld delSld modSld">
      <pc:chgData name="Marianne Haddad" userId="818231a81fced73f" providerId="LiveId" clId="{2CC0B48D-8E69-40A6-BFB6-C637E480390D}" dt="2021-04-26T13:16:03.403" v="463" actId="1076"/>
      <pc:docMkLst>
        <pc:docMk/>
      </pc:docMkLst>
      <pc:sldChg chg="modSp mod setBg">
        <pc:chgData name="Marianne Haddad" userId="818231a81fced73f" providerId="LiveId" clId="{2CC0B48D-8E69-40A6-BFB6-C637E480390D}" dt="2021-04-26T07:49:35.332" v="33"/>
        <pc:sldMkLst>
          <pc:docMk/>
          <pc:sldMk cId="1093929993" sldId="414"/>
        </pc:sldMkLst>
        <pc:spChg chg="mod">
          <ac:chgData name="Marianne Haddad" userId="818231a81fced73f" providerId="LiveId" clId="{2CC0B48D-8E69-40A6-BFB6-C637E480390D}" dt="2021-04-26T07:49:35.332" v="33"/>
          <ac:spMkLst>
            <pc:docMk/>
            <pc:sldMk cId="1093929993" sldId="414"/>
            <ac:spMk id="43" creationId="{19039FBE-315F-4F2D-912C-3CBAA30B4D45}"/>
          </ac:spMkLst>
        </pc:spChg>
        <pc:spChg chg="mod">
          <ac:chgData name="Marianne Haddad" userId="818231a81fced73f" providerId="LiveId" clId="{2CC0B48D-8E69-40A6-BFB6-C637E480390D}" dt="2021-04-26T07:47:53.030" v="2" actId="108"/>
          <ac:spMkLst>
            <pc:docMk/>
            <pc:sldMk cId="1093929993" sldId="414"/>
            <ac:spMk id="45" creationId="{AFEFB286-3B30-4CF6-AE48-007AFF56FF0C}"/>
          </ac:spMkLst>
        </pc:spChg>
      </pc:sldChg>
      <pc:sldChg chg="modSp mod setBg">
        <pc:chgData name="Marianne Haddad" userId="818231a81fced73f" providerId="LiveId" clId="{2CC0B48D-8E69-40A6-BFB6-C637E480390D}" dt="2021-04-26T07:49:36.908" v="35"/>
        <pc:sldMkLst>
          <pc:docMk/>
          <pc:sldMk cId="1615191243" sldId="438"/>
        </pc:sldMkLst>
        <pc:spChg chg="mod">
          <ac:chgData name="Marianne Haddad" userId="818231a81fced73f" providerId="LiveId" clId="{2CC0B48D-8E69-40A6-BFB6-C637E480390D}" dt="2021-04-26T07:49:36.908" v="35"/>
          <ac:spMkLst>
            <pc:docMk/>
            <pc:sldMk cId="1615191243" sldId="438"/>
            <ac:spMk id="21" creationId="{253084A5-7702-4AA3-A540-DDD162D3AE98}"/>
          </ac:spMkLst>
        </pc:spChg>
        <pc:spChg chg="mod">
          <ac:chgData name="Marianne Haddad" userId="818231a81fced73f" providerId="LiveId" clId="{2CC0B48D-8E69-40A6-BFB6-C637E480390D}" dt="2021-04-26T07:47:37.928" v="0" actId="108"/>
          <ac:spMkLst>
            <pc:docMk/>
            <pc:sldMk cId="1615191243" sldId="438"/>
            <ac:spMk id="22" creationId="{F4C00180-8ABE-4A20-A437-B4CC531A8E42}"/>
          </ac:spMkLst>
        </pc:spChg>
      </pc:sldChg>
      <pc:sldChg chg="modSp mod setBg">
        <pc:chgData name="Marianne Haddad" userId="818231a81fced73f" providerId="LiveId" clId="{2CC0B48D-8E69-40A6-BFB6-C637E480390D}" dt="2021-04-26T07:49:34.715" v="32"/>
        <pc:sldMkLst>
          <pc:docMk/>
          <pc:sldMk cId="1355160962" sldId="439"/>
        </pc:sldMkLst>
        <pc:spChg chg="mod">
          <ac:chgData name="Marianne Haddad" userId="818231a81fced73f" providerId="LiveId" clId="{2CC0B48D-8E69-40A6-BFB6-C637E480390D}" dt="2021-04-26T07:49:34.715" v="32"/>
          <ac:spMkLst>
            <pc:docMk/>
            <pc:sldMk cId="1355160962" sldId="439"/>
            <ac:spMk id="40" creationId="{3756662E-95C3-4C04-9210-E3F28B45FAC5}"/>
          </ac:spMkLst>
        </pc:spChg>
        <pc:spChg chg="mod">
          <ac:chgData name="Marianne Haddad" userId="818231a81fced73f" providerId="LiveId" clId="{2CC0B48D-8E69-40A6-BFB6-C637E480390D}" dt="2021-04-26T07:48:04.008" v="3" actId="108"/>
          <ac:spMkLst>
            <pc:docMk/>
            <pc:sldMk cId="1355160962" sldId="439"/>
            <ac:spMk id="41" creationId="{F059684E-5BDE-49EA-90E6-A0EB11E8B130}"/>
          </ac:spMkLst>
        </pc:spChg>
      </pc:sldChg>
      <pc:sldChg chg="modSp setBg">
        <pc:chgData name="Marianne Haddad" userId="818231a81fced73f" providerId="LiveId" clId="{2CC0B48D-8E69-40A6-BFB6-C637E480390D}" dt="2021-04-26T07:49:34.224" v="31"/>
        <pc:sldMkLst>
          <pc:docMk/>
          <pc:sldMk cId="735741662" sldId="440"/>
        </pc:sldMkLst>
        <pc:spChg chg="mod">
          <ac:chgData name="Marianne Haddad" userId="818231a81fced73f" providerId="LiveId" clId="{2CC0B48D-8E69-40A6-BFB6-C637E480390D}" dt="2021-04-26T07:49:34.224" v="31"/>
          <ac:spMkLst>
            <pc:docMk/>
            <pc:sldMk cId="735741662" sldId="440"/>
            <ac:spMk id="38" creationId="{6D0085FA-9F22-48F2-985E-5C3AFC79F263}"/>
          </ac:spMkLst>
        </pc:spChg>
      </pc:sldChg>
      <pc:sldChg chg="modSp mod setBg">
        <pc:chgData name="Marianne Haddad" userId="818231a81fced73f" providerId="LiveId" clId="{2CC0B48D-8E69-40A6-BFB6-C637E480390D}" dt="2021-04-26T07:49:36.498" v="34"/>
        <pc:sldMkLst>
          <pc:docMk/>
          <pc:sldMk cId="1951460793" sldId="445"/>
        </pc:sldMkLst>
        <pc:spChg chg="mod">
          <ac:chgData name="Marianne Haddad" userId="818231a81fced73f" providerId="LiveId" clId="{2CC0B48D-8E69-40A6-BFB6-C637E480390D}" dt="2021-04-26T07:49:36.498" v="34"/>
          <ac:spMkLst>
            <pc:docMk/>
            <pc:sldMk cId="1951460793" sldId="445"/>
            <ac:spMk id="35" creationId="{16886EAA-6364-443E-8B5B-FE706B396C2B}"/>
          </ac:spMkLst>
        </pc:spChg>
        <pc:spChg chg="mod">
          <ac:chgData name="Marianne Haddad" userId="818231a81fced73f" providerId="LiveId" clId="{2CC0B48D-8E69-40A6-BFB6-C637E480390D}" dt="2021-04-26T07:47:48.260" v="1" actId="108"/>
          <ac:spMkLst>
            <pc:docMk/>
            <pc:sldMk cId="1951460793" sldId="445"/>
            <ac:spMk id="36" creationId="{EC7C606F-E2EE-4D25-8405-51A417632D18}"/>
          </ac:spMkLst>
        </pc:spChg>
      </pc:sldChg>
      <pc:sldChg chg="modSp setBg">
        <pc:chgData name="Marianne Haddad" userId="818231a81fced73f" providerId="LiveId" clId="{2CC0B48D-8E69-40A6-BFB6-C637E480390D}" dt="2021-04-26T07:49:33.118" v="30"/>
        <pc:sldMkLst>
          <pc:docMk/>
          <pc:sldMk cId="3765169012" sldId="447"/>
        </pc:sldMkLst>
        <pc:spChg chg="mod">
          <ac:chgData name="Marianne Haddad" userId="818231a81fced73f" providerId="LiveId" clId="{2CC0B48D-8E69-40A6-BFB6-C637E480390D}" dt="2021-04-26T07:49:33.118" v="30"/>
          <ac:spMkLst>
            <pc:docMk/>
            <pc:sldMk cId="3765169012" sldId="447"/>
            <ac:spMk id="7" creationId="{216F07DD-1601-4EEC-9861-AAB966F7B632}"/>
          </ac:spMkLst>
        </pc:spChg>
      </pc:sldChg>
      <pc:sldChg chg="addSp delSp modSp add mod">
        <pc:chgData name="Marianne Haddad" userId="818231a81fced73f" providerId="LiveId" clId="{2CC0B48D-8E69-40A6-BFB6-C637E480390D}" dt="2021-04-26T13:16:03.403" v="463" actId="1076"/>
        <pc:sldMkLst>
          <pc:docMk/>
          <pc:sldMk cId="2946069832" sldId="5286"/>
        </pc:sldMkLst>
        <pc:spChg chg="mod">
          <ac:chgData name="Marianne Haddad" userId="818231a81fced73f" providerId="LiveId" clId="{2CC0B48D-8E69-40A6-BFB6-C637E480390D}" dt="2021-04-26T08:25:41.552" v="240" actId="1076"/>
          <ac:spMkLst>
            <pc:docMk/>
            <pc:sldMk cId="2946069832" sldId="5286"/>
            <ac:spMk id="2" creationId="{6B396030-0F08-4A43-8E33-2E510EEB61B8}"/>
          </ac:spMkLst>
        </pc:spChg>
        <pc:spChg chg="add mod">
          <ac:chgData name="Marianne Haddad" userId="818231a81fced73f" providerId="LiveId" clId="{2CC0B48D-8E69-40A6-BFB6-C637E480390D}" dt="2021-04-26T13:14:49.358" v="452" actId="14100"/>
          <ac:spMkLst>
            <pc:docMk/>
            <pc:sldMk cId="2946069832" sldId="5286"/>
            <ac:spMk id="3" creationId="{03BE63E6-B01C-4A8F-90D0-85E7B0BEA22D}"/>
          </ac:spMkLst>
        </pc:spChg>
        <pc:spChg chg="add del mod">
          <ac:chgData name="Marianne Haddad" userId="818231a81fced73f" providerId="LiveId" clId="{2CC0B48D-8E69-40A6-BFB6-C637E480390D}" dt="2021-04-26T13:07:26.480" v="333" actId="478"/>
          <ac:spMkLst>
            <pc:docMk/>
            <pc:sldMk cId="2946069832" sldId="5286"/>
            <ac:spMk id="19" creationId="{73228F11-28EB-4D83-82C6-25D2F0F0E06E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21" creationId="{CAB0900F-24FC-48CC-8D99-B699C4B6D92B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23" creationId="{5202C555-7611-4FC3-8448-581E221F489F}"/>
          </ac:spMkLst>
        </pc:spChg>
        <pc:spChg chg="mod">
          <ac:chgData name="Marianne Haddad" userId="818231a81fced73f" providerId="LiveId" clId="{2CC0B48D-8E69-40A6-BFB6-C637E480390D}" dt="2021-04-26T13:08:20.595" v="365" actId="1076"/>
          <ac:spMkLst>
            <pc:docMk/>
            <pc:sldMk cId="2946069832" sldId="5286"/>
            <ac:spMk id="24" creationId="{7AE49E98-EDAB-4F3F-AEEA-9BD5AC370D80}"/>
          </ac:spMkLst>
        </pc:spChg>
        <pc:spChg chg="mod ord">
          <ac:chgData name="Marianne Haddad" userId="818231a81fced73f" providerId="LiveId" clId="{2CC0B48D-8E69-40A6-BFB6-C637E480390D}" dt="2021-04-26T08:22:13.429" v="231" actId="166"/>
          <ac:spMkLst>
            <pc:docMk/>
            <pc:sldMk cId="2946069832" sldId="5286"/>
            <ac:spMk id="25" creationId="{634E5913-63F7-4370-A86D-45782EAA144A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26" creationId="{97B9C649-DBFB-47CD-A1BF-17CA46F0379C}"/>
          </ac:spMkLst>
        </pc:spChg>
        <pc:spChg chg="add del mod">
          <ac:chgData name="Marianne Haddad" userId="818231a81fced73f" providerId="LiveId" clId="{2CC0B48D-8E69-40A6-BFB6-C637E480390D}" dt="2021-04-26T13:07:26.480" v="333" actId="478"/>
          <ac:spMkLst>
            <pc:docMk/>
            <pc:sldMk cId="2946069832" sldId="5286"/>
            <ac:spMk id="27" creationId="{16BC7218-48B6-4626-ADBD-7A2C3CC2584E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28" creationId="{946E6B65-5939-488E-9BA2-061D8D12D72F}"/>
          </ac:spMkLst>
        </pc:spChg>
        <pc:spChg chg="mod">
          <ac:chgData name="Marianne Haddad" userId="818231a81fced73f" providerId="LiveId" clId="{2CC0B48D-8E69-40A6-BFB6-C637E480390D}" dt="2021-04-26T08:30:25.130" v="300" actId="1076"/>
          <ac:spMkLst>
            <pc:docMk/>
            <pc:sldMk cId="2946069832" sldId="5286"/>
            <ac:spMk id="29" creationId="{011558E4-11E5-483E-864D-F040F9E6CE04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30" creationId="{0783E4C0-3116-427E-992A-01F11859A58C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31" creationId="{36561DA2-DC2F-444D-BA52-4D769393B449}"/>
          </ac:spMkLst>
        </pc:spChg>
        <pc:spChg chg="mod">
          <ac:chgData name="Marianne Haddad" userId="818231a81fced73f" providerId="LiveId" clId="{2CC0B48D-8E69-40A6-BFB6-C637E480390D}" dt="2021-04-26T13:16:03.403" v="463" actId="1076"/>
          <ac:spMkLst>
            <pc:docMk/>
            <pc:sldMk cId="2946069832" sldId="5286"/>
            <ac:spMk id="33" creationId="{F449CF38-707F-4D7D-82A4-74FC077CD013}"/>
          </ac:spMkLst>
        </pc:spChg>
        <pc:spChg chg="mod">
          <ac:chgData name="Marianne Haddad" userId="818231a81fced73f" providerId="LiveId" clId="{2CC0B48D-8E69-40A6-BFB6-C637E480390D}" dt="2021-04-26T08:30:02.110" v="298" actId="1037"/>
          <ac:spMkLst>
            <pc:docMk/>
            <pc:sldMk cId="2946069832" sldId="5286"/>
            <ac:spMk id="36" creationId="{D056199F-9C9F-4257-ABDD-CBA83AE89239}"/>
          </ac:spMkLst>
        </pc:spChg>
        <pc:spChg chg="mod">
          <ac:chgData name="Marianne Haddad" userId="818231a81fced73f" providerId="LiveId" clId="{2CC0B48D-8E69-40A6-BFB6-C637E480390D}" dt="2021-04-26T08:30:02.110" v="298" actId="1037"/>
          <ac:spMkLst>
            <pc:docMk/>
            <pc:sldMk cId="2946069832" sldId="5286"/>
            <ac:spMk id="39" creationId="{DEEC9EA5-D685-46BF-9ECD-F8A1EC60835F}"/>
          </ac:spMkLst>
        </pc:spChg>
        <pc:spChg chg="add del mod">
          <ac:chgData name="Marianne Haddad" userId="818231a81fced73f" providerId="LiveId" clId="{2CC0B48D-8E69-40A6-BFB6-C637E480390D}" dt="2021-04-26T13:07:26.480" v="333" actId="478"/>
          <ac:spMkLst>
            <pc:docMk/>
            <pc:sldMk cId="2946069832" sldId="5286"/>
            <ac:spMk id="41" creationId="{C3BD1E84-92F2-4616-A381-8D5816145295}"/>
          </ac:spMkLst>
        </pc:spChg>
        <pc:spChg chg="add mod">
          <ac:chgData name="Marianne Haddad" userId="818231a81fced73f" providerId="LiveId" clId="{2CC0B48D-8E69-40A6-BFB6-C637E480390D}" dt="2021-04-26T13:16:00.636" v="462" actId="1076"/>
          <ac:spMkLst>
            <pc:docMk/>
            <pc:sldMk cId="2946069832" sldId="5286"/>
            <ac:spMk id="42" creationId="{42E923AF-1940-4C1D-9199-DB56072B8EB7}"/>
          </ac:spMkLst>
        </pc:spChg>
        <pc:spChg chg="add del mod">
          <ac:chgData name="Marianne Haddad" userId="818231a81fced73f" providerId="LiveId" clId="{2CC0B48D-8E69-40A6-BFB6-C637E480390D}" dt="2021-04-26T13:07:35.116" v="335" actId="478"/>
          <ac:spMkLst>
            <pc:docMk/>
            <pc:sldMk cId="2946069832" sldId="5286"/>
            <ac:spMk id="43" creationId="{4524575A-4FBC-4994-AAD1-6C1276E39BD3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44" creationId="{D700B359-DF1B-4ECE-9CF1-42A345FEA04C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45" creationId="{61C08568-C238-4ECD-BC46-93BF24EAA55B}"/>
          </ac:spMkLst>
        </pc:spChg>
        <pc:spChg chg="add del mod">
          <ac:chgData name="Marianne Haddad" userId="818231a81fced73f" providerId="LiveId" clId="{2CC0B48D-8E69-40A6-BFB6-C637E480390D}" dt="2021-04-26T08:25:43.894" v="242" actId="478"/>
          <ac:spMkLst>
            <pc:docMk/>
            <pc:sldMk cId="2946069832" sldId="5286"/>
            <ac:spMk id="46" creationId="{6FE842D4-7207-440C-9223-F7D70E088188}"/>
          </ac:spMkLst>
        </pc:spChg>
        <pc:spChg chg="add del mod">
          <ac:chgData name="Marianne Haddad" userId="818231a81fced73f" providerId="LiveId" clId="{2CC0B48D-8E69-40A6-BFB6-C637E480390D}" dt="2021-04-26T08:25:45.544" v="243" actId="478"/>
          <ac:spMkLst>
            <pc:docMk/>
            <pc:sldMk cId="2946069832" sldId="5286"/>
            <ac:spMk id="47" creationId="{E33D019B-46A2-4894-874D-80095011F21D}"/>
          </ac:spMkLst>
        </pc:spChg>
        <pc:spChg chg="add del mod">
          <ac:chgData name="Marianne Haddad" userId="818231a81fced73f" providerId="LiveId" clId="{2CC0B48D-8E69-40A6-BFB6-C637E480390D}" dt="2021-04-26T13:07:26.480" v="333" actId="478"/>
          <ac:spMkLst>
            <pc:docMk/>
            <pc:sldMk cId="2946069832" sldId="5286"/>
            <ac:spMk id="48" creationId="{9C386F46-224A-4E2E-8DE0-9DD4FB1FA375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49" creationId="{78D86CF2-BF8F-4103-9752-C4EC0E91155C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50" creationId="{F1C1F3A8-0DA5-49C9-85F8-704B2928A11E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51" creationId="{AE3F1656-8916-428B-82A3-C357418CC6CC}"/>
          </ac:spMkLst>
        </pc:spChg>
        <pc:spChg chg="add del mod">
          <ac:chgData name="Marianne Haddad" userId="818231a81fced73f" providerId="LiveId" clId="{2CC0B48D-8E69-40A6-BFB6-C637E480390D}" dt="2021-04-26T13:07:26.480" v="333" actId="478"/>
          <ac:spMkLst>
            <pc:docMk/>
            <pc:sldMk cId="2946069832" sldId="5286"/>
            <ac:spMk id="52" creationId="{CEE33674-A70F-4A5D-A2C4-46336B3442D2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53" creationId="{A43FBA41-BBA2-4AD2-A133-A771B089447E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54" creationId="{ABC0E162-963F-442F-BED0-A58F978EBA07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55" creationId="{2976FE7D-C757-48F7-A95A-69508AE8E3CC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56" creationId="{0C938CB2-3F47-4144-9230-C0663DB6427A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57" creationId="{8CCB8264-97B6-48BE-A87D-D8421CC44203}"/>
          </ac:spMkLst>
        </pc:spChg>
        <pc:spChg chg="add del mod">
          <ac:chgData name="Marianne Haddad" userId="818231a81fced73f" providerId="LiveId" clId="{2CC0B48D-8E69-40A6-BFB6-C637E480390D}" dt="2021-04-26T13:07:26.480" v="333" actId="478"/>
          <ac:spMkLst>
            <pc:docMk/>
            <pc:sldMk cId="2946069832" sldId="5286"/>
            <ac:spMk id="58" creationId="{7B704378-B6D1-4EB3-B3FC-5385270FABCF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59" creationId="{4057656A-C2B8-43B6-B8D7-852B869317EE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60" creationId="{613BDCE4-4B21-4B1B-9793-69DCB3301E1D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61" creationId="{9315B95C-3FA6-47F6-8B5D-871A05D1F4E0}"/>
          </ac:spMkLst>
        </pc:spChg>
        <pc:spChg chg="add del mod">
          <ac:chgData name="Marianne Haddad" userId="818231a81fced73f" providerId="LiveId" clId="{2CC0B48D-8E69-40A6-BFB6-C637E480390D}" dt="2021-04-26T13:07:26.480" v="333" actId="478"/>
          <ac:spMkLst>
            <pc:docMk/>
            <pc:sldMk cId="2946069832" sldId="5286"/>
            <ac:spMk id="62" creationId="{5FF5BC6C-7EF0-4392-8F50-FAFF70F02657}"/>
          </ac:spMkLst>
        </pc:spChg>
        <pc:spChg chg="add del mod">
          <ac:chgData name="Marianne Haddad" userId="818231a81fced73f" providerId="LiveId" clId="{2CC0B48D-8E69-40A6-BFB6-C637E480390D}" dt="2021-04-26T13:07:31.851" v="334" actId="478"/>
          <ac:spMkLst>
            <pc:docMk/>
            <pc:sldMk cId="2946069832" sldId="5286"/>
            <ac:spMk id="63" creationId="{D42BD354-ABD1-458D-8F91-AEE0DB943D7A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64" creationId="{91093281-721E-4A49-975F-2937F44F2902}"/>
          </ac:spMkLst>
        </pc:spChg>
        <pc:spChg chg="add del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65" creationId="{CED4BC98-0F33-4A69-AB84-828EF86C97FC}"/>
          </ac:spMkLst>
        </pc:spChg>
        <pc:spChg chg="add mod">
          <ac:chgData name="Marianne Haddad" userId="818231a81fced73f" providerId="LiveId" clId="{2CC0B48D-8E69-40A6-BFB6-C637E480390D}" dt="2021-04-26T13:14:49.358" v="452" actId="14100"/>
          <ac:spMkLst>
            <pc:docMk/>
            <pc:sldMk cId="2946069832" sldId="5286"/>
            <ac:spMk id="66" creationId="{459784E7-6288-4868-B203-871F4550A5A0}"/>
          </ac:spMkLst>
        </pc:spChg>
        <pc:spChg chg="add mod">
          <ac:chgData name="Marianne Haddad" userId="818231a81fced73f" providerId="LiveId" clId="{2CC0B48D-8E69-40A6-BFB6-C637E480390D}" dt="2021-04-26T13:14:49.358" v="452" actId="14100"/>
          <ac:spMkLst>
            <pc:docMk/>
            <pc:sldMk cId="2946069832" sldId="5286"/>
            <ac:spMk id="67" creationId="{21C58E42-1353-4F24-B234-7B4E6E0A6147}"/>
          </ac:spMkLst>
        </pc:spChg>
        <pc:spChg chg="mod">
          <ac:chgData name="Marianne Haddad" userId="818231a81fced73f" providerId="LiveId" clId="{2CC0B48D-8E69-40A6-BFB6-C637E480390D}" dt="2021-04-26T13:15:12.575" v="456" actId="1076"/>
          <ac:spMkLst>
            <pc:docMk/>
            <pc:sldMk cId="2946069832" sldId="5286"/>
            <ac:spMk id="69" creationId="{7BC443FF-A3EA-4D65-8390-A169089AC0DB}"/>
          </ac:spMkLst>
        </pc:spChg>
        <pc:spChg chg="add mod">
          <ac:chgData name="Marianne Haddad" userId="818231a81fced73f" providerId="LiveId" clId="{2CC0B48D-8E69-40A6-BFB6-C637E480390D}" dt="2021-04-26T13:15:12.575" v="456" actId="1076"/>
          <ac:spMkLst>
            <pc:docMk/>
            <pc:sldMk cId="2946069832" sldId="5286"/>
            <ac:spMk id="71" creationId="{C2E2C405-B722-4F48-A32A-68984937FE6B}"/>
          </ac:spMkLst>
        </pc:spChg>
        <pc:spChg chg="add mod">
          <ac:chgData name="Marianne Haddad" userId="818231a81fced73f" providerId="LiveId" clId="{2CC0B48D-8E69-40A6-BFB6-C637E480390D}" dt="2021-04-26T13:15:44.406" v="461" actId="1076"/>
          <ac:spMkLst>
            <pc:docMk/>
            <pc:sldMk cId="2946069832" sldId="5286"/>
            <ac:spMk id="72" creationId="{29805E69-CE0D-4235-A16A-68F7517EA01B}"/>
          </ac:spMkLst>
        </pc:spChg>
        <pc:spChg chg="add mod">
          <ac:chgData name="Marianne Haddad" userId="818231a81fced73f" providerId="LiveId" clId="{2CC0B48D-8E69-40A6-BFB6-C637E480390D}" dt="2021-04-26T13:14:41.910" v="451" actId="1036"/>
          <ac:spMkLst>
            <pc:docMk/>
            <pc:sldMk cId="2946069832" sldId="5286"/>
            <ac:spMk id="73" creationId="{83D04DA9-DE96-4516-B3C4-C75BF20E7951}"/>
          </ac:spMkLst>
        </pc:spChg>
        <pc:spChg chg="add mod">
          <ac:chgData name="Marianne Haddad" userId="818231a81fced73f" providerId="LiveId" clId="{2CC0B48D-8E69-40A6-BFB6-C637E480390D}" dt="2021-04-26T13:15:41.144" v="460" actId="14100"/>
          <ac:spMkLst>
            <pc:docMk/>
            <pc:sldMk cId="2946069832" sldId="5286"/>
            <ac:spMk id="74" creationId="{9F6E97A9-4AA9-418D-806E-AF9F9C34272E}"/>
          </ac:spMkLst>
        </pc:spChg>
        <pc:spChg chg="mod">
          <ac:chgData name="Marianne Haddad" userId="818231a81fced73f" providerId="LiveId" clId="{2CC0B48D-8E69-40A6-BFB6-C637E480390D}" dt="2021-04-26T08:33:15.846" v="332" actId="555"/>
          <ac:spMkLst>
            <pc:docMk/>
            <pc:sldMk cId="2946069832" sldId="5286"/>
            <ac:spMk id="115" creationId="{59BBA6F5-D9EB-4796-A019-94949A4F03BD}"/>
          </ac:spMkLst>
        </pc:spChg>
        <pc:spChg chg="mod">
          <ac:chgData name="Marianne Haddad" userId="818231a81fced73f" providerId="LiveId" clId="{2CC0B48D-8E69-40A6-BFB6-C637E480390D}" dt="2021-04-26T08:33:15.846" v="332" actId="555"/>
          <ac:spMkLst>
            <pc:docMk/>
            <pc:sldMk cId="2946069832" sldId="5286"/>
            <ac:spMk id="116" creationId="{C575A981-4C2D-4BAC-9A17-3B6811E73D4D}"/>
          </ac:spMkLst>
        </pc:spChg>
        <pc:spChg chg="mod">
          <ac:chgData name="Marianne Haddad" userId="818231a81fced73f" providerId="LiveId" clId="{2CC0B48D-8E69-40A6-BFB6-C637E480390D}" dt="2021-04-26T08:33:15.846" v="332" actId="555"/>
          <ac:spMkLst>
            <pc:docMk/>
            <pc:sldMk cId="2946069832" sldId="5286"/>
            <ac:spMk id="117" creationId="{FB356BD7-FEA8-479E-B5C9-0711D99AF264}"/>
          </ac:spMkLst>
        </pc:spChg>
        <pc:spChg chg="mod">
          <ac:chgData name="Marianne Haddad" userId="818231a81fced73f" providerId="LiveId" clId="{2CC0B48D-8E69-40A6-BFB6-C637E480390D}" dt="2021-04-26T08:33:15.846" v="332" actId="555"/>
          <ac:spMkLst>
            <pc:docMk/>
            <pc:sldMk cId="2946069832" sldId="5286"/>
            <ac:spMk id="119" creationId="{23BABD62-94A2-4855-A3F7-96B4E81110D1}"/>
          </ac:spMkLst>
        </pc:spChg>
        <pc:spChg chg="mod">
          <ac:chgData name="Marianne Haddad" userId="818231a81fced73f" providerId="LiveId" clId="{2CC0B48D-8E69-40A6-BFB6-C637E480390D}" dt="2021-04-26T13:08:20.595" v="365" actId="1076"/>
          <ac:spMkLst>
            <pc:docMk/>
            <pc:sldMk cId="2946069832" sldId="5286"/>
            <ac:spMk id="120" creationId="{0AB437BD-BAAF-4A5B-AE89-AF8498F77B60}"/>
          </ac:spMkLst>
        </pc:spChg>
        <pc:grpChg chg="add mod">
          <ac:chgData name="Marianne Haddad" userId="818231a81fced73f" providerId="LiveId" clId="{2CC0B48D-8E69-40A6-BFB6-C637E480390D}" dt="2021-04-26T13:16:03.403" v="463" actId="1076"/>
          <ac:grpSpMkLst>
            <pc:docMk/>
            <pc:sldMk cId="2946069832" sldId="5286"/>
            <ac:grpSpMk id="32" creationId="{49892D1D-68F9-4F00-9E65-14A6E289B9A1}"/>
          </ac:grpSpMkLst>
        </pc:grpChg>
        <pc:grpChg chg="add del mod">
          <ac:chgData name="Marianne Haddad" userId="818231a81fced73f" providerId="LiveId" clId="{2CC0B48D-8E69-40A6-BFB6-C637E480390D}" dt="2021-04-26T13:07:31.851" v="334" actId="478"/>
          <ac:grpSpMkLst>
            <pc:docMk/>
            <pc:sldMk cId="2946069832" sldId="5286"/>
            <ac:grpSpMk id="35" creationId="{5D337379-DFBF-48D9-96D7-D73619B66AFA}"/>
          </ac:grpSpMkLst>
        </pc:grpChg>
        <pc:grpChg chg="add del mod">
          <ac:chgData name="Marianne Haddad" userId="818231a81fced73f" providerId="LiveId" clId="{2CC0B48D-8E69-40A6-BFB6-C637E480390D}" dt="2021-04-26T13:07:26.480" v="333" actId="478"/>
          <ac:grpSpMkLst>
            <pc:docMk/>
            <pc:sldMk cId="2946069832" sldId="5286"/>
            <ac:grpSpMk id="38" creationId="{B17FA209-319E-4CF1-B925-209F1E795098}"/>
          </ac:grpSpMkLst>
        </pc:grpChg>
        <pc:grpChg chg="add mod">
          <ac:chgData name="Marianne Haddad" userId="818231a81fced73f" providerId="LiveId" clId="{2CC0B48D-8E69-40A6-BFB6-C637E480390D}" dt="2021-04-26T13:15:12.575" v="456" actId="1076"/>
          <ac:grpSpMkLst>
            <pc:docMk/>
            <pc:sldMk cId="2946069832" sldId="5286"/>
            <ac:grpSpMk id="68" creationId="{86C82FE1-DAC8-4864-BF63-30FCC893A78B}"/>
          </ac:grpSpMkLst>
        </pc:grpChg>
        <pc:picChg chg="mod">
          <ac:chgData name="Marianne Haddad" userId="818231a81fced73f" providerId="LiveId" clId="{2CC0B48D-8E69-40A6-BFB6-C637E480390D}" dt="2021-04-26T08:30:47.899" v="303" actId="1076"/>
          <ac:picMkLst>
            <pc:docMk/>
            <pc:sldMk cId="2946069832" sldId="5286"/>
            <ac:picMk id="4" creationId="{F23BC747-7AE8-42D2-95CC-902760A4024C}"/>
          </ac:picMkLst>
        </pc:picChg>
        <pc:picChg chg="mod">
          <ac:chgData name="Marianne Haddad" userId="818231a81fced73f" providerId="LiveId" clId="{2CC0B48D-8E69-40A6-BFB6-C637E480390D}" dt="2021-04-26T13:08:20.595" v="365" actId="1076"/>
          <ac:picMkLst>
            <pc:docMk/>
            <pc:sldMk cId="2946069832" sldId="5286"/>
            <ac:picMk id="5" creationId="{FE26F984-2AE8-4A4C-9818-01956A09706B}"/>
          </ac:picMkLst>
        </pc:picChg>
        <pc:picChg chg="mod ord modCrop">
          <ac:chgData name="Marianne Haddad" userId="818231a81fced73f" providerId="LiveId" clId="{2CC0B48D-8E69-40A6-BFB6-C637E480390D}" dt="2021-04-26T08:22:26.696" v="234" actId="732"/>
          <ac:picMkLst>
            <pc:docMk/>
            <pc:sldMk cId="2946069832" sldId="5286"/>
            <ac:picMk id="16" creationId="{85FC5CD7-4152-4108-B33D-58019E7705F1}"/>
          </ac:picMkLst>
        </pc:picChg>
        <pc:picChg chg="mod">
          <ac:chgData name="Marianne Haddad" userId="818231a81fced73f" providerId="LiveId" clId="{2CC0B48D-8E69-40A6-BFB6-C637E480390D}" dt="2021-04-26T13:16:03.403" v="463" actId="1076"/>
          <ac:picMkLst>
            <pc:docMk/>
            <pc:sldMk cId="2946069832" sldId="5286"/>
            <ac:picMk id="34" creationId="{F6B184E1-B6B7-4995-B466-0AF47216B24E}"/>
          </ac:picMkLst>
        </pc:picChg>
        <pc:picChg chg="mod">
          <ac:chgData name="Marianne Haddad" userId="818231a81fced73f" providerId="LiveId" clId="{2CC0B48D-8E69-40A6-BFB6-C637E480390D}" dt="2021-04-26T08:30:02.110" v="298" actId="1037"/>
          <ac:picMkLst>
            <pc:docMk/>
            <pc:sldMk cId="2946069832" sldId="5286"/>
            <ac:picMk id="37" creationId="{F14D6672-05FD-42CD-89E2-CE86F7F75796}"/>
          </ac:picMkLst>
        </pc:picChg>
        <pc:picChg chg="mod">
          <ac:chgData name="Marianne Haddad" userId="818231a81fced73f" providerId="LiveId" clId="{2CC0B48D-8E69-40A6-BFB6-C637E480390D}" dt="2021-04-26T08:30:02.110" v="298" actId="1037"/>
          <ac:picMkLst>
            <pc:docMk/>
            <pc:sldMk cId="2946069832" sldId="5286"/>
            <ac:picMk id="40" creationId="{B54748DE-2904-46B8-B483-395141C53ED1}"/>
          </ac:picMkLst>
        </pc:picChg>
        <pc:picChg chg="mod">
          <ac:chgData name="Marianne Haddad" userId="818231a81fced73f" providerId="LiveId" clId="{2CC0B48D-8E69-40A6-BFB6-C637E480390D}" dt="2021-04-26T13:15:12.575" v="456" actId="1076"/>
          <ac:picMkLst>
            <pc:docMk/>
            <pc:sldMk cId="2946069832" sldId="5286"/>
            <ac:picMk id="70" creationId="{1FECB3C7-A182-41BB-8D38-92F507899EE8}"/>
          </ac:picMkLst>
        </pc:picChg>
      </pc:sldChg>
      <pc:sldChg chg="modSp add mod">
        <pc:chgData name="Marianne Haddad" userId="818231a81fced73f" providerId="LiveId" clId="{2CC0B48D-8E69-40A6-BFB6-C637E480390D}" dt="2021-04-26T08:20:50.550" v="214" actId="108"/>
        <pc:sldMkLst>
          <pc:docMk/>
          <pc:sldMk cId="302594675" sldId="5288"/>
        </pc:sldMkLst>
        <pc:spChg chg="mod">
          <ac:chgData name="Marianne Haddad" userId="818231a81fced73f" providerId="LiveId" clId="{2CC0B48D-8E69-40A6-BFB6-C637E480390D}" dt="2021-04-26T08:20:50.550" v="214" actId="108"/>
          <ac:spMkLst>
            <pc:docMk/>
            <pc:sldMk cId="302594675" sldId="5288"/>
            <ac:spMk id="25" creationId="{634E5913-63F7-4370-A86D-45782EAA144A}"/>
          </ac:spMkLst>
        </pc:spChg>
      </pc:sldChg>
      <pc:sldChg chg="modSp add mod">
        <pc:chgData name="Marianne Haddad" userId="818231a81fced73f" providerId="LiveId" clId="{2CC0B48D-8E69-40A6-BFB6-C637E480390D}" dt="2021-04-26T08:20:43.249" v="213" actId="108"/>
        <pc:sldMkLst>
          <pc:docMk/>
          <pc:sldMk cId="589804225" sldId="5290"/>
        </pc:sldMkLst>
        <pc:spChg chg="mod">
          <ac:chgData name="Marianne Haddad" userId="818231a81fced73f" providerId="LiveId" clId="{2CC0B48D-8E69-40A6-BFB6-C637E480390D}" dt="2021-04-26T08:20:43.249" v="213" actId="108"/>
          <ac:spMkLst>
            <pc:docMk/>
            <pc:sldMk cId="589804225" sldId="5290"/>
            <ac:spMk id="25" creationId="{634E5913-63F7-4370-A86D-45782EAA144A}"/>
          </ac:spMkLst>
        </pc:spChg>
      </pc:sldChg>
      <pc:sldChg chg="setBg">
        <pc:chgData name="Marianne Haddad" userId="818231a81fced73f" providerId="LiveId" clId="{2CC0B48D-8E69-40A6-BFB6-C637E480390D}" dt="2021-04-26T07:49:32.588" v="29"/>
        <pc:sldMkLst>
          <pc:docMk/>
          <pc:sldMk cId="214622177" sldId="5315"/>
        </pc:sldMkLst>
      </pc:sldChg>
      <pc:sldChg chg="modSp mod setBg">
        <pc:chgData name="Marianne Haddad" userId="818231a81fced73f" providerId="LiveId" clId="{2CC0B48D-8E69-40A6-BFB6-C637E480390D}" dt="2021-04-26T07:49:30.507" v="26"/>
        <pc:sldMkLst>
          <pc:docMk/>
          <pc:sldMk cId="2832144466" sldId="5425"/>
        </pc:sldMkLst>
        <pc:spChg chg="mod">
          <ac:chgData name="Marianne Haddad" userId="818231a81fced73f" providerId="LiveId" clId="{2CC0B48D-8E69-40A6-BFB6-C637E480390D}" dt="2021-04-26T07:49:30.507" v="26"/>
          <ac:spMkLst>
            <pc:docMk/>
            <pc:sldMk cId="2832144466" sldId="5425"/>
            <ac:spMk id="2" creationId="{AEFCE4AB-0D11-4702-A62C-13DCCE2B8B39}"/>
          </ac:spMkLst>
        </pc:spChg>
      </pc:sldChg>
      <pc:sldChg chg="modSp mod setBg">
        <pc:chgData name="Marianne Haddad" userId="818231a81fced73f" providerId="LiveId" clId="{2CC0B48D-8E69-40A6-BFB6-C637E480390D}" dt="2021-04-26T08:19:23.984" v="206" actId="1076"/>
        <pc:sldMkLst>
          <pc:docMk/>
          <pc:sldMk cId="3163024090" sldId="5452"/>
        </pc:sldMkLst>
        <pc:spChg chg="mod">
          <ac:chgData name="Marianne Haddad" userId="818231a81fced73f" providerId="LiveId" clId="{2CC0B48D-8E69-40A6-BFB6-C637E480390D}" dt="2021-04-26T08:19:23.984" v="206" actId="1076"/>
          <ac:spMkLst>
            <pc:docMk/>
            <pc:sldMk cId="3163024090" sldId="5452"/>
            <ac:spMk id="17" creationId="{B6C76B87-32D5-4F32-9EC8-BF99BB81D26A}"/>
          </ac:spMkLst>
        </pc:spChg>
        <pc:spChg chg="mod">
          <ac:chgData name="Marianne Haddad" userId="818231a81fced73f" providerId="LiveId" clId="{2CC0B48D-8E69-40A6-BFB6-C637E480390D}" dt="2021-04-26T07:54:15.922" v="38"/>
          <ac:spMkLst>
            <pc:docMk/>
            <pc:sldMk cId="3163024090" sldId="5452"/>
            <ac:spMk id="21" creationId="{1E1379FC-BFC5-4331-AAA5-2CACF59757CD}"/>
          </ac:spMkLst>
        </pc:spChg>
        <pc:spChg chg="mod">
          <ac:chgData name="Marianne Haddad" userId="818231a81fced73f" providerId="LiveId" clId="{2CC0B48D-8E69-40A6-BFB6-C637E480390D}" dt="2021-04-26T07:55:20.908" v="84"/>
          <ac:spMkLst>
            <pc:docMk/>
            <pc:sldMk cId="3163024090" sldId="5452"/>
            <ac:spMk id="23" creationId="{23685F6F-7FDB-4ABA-8A44-F51C74B9CD77}"/>
          </ac:spMkLst>
        </pc:spChg>
        <pc:spChg chg="mod">
          <ac:chgData name="Marianne Haddad" userId="818231a81fced73f" providerId="LiveId" clId="{2CC0B48D-8E69-40A6-BFB6-C637E480390D}" dt="2021-04-26T08:19:18.384" v="205" actId="20577"/>
          <ac:spMkLst>
            <pc:docMk/>
            <pc:sldMk cId="3163024090" sldId="5452"/>
            <ac:spMk id="24" creationId="{B5928E7A-F006-44E9-83DF-26B39F439256}"/>
          </ac:spMkLst>
        </pc:spChg>
      </pc:sldChg>
      <pc:sldChg chg="modSp mod setBg">
        <pc:chgData name="Marianne Haddad" userId="818231a81fced73f" providerId="LiveId" clId="{2CC0B48D-8E69-40A6-BFB6-C637E480390D}" dt="2021-04-26T08:19:11.144" v="202" actId="1076"/>
        <pc:sldMkLst>
          <pc:docMk/>
          <pc:sldMk cId="1366908840" sldId="5454"/>
        </pc:sldMkLst>
        <pc:spChg chg="mod">
          <ac:chgData name="Marianne Haddad" userId="818231a81fced73f" providerId="LiveId" clId="{2CC0B48D-8E69-40A6-BFB6-C637E480390D}" dt="2021-04-26T07:54:53.237" v="62"/>
          <ac:spMkLst>
            <pc:docMk/>
            <pc:sldMk cId="1366908840" sldId="5454"/>
            <ac:spMk id="21" creationId="{4C3FB469-D93E-498B-A757-3AA6DCBE9260}"/>
          </ac:spMkLst>
        </pc:spChg>
        <pc:spChg chg="mod">
          <ac:chgData name="Marianne Haddad" userId="818231a81fced73f" providerId="LiveId" clId="{2CC0B48D-8E69-40A6-BFB6-C637E480390D}" dt="2021-04-26T07:55:33.598" v="101"/>
          <ac:spMkLst>
            <pc:docMk/>
            <pc:sldMk cId="1366908840" sldId="5454"/>
            <ac:spMk id="23" creationId="{C88A9564-A481-4298-A5CD-B74A2106540B}"/>
          </ac:spMkLst>
        </pc:spChg>
        <pc:spChg chg="mod">
          <ac:chgData name="Marianne Haddad" userId="818231a81fced73f" providerId="LiveId" clId="{2CC0B48D-8E69-40A6-BFB6-C637E480390D}" dt="2021-04-26T08:19:06.425" v="201" actId="20577"/>
          <ac:spMkLst>
            <pc:docMk/>
            <pc:sldMk cId="1366908840" sldId="5454"/>
            <ac:spMk id="24" creationId="{E581EF14-BED7-4775-A91D-E05A3098F908}"/>
          </ac:spMkLst>
        </pc:spChg>
        <pc:spChg chg="mod">
          <ac:chgData name="Marianne Haddad" userId="818231a81fced73f" providerId="LiveId" clId="{2CC0B48D-8E69-40A6-BFB6-C637E480390D}" dt="2021-04-26T08:19:11.144" v="202" actId="1076"/>
          <ac:spMkLst>
            <pc:docMk/>
            <pc:sldMk cId="1366908840" sldId="5454"/>
            <ac:spMk id="25" creationId="{038ACCF7-D66E-4ED2-A1E9-5FEBD1DFE5BA}"/>
          </ac:spMkLst>
        </pc:spChg>
      </pc:sldChg>
      <pc:sldChg chg="addSp modSp mod setBg">
        <pc:chgData name="Marianne Haddad" userId="818231a81fced73f" providerId="LiveId" clId="{2CC0B48D-8E69-40A6-BFB6-C637E480390D}" dt="2021-04-26T08:17:13.746" v="187" actId="20577"/>
        <pc:sldMkLst>
          <pc:docMk/>
          <pc:sldMk cId="826713347" sldId="5455"/>
        </pc:sldMkLst>
        <pc:spChg chg="mod">
          <ac:chgData name="Marianne Haddad" userId="818231a81fced73f" providerId="LiveId" clId="{2CC0B48D-8E69-40A6-BFB6-C637E480390D}" dt="2021-04-26T07:56:12.170" v="104" actId="1076"/>
          <ac:spMkLst>
            <pc:docMk/>
            <pc:sldMk cId="826713347" sldId="5455"/>
            <ac:spMk id="3" creationId="{FC68EBD8-04AF-4150-8D8E-D0E5AA458E14}"/>
          </ac:spMkLst>
        </pc:spChg>
        <pc:spChg chg="mod">
          <ac:chgData name="Marianne Haddad" userId="818231a81fced73f" providerId="LiveId" clId="{2CC0B48D-8E69-40A6-BFB6-C637E480390D}" dt="2021-04-26T07:56:12.170" v="104" actId="1076"/>
          <ac:spMkLst>
            <pc:docMk/>
            <pc:sldMk cId="826713347" sldId="5455"/>
            <ac:spMk id="6" creationId="{80715578-5338-4701-923B-721CCA7EC10E}"/>
          </ac:spMkLst>
        </pc:spChg>
        <pc:spChg chg="mod">
          <ac:chgData name="Marianne Haddad" userId="818231a81fced73f" providerId="LiveId" clId="{2CC0B48D-8E69-40A6-BFB6-C637E480390D}" dt="2021-04-26T07:49:31.581" v="27"/>
          <ac:spMkLst>
            <pc:docMk/>
            <pc:sldMk cId="826713347" sldId="5455"/>
            <ac:spMk id="7" creationId="{216F07DD-1601-4EEC-9861-AAB966F7B632}"/>
          </ac:spMkLst>
        </pc:spChg>
        <pc:spChg chg="mod">
          <ac:chgData name="Marianne Haddad" userId="818231a81fced73f" providerId="LiveId" clId="{2CC0B48D-8E69-40A6-BFB6-C637E480390D}" dt="2021-04-26T07:56:12.170" v="104" actId="1076"/>
          <ac:spMkLst>
            <pc:docMk/>
            <pc:sldMk cId="826713347" sldId="5455"/>
            <ac:spMk id="8" creationId="{077C5504-0AAA-45C8-B7FD-6D4B4A79D70D}"/>
          </ac:spMkLst>
        </pc:spChg>
        <pc:spChg chg="mod">
          <ac:chgData name="Marianne Haddad" userId="818231a81fced73f" providerId="LiveId" clId="{2CC0B48D-8E69-40A6-BFB6-C637E480390D}" dt="2021-04-26T08:04:53.073" v="168" actId="14100"/>
          <ac:spMkLst>
            <pc:docMk/>
            <pc:sldMk cId="826713347" sldId="5455"/>
            <ac:spMk id="10" creationId="{4978D5EC-B1DB-45FC-93C3-C7D666A990C3}"/>
          </ac:spMkLst>
        </pc:spChg>
        <pc:spChg chg="mod">
          <ac:chgData name="Marianne Haddad" userId="818231a81fced73f" providerId="LiveId" clId="{2CC0B48D-8E69-40A6-BFB6-C637E480390D}" dt="2021-04-26T07:58:41.682" v="140" actId="14100"/>
          <ac:spMkLst>
            <pc:docMk/>
            <pc:sldMk cId="826713347" sldId="5455"/>
            <ac:spMk id="11" creationId="{E22E8FA8-EE93-438A-B9D1-C95FB3C376D1}"/>
          </ac:spMkLst>
        </pc:spChg>
        <pc:spChg chg="mod">
          <ac:chgData name="Marianne Haddad" userId="818231a81fced73f" providerId="LiveId" clId="{2CC0B48D-8E69-40A6-BFB6-C637E480390D}" dt="2021-04-26T08:04:53.073" v="168" actId="14100"/>
          <ac:spMkLst>
            <pc:docMk/>
            <pc:sldMk cId="826713347" sldId="5455"/>
            <ac:spMk id="12" creationId="{2F4DB337-7E42-4C6F-BB62-8F7D8EC3D685}"/>
          </ac:spMkLst>
        </pc:spChg>
        <pc:spChg chg="mod">
          <ac:chgData name="Marianne Haddad" userId="818231a81fced73f" providerId="LiveId" clId="{2CC0B48D-8E69-40A6-BFB6-C637E480390D}" dt="2021-04-26T07:56:27.106" v="106" actId="14100"/>
          <ac:spMkLst>
            <pc:docMk/>
            <pc:sldMk cId="826713347" sldId="5455"/>
            <ac:spMk id="13" creationId="{6783BDEF-9764-4210-99C4-501DD5FCAA15}"/>
          </ac:spMkLst>
        </pc:spChg>
        <pc:spChg chg="mod">
          <ac:chgData name="Marianne Haddad" userId="818231a81fced73f" providerId="LiveId" clId="{2CC0B48D-8E69-40A6-BFB6-C637E480390D}" dt="2021-04-26T07:56:27.106" v="106" actId="14100"/>
          <ac:spMkLst>
            <pc:docMk/>
            <pc:sldMk cId="826713347" sldId="5455"/>
            <ac:spMk id="14" creationId="{171A55A9-1ED4-4190-AE4A-DFABDFFABC4C}"/>
          </ac:spMkLst>
        </pc:spChg>
        <pc:spChg chg="mod">
          <ac:chgData name="Marianne Haddad" userId="818231a81fced73f" providerId="LiveId" clId="{2CC0B48D-8E69-40A6-BFB6-C637E480390D}" dt="2021-04-26T07:56:27.106" v="106" actId="14100"/>
          <ac:spMkLst>
            <pc:docMk/>
            <pc:sldMk cId="826713347" sldId="5455"/>
            <ac:spMk id="15" creationId="{4CC9FC47-3D4D-42E0-A825-0AA599AF2D4C}"/>
          </ac:spMkLst>
        </pc:spChg>
        <pc:spChg chg="mod">
          <ac:chgData name="Marianne Haddad" userId="818231a81fced73f" providerId="LiveId" clId="{2CC0B48D-8E69-40A6-BFB6-C637E480390D}" dt="2021-04-26T07:57:18.127" v="114" actId="207"/>
          <ac:spMkLst>
            <pc:docMk/>
            <pc:sldMk cId="826713347" sldId="5455"/>
            <ac:spMk id="16" creationId="{471D54E3-8593-45E6-BFA3-2114D329DB63}"/>
          </ac:spMkLst>
        </pc:spChg>
        <pc:spChg chg="mod">
          <ac:chgData name="Marianne Haddad" userId="818231a81fced73f" providerId="LiveId" clId="{2CC0B48D-8E69-40A6-BFB6-C637E480390D}" dt="2021-04-26T07:57:31.096" v="116" actId="207"/>
          <ac:spMkLst>
            <pc:docMk/>
            <pc:sldMk cId="826713347" sldId="5455"/>
            <ac:spMk id="17" creationId="{56641085-AEB0-4445-BA78-6F155D36BEB0}"/>
          </ac:spMkLst>
        </pc:spChg>
        <pc:spChg chg="mod">
          <ac:chgData name="Marianne Haddad" userId="818231a81fced73f" providerId="LiveId" clId="{2CC0B48D-8E69-40A6-BFB6-C637E480390D}" dt="2021-04-26T07:57:35.027" v="117" actId="207"/>
          <ac:spMkLst>
            <pc:docMk/>
            <pc:sldMk cId="826713347" sldId="5455"/>
            <ac:spMk id="18" creationId="{3542B745-5CDD-4DEE-A6FF-86895F94809F}"/>
          </ac:spMkLst>
        </pc:spChg>
        <pc:spChg chg="mod">
          <ac:chgData name="Marianne Haddad" userId="818231a81fced73f" providerId="LiveId" clId="{2CC0B48D-8E69-40A6-BFB6-C637E480390D}" dt="2021-04-26T07:59:05.290" v="147" actId="14100"/>
          <ac:spMkLst>
            <pc:docMk/>
            <pc:sldMk cId="826713347" sldId="5455"/>
            <ac:spMk id="19" creationId="{3249FB2A-F37D-41A4-9DCF-BF96122E0D88}"/>
          </ac:spMkLst>
        </pc:spChg>
        <pc:spChg chg="mod">
          <ac:chgData name="Marianne Haddad" userId="818231a81fced73f" providerId="LiveId" clId="{2CC0B48D-8E69-40A6-BFB6-C637E480390D}" dt="2021-04-26T07:59:03.313" v="146" actId="14100"/>
          <ac:spMkLst>
            <pc:docMk/>
            <pc:sldMk cId="826713347" sldId="5455"/>
            <ac:spMk id="20" creationId="{2B825C90-A4C0-4642-8DD8-BE3ED02BF004}"/>
          </ac:spMkLst>
        </pc:spChg>
        <pc:spChg chg="mod">
          <ac:chgData name="Marianne Haddad" userId="818231a81fced73f" providerId="LiveId" clId="{2CC0B48D-8E69-40A6-BFB6-C637E480390D}" dt="2021-04-26T07:59:01.297" v="145" actId="14100"/>
          <ac:spMkLst>
            <pc:docMk/>
            <pc:sldMk cId="826713347" sldId="5455"/>
            <ac:spMk id="21" creationId="{C1F0E73D-3BCF-4470-8B8F-BE418CAFD772}"/>
          </ac:spMkLst>
        </pc:spChg>
        <pc:spChg chg="add mod">
          <ac:chgData name="Marianne Haddad" userId="818231a81fced73f" providerId="LiveId" clId="{2CC0B48D-8E69-40A6-BFB6-C637E480390D}" dt="2021-04-26T07:59:44.411" v="160" actId="20577"/>
          <ac:spMkLst>
            <pc:docMk/>
            <pc:sldMk cId="826713347" sldId="5455"/>
            <ac:spMk id="24" creationId="{9E8A7085-07CA-4E03-8B08-20036A8E61A2}"/>
          </ac:spMkLst>
        </pc:spChg>
        <pc:spChg chg="add mod">
          <ac:chgData name="Marianne Haddad" userId="818231a81fced73f" providerId="LiveId" clId="{2CC0B48D-8E69-40A6-BFB6-C637E480390D}" dt="2021-04-26T08:16:31.372" v="181" actId="20577"/>
          <ac:spMkLst>
            <pc:docMk/>
            <pc:sldMk cId="826713347" sldId="5455"/>
            <ac:spMk id="26" creationId="{18C70403-69AD-464E-9CD4-13D85D0295FD}"/>
          </ac:spMkLst>
        </pc:spChg>
        <pc:spChg chg="add mod">
          <ac:chgData name="Marianne Haddad" userId="818231a81fced73f" providerId="LiveId" clId="{2CC0B48D-8E69-40A6-BFB6-C637E480390D}" dt="2021-04-26T08:16:57.114" v="184" actId="20577"/>
          <ac:spMkLst>
            <pc:docMk/>
            <pc:sldMk cId="826713347" sldId="5455"/>
            <ac:spMk id="28" creationId="{6A634855-A36D-49DB-B5CC-DC6E974C6646}"/>
          </ac:spMkLst>
        </pc:spChg>
        <pc:spChg chg="add mod">
          <ac:chgData name="Marianne Haddad" userId="818231a81fced73f" providerId="LiveId" clId="{2CC0B48D-8E69-40A6-BFB6-C637E480390D}" dt="2021-04-26T08:17:13.746" v="187" actId="20577"/>
          <ac:spMkLst>
            <pc:docMk/>
            <pc:sldMk cId="826713347" sldId="5455"/>
            <ac:spMk id="30" creationId="{005C4414-0F58-4922-8673-AB8E64C6DE65}"/>
          </ac:spMkLst>
        </pc:spChg>
        <pc:picChg chg="mod">
          <ac:chgData name="Marianne Haddad" userId="818231a81fced73f" providerId="LiveId" clId="{2CC0B48D-8E69-40A6-BFB6-C637E480390D}" dt="2021-04-26T07:56:12.170" v="104" actId="1076"/>
          <ac:picMkLst>
            <pc:docMk/>
            <pc:sldMk cId="826713347" sldId="5455"/>
            <ac:picMk id="5" creationId="{136584D6-F752-4B35-8EFE-BE3DCF8AC523}"/>
          </ac:picMkLst>
        </pc:picChg>
        <pc:picChg chg="mod">
          <ac:chgData name="Marianne Haddad" userId="818231a81fced73f" providerId="LiveId" clId="{2CC0B48D-8E69-40A6-BFB6-C637E480390D}" dt="2021-04-26T08:05:12.707" v="176" actId="1038"/>
          <ac:picMkLst>
            <pc:docMk/>
            <pc:sldMk cId="826713347" sldId="5455"/>
            <ac:picMk id="25" creationId="{049E1F9A-AF1D-40A2-84A3-8A961B14BABA}"/>
          </ac:picMkLst>
        </pc:picChg>
        <pc:picChg chg="mod">
          <ac:chgData name="Marianne Haddad" userId="818231a81fced73f" providerId="LiveId" clId="{2CC0B48D-8E69-40A6-BFB6-C637E480390D}" dt="2021-04-26T08:05:04.377" v="170" actId="1076"/>
          <ac:picMkLst>
            <pc:docMk/>
            <pc:sldMk cId="826713347" sldId="5455"/>
            <ac:picMk id="27" creationId="{12B1D83F-4550-47E8-9117-8AE3A8B29346}"/>
          </ac:picMkLst>
        </pc:picChg>
        <pc:picChg chg="mod">
          <ac:chgData name="Marianne Haddad" userId="818231a81fced73f" providerId="LiveId" clId="{2CC0B48D-8E69-40A6-BFB6-C637E480390D}" dt="2021-04-26T08:05:04.377" v="170" actId="1076"/>
          <ac:picMkLst>
            <pc:docMk/>
            <pc:sldMk cId="826713347" sldId="5455"/>
            <ac:picMk id="29" creationId="{7EF73DFA-E371-4654-9764-18412352119C}"/>
          </ac:picMkLst>
        </pc:picChg>
        <pc:picChg chg="mod">
          <ac:chgData name="Marianne Haddad" userId="818231a81fced73f" providerId="LiveId" clId="{2CC0B48D-8E69-40A6-BFB6-C637E480390D}" dt="2021-04-26T08:04:57.160" v="169" actId="1076"/>
          <ac:picMkLst>
            <pc:docMk/>
            <pc:sldMk cId="826713347" sldId="5455"/>
            <ac:picMk id="31" creationId="{FA3F9ED4-2060-4D1F-A72E-D3C5EA18E803}"/>
          </ac:picMkLst>
        </pc:picChg>
      </pc:sldChg>
      <pc:sldChg chg="modSp del setBg">
        <pc:chgData name="Marianne Haddad" userId="818231a81fced73f" providerId="LiveId" clId="{2CC0B48D-8E69-40A6-BFB6-C637E480390D}" dt="2021-04-26T07:49:06.930" v="17" actId="47"/>
        <pc:sldMkLst>
          <pc:docMk/>
          <pc:sldMk cId="2319790427" sldId="5456"/>
        </pc:sldMkLst>
        <pc:spChg chg="mod">
          <ac:chgData name="Marianne Haddad" userId="818231a81fced73f" providerId="LiveId" clId="{2CC0B48D-8E69-40A6-BFB6-C637E480390D}" dt="2021-04-26T07:49:05.163" v="16"/>
          <ac:spMkLst>
            <pc:docMk/>
            <pc:sldMk cId="2319790427" sldId="5456"/>
            <ac:spMk id="7" creationId="{216F07DD-1601-4EEC-9861-AAB966F7B632}"/>
          </ac:spMkLst>
        </pc:spChg>
      </pc:sldChg>
      <pc:sldChg chg="modSp setBg">
        <pc:chgData name="Marianne Haddad" userId="818231a81fced73f" providerId="LiveId" clId="{2CC0B48D-8E69-40A6-BFB6-C637E480390D}" dt="2021-04-26T07:49:22.761" v="19"/>
        <pc:sldMkLst>
          <pc:docMk/>
          <pc:sldMk cId="5418251" sldId="5458"/>
        </pc:sldMkLst>
        <pc:spChg chg="mod">
          <ac:chgData name="Marianne Haddad" userId="818231a81fced73f" providerId="LiveId" clId="{2CC0B48D-8E69-40A6-BFB6-C637E480390D}" dt="2021-04-26T07:49:22.761" v="19"/>
          <ac:spMkLst>
            <pc:docMk/>
            <pc:sldMk cId="5418251" sldId="5458"/>
            <ac:spMk id="7" creationId="{216F07DD-1601-4EEC-9861-AAB966F7B632}"/>
          </ac:spMkLst>
        </pc:spChg>
      </pc:sldChg>
      <pc:sldChg chg="modSp mod setBg">
        <pc:chgData name="Marianne Haddad" userId="818231a81fced73f" providerId="LiveId" clId="{2CC0B48D-8E69-40A6-BFB6-C637E480390D}" dt="2021-04-26T08:18:28.394" v="196" actId="403"/>
        <pc:sldMkLst>
          <pc:docMk/>
          <pc:sldMk cId="3230542875" sldId="5459"/>
        </pc:sldMkLst>
        <pc:spChg chg="mod">
          <ac:chgData name="Marianne Haddad" userId="818231a81fced73f" providerId="LiveId" clId="{2CC0B48D-8E69-40A6-BFB6-C637E480390D}" dt="2021-04-26T07:49:26.528" v="21"/>
          <ac:spMkLst>
            <pc:docMk/>
            <pc:sldMk cId="3230542875" sldId="5459"/>
            <ac:spMk id="7" creationId="{216F07DD-1601-4EEC-9861-AAB966F7B632}"/>
          </ac:spMkLst>
        </pc:spChg>
        <pc:spChg chg="mod">
          <ac:chgData name="Marianne Haddad" userId="818231a81fced73f" providerId="LiveId" clId="{2CC0B48D-8E69-40A6-BFB6-C637E480390D}" dt="2021-04-26T08:18:19.304" v="195" actId="1076"/>
          <ac:spMkLst>
            <pc:docMk/>
            <pc:sldMk cId="3230542875" sldId="5459"/>
            <ac:spMk id="38" creationId="{A07267F1-5417-43B0-A4BE-C994B1920208}"/>
          </ac:spMkLst>
        </pc:spChg>
        <pc:spChg chg="mod">
          <ac:chgData name="Marianne Haddad" userId="818231a81fced73f" providerId="LiveId" clId="{2CC0B48D-8E69-40A6-BFB6-C637E480390D}" dt="2021-04-26T08:18:19.304" v="195" actId="1076"/>
          <ac:spMkLst>
            <pc:docMk/>
            <pc:sldMk cId="3230542875" sldId="5459"/>
            <ac:spMk id="39" creationId="{DE28E7B5-7C30-427E-BECC-E7D811F9DE99}"/>
          </ac:spMkLst>
        </pc:spChg>
        <pc:spChg chg="mod">
          <ac:chgData name="Marianne Haddad" userId="818231a81fced73f" providerId="LiveId" clId="{2CC0B48D-8E69-40A6-BFB6-C637E480390D}" dt="2021-04-26T08:18:19.304" v="195" actId="1076"/>
          <ac:spMkLst>
            <pc:docMk/>
            <pc:sldMk cId="3230542875" sldId="5459"/>
            <ac:spMk id="40" creationId="{A3FC8AC1-3D11-446F-8541-F98A520E0776}"/>
          </ac:spMkLst>
        </pc:spChg>
        <pc:graphicFrameChg chg="modGraphic">
          <ac:chgData name="Marianne Haddad" userId="818231a81fced73f" providerId="LiveId" clId="{2CC0B48D-8E69-40A6-BFB6-C637E480390D}" dt="2021-04-26T08:18:28.394" v="196" actId="403"/>
          <ac:graphicFrameMkLst>
            <pc:docMk/>
            <pc:sldMk cId="3230542875" sldId="5459"/>
            <ac:graphicFrameMk id="2" creationId="{779D119E-1973-4330-96C5-0EAE0990FE7F}"/>
          </ac:graphicFrameMkLst>
        </pc:graphicFrameChg>
        <pc:picChg chg="mod">
          <ac:chgData name="Marianne Haddad" userId="818231a81fced73f" providerId="LiveId" clId="{2CC0B48D-8E69-40A6-BFB6-C637E480390D}" dt="2021-04-26T08:17:54.808" v="190" actId="1076"/>
          <ac:picMkLst>
            <pc:docMk/>
            <pc:sldMk cId="3230542875" sldId="5459"/>
            <ac:picMk id="30" creationId="{E8839144-2A60-41E8-9C8E-6C5F2960EC59}"/>
          </ac:picMkLst>
        </pc:picChg>
        <pc:picChg chg="mod">
          <ac:chgData name="Marianne Haddad" userId="818231a81fced73f" providerId="LiveId" clId="{2CC0B48D-8E69-40A6-BFB6-C637E480390D}" dt="2021-04-26T08:18:07.512" v="193" actId="1076"/>
          <ac:picMkLst>
            <pc:docMk/>
            <pc:sldMk cId="3230542875" sldId="5459"/>
            <ac:picMk id="31" creationId="{9ADD68EA-7013-47A3-8A5C-10F225615D36}"/>
          </ac:picMkLst>
        </pc:picChg>
        <pc:picChg chg="mod">
          <ac:chgData name="Marianne Haddad" userId="818231a81fced73f" providerId="LiveId" clId="{2CC0B48D-8E69-40A6-BFB6-C637E480390D}" dt="2021-04-26T08:18:03.208" v="192" actId="1076"/>
          <ac:picMkLst>
            <pc:docMk/>
            <pc:sldMk cId="3230542875" sldId="5459"/>
            <ac:picMk id="32" creationId="{F969DCDC-7F1E-483B-8BB1-A2E0BB2D719B}"/>
          </ac:picMkLst>
        </pc:picChg>
      </pc:sldChg>
      <pc:sldChg chg="modSp mod setBg">
        <pc:chgData name="Marianne Haddad" userId="818231a81fced73f" providerId="LiveId" clId="{2CC0B48D-8E69-40A6-BFB6-C637E480390D}" dt="2021-04-26T08:18:59.043" v="198" actId="20577"/>
        <pc:sldMkLst>
          <pc:docMk/>
          <pc:sldMk cId="2148767528" sldId="5460"/>
        </pc:sldMkLst>
        <pc:spChg chg="mod">
          <ac:chgData name="Marianne Haddad" userId="818231a81fced73f" providerId="LiveId" clId="{2CC0B48D-8E69-40A6-BFB6-C637E480390D}" dt="2021-04-26T07:55:04.438" v="64"/>
          <ac:spMkLst>
            <pc:docMk/>
            <pc:sldMk cId="2148767528" sldId="5460"/>
            <ac:spMk id="21" creationId="{4C3FB469-D93E-498B-A757-3AA6DCBE9260}"/>
          </ac:spMkLst>
        </pc:spChg>
        <pc:spChg chg="mod">
          <ac:chgData name="Marianne Haddad" userId="818231a81fced73f" providerId="LiveId" clId="{2CC0B48D-8E69-40A6-BFB6-C637E480390D}" dt="2021-04-26T07:55:41.580" v="103"/>
          <ac:spMkLst>
            <pc:docMk/>
            <pc:sldMk cId="2148767528" sldId="5460"/>
            <ac:spMk id="23" creationId="{C88A9564-A481-4298-A5CD-B74A2106540B}"/>
          </ac:spMkLst>
        </pc:spChg>
        <pc:spChg chg="mod">
          <ac:chgData name="Marianne Haddad" userId="818231a81fced73f" providerId="LiveId" clId="{2CC0B48D-8E69-40A6-BFB6-C637E480390D}" dt="2021-04-26T08:18:59.043" v="198" actId="20577"/>
          <ac:spMkLst>
            <pc:docMk/>
            <pc:sldMk cId="2148767528" sldId="5460"/>
            <ac:spMk id="24" creationId="{E581EF14-BED7-4775-A91D-E05A3098F908}"/>
          </ac:spMkLst>
        </pc:spChg>
        <pc:spChg chg="mod">
          <ac:chgData name="Marianne Haddad" userId="818231a81fced73f" providerId="LiveId" clId="{2CC0B48D-8E69-40A6-BFB6-C637E480390D}" dt="2021-04-26T07:55:11.434" v="82" actId="1036"/>
          <ac:spMkLst>
            <pc:docMk/>
            <pc:sldMk cId="2148767528" sldId="5460"/>
            <ac:spMk id="25" creationId="{038ACCF7-D66E-4ED2-A1E9-5FEBD1DFE5BA}"/>
          </ac:spMkLst>
        </pc:spChg>
      </pc:sldChg>
    </pc:docChg>
  </pc:docChgLst>
  <pc:docChgLst>
    <pc:chgData name="Mariana Beija" userId="d2d5e5bf869fdace" providerId="LiveId" clId="{CC69AF93-5112-41A7-8D6F-71998D98CFB9}"/>
    <pc:docChg chg="undo custSel delSld modSld">
      <pc:chgData name="Mariana Beija" userId="d2d5e5bf869fdace" providerId="LiveId" clId="{CC69AF93-5112-41A7-8D6F-71998D98CFB9}" dt="2021-07-09T07:07:36.144" v="168" actId="47"/>
      <pc:docMkLst>
        <pc:docMk/>
      </pc:docMkLst>
      <pc:sldChg chg="modSp mod">
        <pc:chgData name="Mariana Beija" userId="d2d5e5bf869fdace" providerId="LiveId" clId="{CC69AF93-5112-41A7-8D6F-71998D98CFB9}" dt="2021-07-09T07:05:14.207" v="10" actId="1076"/>
        <pc:sldMkLst>
          <pc:docMk/>
          <pc:sldMk cId="3365020822" sldId="5283"/>
        </pc:sldMkLst>
        <pc:spChg chg="mod">
          <ac:chgData name="Mariana Beija" userId="d2d5e5bf869fdace" providerId="LiveId" clId="{CC69AF93-5112-41A7-8D6F-71998D98CFB9}" dt="2021-07-09T07:05:14.207" v="10" actId="1076"/>
          <ac:spMkLst>
            <pc:docMk/>
            <pc:sldMk cId="3365020822" sldId="5283"/>
            <ac:spMk id="7" creationId="{02A3E3F3-8D85-4E56-B504-C933A53B0026}"/>
          </ac:spMkLst>
        </pc:spChg>
      </pc:sldChg>
      <pc:sldChg chg="modSp mod">
        <pc:chgData name="Mariana Beija" userId="d2d5e5bf869fdace" providerId="LiveId" clId="{CC69AF93-5112-41A7-8D6F-71998D98CFB9}" dt="2021-07-09T07:07:26.232" v="167" actId="20577"/>
        <pc:sldMkLst>
          <pc:docMk/>
          <pc:sldMk cId="4165972782" sldId="5349"/>
        </pc:sldMkLst>
        <pc:spChg chg="mod">
          <ac:chgData name="Mariana Beija" userId="d2d5e5bf869fdace" providerId="LiveId" clId="{CC69AF93-5112-41A7-8D6F-71998D98CFB9}" dt="2021-07-09T07:07:26.232" v="167" actId="20577"/>
          <ac:spMkLst>
            <pc:docMk/>
            <pc:sldMk cId="4165972782" sldId="5349"/>
            <ac:spMk id="22" creationId="{330E1A97-5B21-478F-808A-EC77EC06CE84}"/>
          </ac:spMkLst>
        </pc:spChg>
      </pc:sldChg>
      <pc:sldChg chg="del">
        <pc:chgData name="Mariana Beija" userId="d2d5e5bf869fdace" providerId="LiveId" clId="{CC69AF93-5112-41A7-8D6F-71998D98CFB9}" dt="2021-07-09T07:07:36.144" v="168" actId="47"/>
        <pc:sldMkLst>
          <pc:docMk/>
          <pc:sldMk cId="1404532386" sldId="5394"/>
        </pc:sldMkLst>
      </pc:sldChg>
      <pc:sldChg chg="modSp mod">
        <pc:chgData name="Mariana Beija" userId="d2d5e5bf869fdace" providerId="LiveId" clId="{CC69AF93-5112-41A7-8D6F-71998D98CFB9}" dt="2021-07-09T07:05:20.761" v="11" actId="20577"/>
        <pc:sldMkLst>
          <pc:docMk/>
          <pc:sldMk cId="109186694" sldId="5471"/>
        </pc:sldMkLst>
        <pc:spChg chg="mod">
          <ac:chgData name="Mariana Beija" userId="d2d5e5bf869fdace" providerId="LiveId" clId="{CC69AF93-5112-41A7-8D6F-71998D98CFB9}" dt="2021-07-09T07:05:20.761" v="11" actId="20577"/>
          <ac:spMkLst>
            <pc:docMk/>
            <pc:sldMk cId="109186694" sldId="5471"/>
            <ac:spMk id="22" creationId="{0095570F-9031-46E0-8E0E-2231E693CB5A}"/>
          </ac:spMkLst>
        </pc:spChg>
      </pc:sldChg>
    </pc:docChg>
  </pc:docChgLst>
  <pc:docChgLst>
    <pc:chgData name="Mariana Beija" userId="d2d5e5bf869fdace" providerId="LiveId" clId="{DE4A6F83-B4F8-4A55-BD43-917DC180021E}"/>
    <pc:docChg chg="undo custSel addSld modSld sldOrd">
      <pc:chgData name="Mariana Beija" userId="d2d5e5bf869fdace" providerId="LiveId" clId="{DE4A6F83-B4F8-4A55-BD43-917DC180021E}" dt="2021-04-27T18:37:33.913" v="1867" actId="20577"/>
      <pc:docMkLst>
        <pc:docMk/>
      </pc:docMkLst>
      <pc:sldChg chg="modSp mod">
        <pc:chgData name="Mariana Beija" userId="d2d5e5bf869fdace" providerId="LiveId" clId="{DE4A6F83-B4F8-4A55-BD43-917DC180021E}" dt="2021-04-27T18:37:33.913" v="1867" actId="20577"/>
        <pc:sldMkLst>
          <pc:docMk/>
          <pc:sldMk cId="3765169012" sldId="447"/>
        </pc:sldMkLst>
        <pc:spChg chg="mod">
          <ac:chgData name="Mariana Beija" userId="d2d5e5bf869fdace" providerId="LiveId" clId="{DE4A6F83-B4F8-4A55-BD43-917DC180021E}" dt="2021-04-27T18:37:33.913" v="1867" actId="20577"/>
          <ac:spMkLst>
            <pc:docMk/>
            <pc:sldMk cId="3765169012" sldId="447"/>
            <ac:spMk id="9" creationId="{A1C557BC-9CC9-47B8-A7CC-D65E3F1591E7}"/>
          </ac:spMkLst>
        </pc:spChg>
      </pc:sldChg>
      <pc:sldChg chg="delSp modSp add mod modClrScheme chgLayout">
        <pc:chgData name="Mariana Beija" userId="d2d5e5bf869fdace" providerId="LiveId" clId="{DE4A6F83-B4F8-4A55-BD43-917DC180021E}" dt="2021-04-27T04:53:27.145" v="1430" actId="700"/>
        <pc:sldMkLst>
          <pc:docMk/>
          <pc:sldMk cId="1174444582" sldId="5272"/>
        </pc:sldMkLst>
        <pc:spChg chg="mod">
          <ac:chgData name="Mariana Beija" userId="d2d5e5bf869fdace" providerId="LiveId" clId="{DE4A6F83-B4F8-4A55-BD43-917DC180021E}" dt="2021-04-27T04:53:03.688" v="1425" actId="2711"/>
          <ac:spMkLst>
            <pc:docMk/>
            <pc:sldMk cId="1174444582" sldId="5272"/>
            <ac:spMk id="10" creationId="{A60A0AC7-FEAB-403A-87DA-CD7FBF6A0879}"/>
          </ac:spMkLst>
        </pc:spChg>
        <pc:spChg chg="mod">
          <ac:chgData name="Mariana Beija" userId="d2d5e5bf869fdace" providerId="LiveId" clId="{DE4A6F83-B4F8-4A55-BD43-917DC180021E}" dt="2021-04-27T04:53:17.834" v="1428" actId="2711"/>
          <ac:spMkLst>
            <pc:docMk/>
            <pc:sldMk cId="1174444582" sldId="5272"/>
            <ac:spMk id="11" creationId="{C4C4C1FA-4FA5-497A-8E3B-300079B07804}"/>
          </ac:spMkLst>
        </pc:spChg>
        <pc:spChg chg="mod">
          <ac:chgData name="Mariana Beija" userId="d2d5e5bf869fdace" providerId="LiveId" clId="{DE4A6F83-B4F8-4A55-BD43-917DC180021E}" dt="2021-04-27T04:53:03.688" v="1425" actId="2711"/>
          <ac:spMkLst>
            <pc:docMk/>
            <pc:sldMk cId="1174444582" sldId="5272"/>
            <ac:spMk id="14" creationId="{7131D733-2E43-4282-A3B7-6C026CDF7ACD}"/>
          </ac:spMkLst>
        </pc:spChg>
        <pc:spChg chg="mod">
          <ac:chgData name="Mariana Beija" userId="d2d5e5bf869fdace" providerId="LiveId" clId="{DE4A6F83-B4F8-4A55-BD43-917DC180021E}" dt="2021-04-27T04:53:17.834" v="1428" actId="2711"/>
          <ac:spMkLst>
            <pc:docMk/>
            <pc:sldMk cId="1174444582" sldId="5272"/>
            <ac:spMk id="15" creationId="{CED3F5EF-BB77-4D43-8578-1022936E35E3}"/>
          </ac:spMkLst>
        </pc:spChg>
        <pc:spChg chg="mod">
          <ac:chgData name="Mariana Beija" userId="d2d5e5bf869fdace" providerId="LiveId" clId="{DE4A6F83-B4F8-4A55-BD43-917DC180021E}" dt="2021-04-27T04:53:03.688" v="1425" actId="2711"/>
          <ac:spMkLst>
            <pc:docMk/>
            <pc:sldMk cId="1174444582" sldId="5272"/>
            <ac:spMk id="17" creationId="{70B30F20-22DD-4392-9C17-D28BA068C9BD}"/>
          </ac:spMkLst>
        </pc:spChg>
        <pc:spChg chg="mod">
          <ac:chgData name="Mariana Beija" userId="d2d5e5bf869fdace" providerId="LiveId" clId="{DE4A6F83-B4F8-4A55-BD43-917DC180021E}" dt="2021-04-27T04:53:07.790" v="1426" actId="2711"/>
          <ac:spMkLst>
            <pc:docMk/>
            <pc:sldMk cId="1174444582" sldId="5272"/>
            <ac:spMk id="21" creationId="{52D15CDF-8261-48CD-857F-E6CF66801F1B}"/>
          </ac:spMkLst>
        </pc:spChg>
        <pc:spChg chg="mod ord">
          <ac:chgData name="Mariana Beija" userId="d2d5e5bf869fdace" providerId="LiveId" clId="{DE4A6F83-B4F8-4A55-BD43-917DC180021E}" dt="2021-04-27T04:53:27.145" v="1430" actId="700"/>
          <ac:spMkLst>
            <pc:docMk/>
            <pc:sldMk cId="1174444582" sldId="5272"/>
            <ac:spMk id="22" creationId="{5AF32D01-0F40-4D97-AF6A-EDD131F2E561}"/>
          </ac:spMkLst>
        </pc:spChg>
        <pc:spChg chg="mod">
          <ac:chgData name="Mariana Beija" userId="d2d5e5bf869fdace" providerId="LiveId" clId="{DE4A6F83-B4F8-4A55-BD43-917DC180021E}" dt="2021-04-27T04:53:17.834" v="1428" actId="2711"/>
          <ac:spMkLst>
            <pc:docMk/>
            <pc:sldMk cId="1174444582" sldId="5272"/>
            <ac:spMk id="23" creationId="{0E79DDE4-724D-4590-BE50-DBAD1C1F4184}"/>
          </ac:spMkLst>
        </pc:spChg>
        <pc:spChg chg="mod">
          <ac:chgData name="Mariana Beija" userId="d2d5e5bf869fdace" providerId="LiveId" clId="{DE4A6F83-B4F8-4A55-BD43-917DC180021E}" dt="2021-04-27T04:53:12.054" v="1427" actId="2711"/>
          <ac:spMkLst>
            <pc:docMk/>
            <pc:sldMk cId="1174444582" sldId="5272"/>
            <ac:spMk id="24" creationId="{6C3F3B9A-5AD4-4D3C-82D2-11FC666203F8}"/>
          </ac:spMkLst>
        </pc:spChg>
        <pc:spChg chg="mod">
          <ac:chgData name="Mariana Beija" userId="d2d5e5bf869fdace" providerId="LiveId" clId="{DE4A6F83-B4F8-4A55-BD43-917DC180021E}" dt="2021-04-27T04:53:17.834" v="1428" actId="2711"/>
          <ac:spMkLst>
            <pc:docMk/>
            <pc:sldMk cId="1174444582" sldId="5272"/>
            <ac:spMk id="27" creationId="{2ADBF4C9-39F5-4C60-8E1B-525AF6EECC98}"/>
          </ac:spMkLst>
        </pc:spChg>
        <pc:spChg chg="mod">
          <ac:chgData name="Mariana Beija" userId="d2d5e5bf869fdace" providerId="LiveId" clId="{DE4A6F83-B4F8-4A55-BD43-917DC180021E}" dt="2021-04-27T04:53:03.688" v="1425" actId="2711"/>
          <ac:spMkLst>
            <pc:docMk/>
            <pc:sldMk cId="1174444582" sldId="5272"/>
            <ac:spMk id="28" creationId="{148C7EF0-882B-4A9B-ABC9-205186A4ED0B}"/>
          </ac:spMkLst>
        </pc:spChg>
        <pc:picChg chg="del">
          <ac:chgData name="Mariana Beija" userId="d2d5e5bf869fdace" providerId="LiveId" clId="{DE4A6F83-B4F8-4A55-BD43-917DC180021E}" dt="2021-04-27T04:53:22.362" v="1429" actId="478"/>
          <ac:picMkLst>
            <pc:docMk/>
            <pc:sldMk cId="1174444582" sldId="5272"/>
            <ac:picMk id="25" creationId="{308273A2-D26B-4BEF-9554-3DF576B927E9}"/>
          </ac:picMkLst>
        </pc:picChg>
      </pc:sldChg>
      <pc:sldChg chg="modSp mod">
        <pc:chgData name="Mariana Beija" userId="d2d5e5bf869fdace" providerId="LiveId" clId="{DE4A6F83-B4F8-4A55-BD43-917DC180021E}" dt="2021-04-26T07:05:03.879" v="141" actId="20577"/>
        <pc:sldMkLst>
          <pc:docMk/>
          <pc:sldMk cId="3365020822" sldId="5283"/>
        </pc:sldMkLst>
        <pc:spChg chg="mod">
          <ac:chgData name="Mariana Beija" userId="d2d5e5bf869fdace" providerId="LiveId" clId="{DE4A6F83-B4F8-4A55-BD43-917DC180021E}" dt="2021-04-26T07:05:03.879" v="141" actId="20577"/>
          <ac:spMkLst>
            <pc:docMk/>
            <pc:sldMk cId="3365020822" sldId="5283"/>
            <ac:spMk id="2" creationId="{E8C67DD0-4B0F-46A6-9ABD-83C2693E9B85}"/>
          </ac:spMkLst>
        </pc:spChg>
        <pc:spChg chg="mod">
          <ac:chgData name="Mariana Beija" userId="d2d5e5bf869fdace" providerId="LiveId" clId="{DE4A6F83-B4F8-4A55-BD43-917DC180021E}" dt="2021-04-26T07:04:15.016" v="3"/>
          <ac:spMkLst>
            <pc:docMk/>
            <pc:sldMk cId="3365020822" sldId="5283"/>
            <ac:spMk id="3" creationId="{48F47E44-2FD0-4B9F-A3C9-9E3DA9324AA8}"/>
          </ac:spMkLst>
        </pc:spChg>
        <pc:spChg chg="mod">
          <ac:chgData name="Mariana Beija" userId="d2d5e5bf869fdace" providerId="LiveId" clId="{DE4A6F83-B4F8-4A55-BD43-917DC180021E}" dt="2021-04-26T07:03:40.891" v="1" actId="20577"/>
          <ac:spMkLst>
            <pc:docMk/>
            <pc:sldMk cId="3365020822" sldId="5283"/>
            <ac:spMk id="7" creationId="{02A3E3F3-8D85-4E56-B504-C933A53B0026}"/>
          </ac:spMkLst>
        </pc:spChg>
      </pc:sldChg>
      <pc:sldChg chg="modSp mod modClrScheme chgLayout">
        <pc:chgData name="Mariana Beija" userId="d2d5e5bf869fdace" providerId="LiveId" clId="{DE4A6F83-B4F8-4A55-BD43-917DC180021E}" dt="2021-04-27T04:49:09.728" v="1038" actId="20577"/>
        <pc:sldMkLst>
          <pc:docMk/>
          <pc:sldMk cId="2946069832" sldId="5286"/>
        </pc:sldMkLst>
        <pc:spChg chg="mod">
          <ac:chgData name="Mariana Beija" userId="d2d5e5bf869fdace" providerId="LiveId" clId="{DE4A6F83-B4F8-4A55-BD43-917DC180021E}" dt="2021-04-26T13:00:16.835" v="233" actId="1076"/>
          <ac:spMkLst>
            <pc:docMk/>
            <pc:sldMk cId="2946069832" sldId="5286"/>
            <ac:spMk id="18" creationId="{2A39E5B0-8839-45A2-9011-76D9644D919F}"/>
          </ac:spMkLst>
        </pc:spChg>
        <pc:spChg chg="mod ord">
          <ac:chgData name="Mariana Beija" userId="d2d5e5bf869fdace" providerId="LiveId" clId="{DE4A6F83-B4F8-4A55-BD43-917DC180021E}" dt="2021-04-26T12:59:56.697" v="231" actId="700"/>
          <ac:spMkLst>
            <pc:docMk/>
            <pc:sldMk cId="2946069832" sldId="5286"/>
            <ac:spMk id="22" creationId="{5AF32D01-0F40-4D97-AF6A-EDD131F2E561}"/>
          </ac:spMkLst>
        </pc:spChg>
        <pc:spChg chg="mod">
          <ac:chgData name="Mariana Beija" userId="d2d5e5bf869fdace" providerId="LiveId" clId="{DE4A6F83-B4F8-4A55-BD43-917DC180021E}" dt="2021-04-27T04:49:09.728" v="1038" actId="20577"/>
          <ac:spMkLst>
            <pc:docMk/>
            <pc:sldMk cId="2946069832" sldId="5286"/>
            <ac:spMk id="25" creationId="{634E5913-63F7-4370-A86D-45782EAA144A}"/>
          </ac:spMkLst>
        </pc:spChg>
      </pc:sldChg>
      <pc:sldChg chg="modSp mod ord modClrScheme chgLayout">
        <pc:chgData name="Mariana Beija" userId="d2d5e5bf869fdace" providerId="LiveId" clId="{DE4A6F83-B4F8-4A55-BD43-917DC180021E}" dt="2021-04-26T14:31:33.443" v="758" actId="404"/>
        <pc:sldMkLst>
          <pc:docMk/>
          <pc:sldMk cId="302594675" sldId="5288"/>
        </pc:sldMkLst>
        <pc:spChg chg="mod ord">
          <ac:chgData name="Mariana Beija" userId="d2d5e5bf869fdace" providerId="LiveId" clId="{DE4A6F83-B4F8-4A55-BD43-917DC180021E}" dt="2021-04-26T12:59:23.932" v="230" actId="700"/>
          <ac:spMkLst>
            <pc:docMk/>
            <pc:sldMk cId="302594675" sldId="5288"/>
            <ac:spMk id="22" creationId="{5AF32D01-0F40-4D97-AF6A-EDD131F2E561}"/>
          </ac:spMkLst>
        </pc:spChg>
        <pc:spChg chg="mod">
          <ac:chgData name="Mariana Beija" userId="d2d5e5bf869fdace" providerId="LiveId" clId="{DE4A6F83-B4F8-4A55-BD43-917DC180021E}" dt="2021-04-26T14:30:24.499" v="653" actId="20577"/>
          <ac:spMkLst>
            <pc:docMk/>
            <pc:sldMk cId="302594675" sldId="5288"/>
            <ac:spMk id="25" creationId="{634E5913-63F7-4370-A86D-45782EAA144A}"/>
          </ac:spMkLst>
        </pc:spChg>
        <pc:spChg chg="mod">
          <ac:chgData name="Mariana Beija" userId="d2d5e5bf869fdace" providerId="LiveId" clId="{DE4A6F83-B4F8-4A55-BD43-917DC180021E}" dt="2021-04-26T14:31:33.443" v="758" actId="404"/>
          <ac:spMkLst>
            <pc:docMk/>
            <pc:sldMk cId="302594675" sldId="5288"/>
            <ac:spMk id="31" creationId="{F67B906C-296C-4D97-9943-24D78ACA7AF3}"/>
          </ac:spMkLst>
        </pc:spChg>
        <pc:spChg chg="mod">
          <ac:chgData name="Mariana Beija" userId="d2d5e5bf869fdace" providerId="LiveId" clId="{DE4A6F83-B4F8-4A55-BD43-917DC180021E}" dt="2021-04-26T14:31:33.443" v="758" actId="404"/>
          <ac:spMkLst>
            <pc:docMk/>
            <pc:sldMk cId="302594675" sldId="5288"/>
            <ac:spMk id="32" creationId="{C708D19C-8D74-4B21-ACD8-6F66C25B7D51}"/>
          </ac:spMkLst>
        </pc:spChg>
        <pc:spChg chg="mod">
          <ac:chgData name="Mariana Beija" userId="d2d5e5bf869fdace" providerId="LiveId" clId="{DE4A6F83-B4F8-4A55-BD43-917DC180021E}" dt="2021-04-26T14:31:33.443" v="758" actId="404"/>
          <ac:spMkLst>
            <pc:docMk/>
            <pc:sldMk cId="302594675" sldId="5288"/>
            <ac:spMk id="33" creationId="{C6B8990E-AD9B-4A0A-97A2-67A08ADD353C}"/>
          </ac:spMkLst>
        </pc:spChg>
        <pc:spChg chg="mod">
          <ac:chgData name="Mariana Beija" userId="d2d5e5bf869fdace" providerId="LiveId" clId="{DE4A6F83-B4F8-4A55-BD43-917DC180021E}" dt="2021-04-26T14:31:33.443" v="758" actId="404"/>
          <ac:spMkLst>
            <pc:docMk/>
            <pc:sldMk cId="302594675" sldId="5288"/>
            <ac:spMk id="41" creationId="{822E9369-9587-43F0-A0BF-F78D3CF0A160}"/>
          </ac:spMkLst>
        </pc:spChg>
      </pc:sldChg>
      <pc:sldChg chg="delSp modSp mod ord modClrScheme chgLayout">
        <pc:chgData name="Mariana Beija" userId="d2d5e5bf869fdace" providerId="LiveId" clId="{DE4A6F83-B4F8-4A55-BD43-917DC180021E}" dt="2021-04-27T10:54:39.300" v="1827" actId="20577"/>
        <pc:sldMkLst>
          <pc:docMk/>
          <pc:sldMk cId="589804225" sldId="5290"/>
        </pc:sldMkLst>
        <pc:spChg chg="mod">
          <ac:chgData name="Mariana Beija" userId="d2d5e5bf869fdace" providerId="LiveId" clId="{DE4A6F83-B4F8-4A55-BD43-917DC180021E}" dt="2021-04-26T14:31:05.037" v="753" actId="2711"/>
          <ac:spMkLst>
            <pc:docMk/>
            <pc:sldMk cId="589804225" sldId="5290"/>
            <ac:spMk id="6" creationId="{BC1748D9-D673-4DC2-BE55-E89AED266DCB}"/>
          </ac:spMkLst>
        </pc:spChg>
        <pc:spChg chg="del mod">
          <ac:chgData name="Mariana Beija" userId="d2d5e5bf869fdace" providerId="LiveId" clId="{DE4A6F83-B4F8-4A55-BD43-917DC180021E}" dt="2021-04-26T14:53:18.525" v="870" actId="478"/>
          <ac:spMkLst>
            <pc:docMk/>
            <pc:sldMk cId="589804225" sldId="5290"/>
            <ac:spMk id="18" creationId="{2A39E5B0-8839-45A2-9011-76D9644D919F}"/>
          </ac:spMkLst>
        </pc:spChg>
        <pc:spChg chg="del mod">
          <ac:chgData name="Mariana Beija" userId="d2d5e5bf869fdace" providerId="LiveId" clId="{DE4A6F83-B4F8-4A55-BD43-917DC180021E}" dt="2021-04-26T14:53:21.893" v="872" actId="478"/>
          <ac:spMkLst>
            <pc:docMk/>
            <pc:sldMk cId="589804225" sldId="5290"/>
            <ac:spMk id="20" creationId="{28A4CE89-9A9A-4F20-9A29-0B894733BF92}"/>
          </ac:spMkLst>
        </pc:spChg>
        <pc:spChg chg="mod ord">
          <ac:chgData name="Mariana Beija" userId="d2d5e5bf869fdace" providerId="LiveId" clId="{DE4A6F83-B4F8-4A55-BD43-917DC180021E}" dt="2021-04-26T14:53:27.222" v="873" actId="1076"/>
          <ac:spMkLst>
            <pc:docMk/>
            <pc:sldMk cId="589804225" sldId="5290"/>
            <ac:spMk id="22" creationId="{5AF32D01-0F40-4D97-AF6A-EDD131F2E561}"/>
          </ac:spMkLst>
        </pc:spChg>
        <pc:spChg chg="mod">
          <ac:chgData name="Mariana Beija" userId="d2d5e5bf869fdace" providerId="LiveId" clId="{DE4A6F83-B4F8-4A55-BD43-917DC180021E}" dt="2021-04-27T10:54:39.300" v="1827" actId="20577"/>
          <ac:spMkLst>
            <pc:docMk/>
            <pc:sldMk cId="589804225" sldId="5290"/>
            <ac:spMk id="25" creationId="{634E5913-63F7-4370-A86D-45782EAA144A}"/>
          </ac:spMkLst>
        </pc:spChg>
        <pc:spChg chg="mod">
          <ac:chgData name="Mariana Beija" userId="d2d5e5bf869fdace" providerId="LiveId" clId="{DE4A6F83-B4F8-4A55-BD43-917DC180021E}" dt="2021-04-26T14:31:22.251" v="756" actId="404"/>
          <ac:spMkLst>
            <pc:docMk/>
            <pc:sldMk cId="589804225" sldId="5290"/>
            <ac:spMk id="26" creationId="{AFF1BD62-D55A-4A72-BC8E-871D2AEA775C}"/>
          </ac:spMkLst>
        </pc:spChg>
        <pc:spChg chg="mod">
          <ac:chgData name="Mariana Beija" userId="d2d5e5bf869fdace" providerId="LiveId" clId="{DE4A6F83-B4F8-4A55-BD43-917DC180021E}" dt="2021-04-26T14:31:22.251" v="756" actId="404"/>
          <ac:spMkLst>
            <pc:docMk/>
            <pc:sldMk cId="589804225" sldId="5290"/>
            <ac:spMk id="27" creationId="{DAE3DB6D-2891-4AB7-B887-35C651D435F1}"/>
          </ac:spMkLst>
        </pc:spChg>
        <pc:spChg chg="mod">
          <ac:chgData name="Mariana Beija" userId="d2d5e5bf869fdace" providerId="LiveId" clId="{DE4A6F83-B4F8-4A55-BD43-917DC180021E}" dt="2021-04-26T14:31:22.251" v="756" actId="404"/>
          <ac:spMkLst>
            <pc:docMk/>
            <pc:sldMk cId="589804225" sldId="5290"/>
            <ac:spMk id="28" creationId="{004F4BB3-EAB7-49B8-812F-A6C233ABD6D2}"/>
          </ac:spMkLst>
        </pc:spChg>
        <pc:spChg chg="mod">
          <ac:chgData name="Mariana Beija" userId="d2d5e5bf869fdace" providerId="LiveId" clId="{DE4A6F83-B4F8-4A55-BD43-917DC180021E}" dt="2021-04-26T14:31:22.251" v="756" actId="404"/>
          <ac:spMkLst>
            <pc:docMk/>
            <pc:sldMk cId="589804225" sldId="5290"/>
            <ac:spMk id="31" creationId="{100AF149-4BAE-44A4-8E39-F0292F3DAF8E}"/>
          </ac:spMkLst>
        </pc:spChg>
        <pc:spChg chg="mod">
          <ac:chgData name="Mariana Beija" userId="d2d5e5bf869fdace" providerId="LiveId" clId="{DE4A6F83-B4F8-4A55-BD43-917DC180021E}" dt="2021-04-26T14:31:22.251" v="756" actId="404"/>
          <ac:spMkLst>
            <pc:docMk/>
            <pc:sldMk cId="589804225" sldId="5290"/>
            <ac:spMk id="36" creationId="{0CE6180F-1650-451F-AB6A-8EE32C2F6700}"/>
          </ac:spMkLst>
        </pc:spChg>
        <pc:spChg chg="mod">
          <ac:chgData name="Mariana Beija" userId="d2d5e5bf869fdace" providerId="LiveId" clId="{DE4A6F83-B4F8-4A55-BD43-917DC180021E}" dt="2021-04-26T14:31:22.251" v="756" actId="404"/>
          <ac:spMkLst>
            <pc:docMk/>
            <pc:sldMk cId="589804225" sldId="5290"/>
            <ac:spMk id="42" creationId="{A227C58A-5CCE-4BD6-8591-DC9F4D524F0C}"/>
          </ac:spMkLst>
        </pc:spChg>
        <pc:spChg chg="mod">
          <ac:chgData name="Mariana Beija" userId="d2d5e5bf869fdace" providerId="LiveId" clId="{DE4A6F83-B4F8-4A55-BD43-917DC180021E}" dt="2021-04-26T14:31:22.251" v="756" actId="404"/>
          <ac:spMkLst>
            <pc:docMk/>
            <pc:sldMk cId="589804225" sldId="5290"/>
            <ac:spMk id="50" creationId="{E616B442-4D76-472B-BDF2-2919D1CED14F}"/>
          </ac:spMkLst>
        </pc:spChg>
        <pc:picChg chg="del mod">
          <ac:chgData name="Mariana Beija" userId="d2d5e5bf869fdace" providerId="LiveId" clId="{DE4A6F83-B4F8-4A55-BD43-917DC180021E}" dt="2021-04-26T14:37:52.908" v="868" actId="478"/>
          <ac:picMkLst>
            <pc:docMk/>
            <pc:sldMk cId="589804225" sldId="5290"/>
            <ac:picMk id="16" creationId="{85FC5CD7-4152-4108-B33D-58019E7705F1}"/>
          </ac:picMkLst>
        </pc:picChg>
      </pc:sldChg>
      <pc:sldChg chg="modSp mod">
        <pc:chgData name="Mariana Beija" userId="d2d5e5bf869fdace" providerId="LiveId" clId="{DE4A6F83-B4F8-4A55-BD43-917DC180021E}" dt="2021-04-26T07:05:47.503" v="226" actId="20577"/>
        <pc:sldMkLst>
          <pc:docMk/>
          <pc:sldMk cId="3673916471" sldId="5309"/>
        </pc:sldMkLst>
        <pc:spChg chg="mod">
          <ac:chgData name="Mariana Beija" userId="d2d5e5bf869fdace" providerId="LiveId" clId="{DE4A6F83-B4F8-4A55-BD43-917DC180021E}" dt="2021-04-26T07:05:47.503" v="226" actId="20577"/>
          <ac:spMkLst>
            <pc:docMk/>
            <pc:sldMk cId="3673916471" sldId="5309"/>
            <ac:spMk id="2" creationId="{F7586160-4C62-4039-8F91-7A66BD07630C}"/>
          </ac:spMkLst>
        </pc:spChg>
        <pc:spChg chg="mod">
          <ac:chgData name="Mariana Beija" userId="d2d5e5bf869fdace" providerId="LiveId" clId="{DE4A6F83-B4F8-4A55-BD43-917DC180021E}" dt="2021-04-26T07:05:19.815" v="145" actId="20577"/>
          <ac:spMkLst>
            <pc:docMk/>
            <pc:sldMk cId="3673916471" sldId="5309"/>
            <ac:spMk id="11" creationId="{3B3F06A4-0838-41DE-83DE-0DE5C4032EFD}"/>
          </ac:spMkLst>
        </pc:spChg>
        <pc:spChg chg="mod">
          <ac:chgData name="Mariana Beija" userId="d2d5e5bf869fdace" providerId="LiveId" clId="{DE4A6F83-B4F8-4A55-BD43-917DC180021E}" dt="2021-04-26T07:05:32.445" v="190" actId="20577"/>
          <ac:spMkLst>
            <pc:docMk/>
            <pc:sldMk cId="3673916471" sldId="5309"/>
            <ac:spMk id="13" creationId="{35834E90-E4AA-45F9-839B-2E006AC20BD2}"/>
          </ac:spMkLst>
        </pc:spChg>
      </pc:sldChg>
      <pc:sldChg chg="modSp mod">
        <pc:chgData name="Mariana Beija" userId="d2d5e5bf869fdace" providerId="LiveId" clId="{DE4A6F83-B4F8-4A55-BD43-917DC180021E}" dt="2021-04-26T14:14:18.587" v="353" actId="20577"/>
        <pc:sldMkLst>
          <pc:docMk/>
          <pc:sldMk cId="826713347" sldId="5455"/>
        </pc:sldMkLst>
        <pc:spChg chg="mod">
          <ac:chgData name="Mariana Beija" userId="d2d5e5bf869fdace" providerId="LiveId" clId="{DE4A6F83-B4F8-4A55-BD43-917DC180021E}" dt="2021-04-26T14:14:18.587" v="353" actId="20577"/>
          <ac:spMkLst>
            <pc:docMk/>
            <pc:sldMk cId="826713347" sldId="5455"/>
            <ac:spMk id="9" creationId="{A1C557BC-9CC9-47B8-A7CC-D65E3F1591E7}"/>
          </ac:spMkLst>
        </pc:spChg>
        <pc:spChg chg="mod">
          <ac:chgData name="Mariana Beija" userId="d2d5e5bf869fdace" providerId="LiveId" clId="{DE4A6F83-B4F8-4A55-BD43-917DC180021E}" dt="2021-04-26T07:07:43.970" v="227" actId="20577"/>
          <ac:spMkLst>
            <pc:docMk/>
            <pc:sldMk cId="826713347" sldId="5455"/>
            <ac:spMk id="12" creationId="{2F4DB337-7E42-4C6F-BB62-8F7D8EC3D685}"/>
          </ac:spMkLst>
        </pc:spChg>
      </pc:sldChg>
      <pc:sldChg chg="addSp modSp mod">
        <pc:chgData name="Mariana Beija" userId="d2d5e5bf869fdace" providerId="LiveId" clId="{DE4A6F83-B4F8-4A55-BD43-917DC180021E}" dt="2021-04-27T04:56:29.599" v="1792" actId="20577"/>
        <pc:sldMkLst>
          <pc:docMk/>
          <pc:sldMk cId="5418251" sldId="5458"/>
        </pc:sldMkLst>
        <pc:spChg chg="mod">
          <ac:chgData name="Mariana Beija" userId="d2d5e5bf869fdace" providerId="LiveId" clId="{DE4A6F83-B4F8-4A55-BD43-917DC180021E}" dt="2021-04-27T04:52:26.862" v="1402" actId="1076"/>
          <ac:spMkLst>
            <pc:docMk/>
            <pc:sldMk cId="5418251" sldId="5458"/>
            <ac:spMk id="2" creationId="{5499E54F-95B6-4F85-A414-D1DEA99125B8}"/>
          </ac:spMkLst>
        </pc:spChg>
        <pc:spChg chg="add mod">
          <ac:chgData name="Mariana Beija" userId="d2d5e5bf869fdace" providerId="LiveId" clId="{DE4A6F83-B4F8-4A55-BD43-917DC180021E}" dt="2021-04-27T04:54:34.925" v="1503" actId="1076"/>
          <ac:spMkLst>
            <pc:docMk/>
            <pc:sldMk cId="5418251" sldId="5458"/>
            <ac:spMk id="3" creationId="{48A6D862-9A3C-4475-BC70-F5A2F21F6FBB}"/>
          </ac:spMkLst>
        </pc:spChg>
        <pc:spChg chg="mod">
          <ac:chgData name="Mariana Beija" userId="d2d5e5bf869fdace" providerId="LiveId" clId="{DE4A6F83-B4F8-4A55-BD43-917DC180021E}" dt="2021-04-27T04:52:26.862" v="1402" actId="1076"/>
          <ac:spMkLst>
            <pc:docMk/>
            <pc:sldMk cId="5418251" sldId="5458"/>
            <ac:spMk id="8" creationId="{CEB3532D-1D2A-4A32-9A23-08A41327B75E}"/>
          </ac:spMkLst>
        </pc:spChg>
        <pc:spChg chg="mod">
          <ac:chgData name="Mariana Beija" userId="d2d5e5bf869fdace" providerId="LiveId" clId="{DE4A6F83-B4F8-4A55-BD43-917DC180021E}" dt="2021-04-27T04:49:17.376" v="1039" actId="20577"/>
          <ac:spMkLst>
            <pc:docMk/>
            <pc:sldMk cId="5418251" sldId="5458"/>
            <ac:spMk id="9" creationId="{A1C557BC-9CC9-47B8-A7CC-D65E3F1591E7}"/>
          </ac:spMkLst>
        </pc:spChg>
        <pc:spChg chg="add mod">
          <ac:chgData name="Mariana Beija" userId="d2d5e5bf869fdace" providerId="LiveId" clId="{DE4A6F83-B4F8-4A55-BD43-917DC180021E}" dt="2021-04-27T04:56:29.599" v="1792" actId="20577"/>
          <ac:spMkLst>
            <pc:docMk/>
            <pc:sldMk cId="5418251" sldId="5458"/>
            <ac:spMk id="10" creationId="{43CFE8D4-AC98-4F30-ADD6-E22E4296253A}"/>
          </ac:spMkLst>
        </pc:spChg>
        <pc:picChg chg="mod">
          <ac:chgData name="Mariana Beija" userId="d2d5e5bf869fdace" providerId="LiveId" clId="{DE4A6F83-B4F8-4A55-BD43-917DC180021E}" dt="2021-04-27T04:52:26.862" v="1402" actId="1076"/>
          <ac:picMkLst>
            <pc:docMk/>
            <pc:sldMk cId="5418251" sldId="5458"/>
            <ac:picMk id="4" creationId="{16CEBA89-2893-4D79-8C56-F8003724E3BF}"/>
          </ac:picMkLst>
        </pc:picChg>
      </pc:sldChg>
      <pc:sldChg chg="modSp mod">
        <pc:chgData name="Mariana Beija" userId="d2d5e5bf869fdace" providerId="LiveId" clId="{DE4A6F83-B4F8-4A55-BD43-917DC180021E}" dt="2021-04-27T10:56:45.303" v="1841"/>
        <pc:sldMkLst>
          <pc:docMk/>
          <pc:sldMk cId="3230542875" sldId="5459"/>
        </pc:sldMkLst>
        <pc:spChg chg="mod">
          <ac:chgData name="Mariana Beija" userId="d2d5e5bf869fdace" providerId="LiveId" clId="{DE4A6F83-B4F8-4A55-BD43-917DC180021E}" dt="2021-04-27T10:56:45.303" v="1841"/>
          <ac:spMkLst>
            <pc:docMk/>
            <pc:sldMk cId="3230542875" sldId="5459"/>
            <ac:spMk id="9" creationId="{A1C557BC-9CC9-47B8-A7CC-D65E3F1591E7}"/>
          </ac:spMkLst>
        </pc:spChg>
      </pc:sldChg>
      <pc:sldChg chg="addSp delSp modSp add mod">
        <pc:chgData name="Mariana Beija" userId="d2d5e5bf869fdace" providerId="LiveId" clId="{DE4A6F83-B4F8-4A55-BD43-917DC180021E}" dt="2021-04-26T14:26:32.335" v="574" actId="1076"/>
        <pc:sldMkLst>
          <pc:docMk/>
          <pc:sldMk cId="1280818608" sldId="5461"/>
        </pc:sldMkLst>
        <pc:spChg chg="del">
          <ac:chgData name="Mariana Beija" userId="d2d5e5bf869fdace" providerId="LiveId" clId="{DE4A6F83-B4F8-4A55-BD43-917DC180021E}" dt="2021-04-26T14:15:41.316" v="386" actId="478"/>
          <ac:spMkLst>
            <pc:docMk/>
            <pc:sldMk cId="1280818608" sldId="5461"/>
            <ac:spMk id="2" creationId="{ECE6329A-5E27-4601-BD5A-34AB4820DD42}"/>
          </ac:spMkLst>
        </pc:spChg>
        <pc:spChg chg="add mod">
          <ac:chgData name="Mariana Beija" userId="d2d5e5bf869fdace" providerId="LiveId" clId="{DE4A6F83-B4F8-4A55-BD43-917DC180021E}" dt="2021-04-26T14:26:32.335" v="574" actId="1076"/>
          <ac:spMkLst>
            <pc:docMk/>
            <pc:sldMk cId="1280818608" sldId="5461"/>
            <ac:spMk id="3" creationId="{7D513FD2-A594-4018-B040-45DEAF28F856}"/>
          </ac:spMkLst>
        </pc:spChg>
        <pc:spChg chg="mod">
          <ac:chgData name="Mariana Beija" userId="d2d5e5bf869fdace" providerId="LiveId" clId="{DE4A6F83-B4F8-4A55-BD43-917DC180021E}" dt="2021-04-26T14:22:05.070" v="569" actId="20577"/>
          <ac:spMkLst>
            <pc:docMk/>
            <pc:sldMk cId="1280818608" sldId="5461"/>
            <ac:spMk id="9" creationId="{A1C557BC-9CC9-47B8-A7CC-D65E3F1591E7}"/>
          </ac:spMkLst>
        </pc:spChg>
        <pc:spChg chg="mod">
          <ac:chgData name="Mariana Beija" userId="d2d5e5bf869fdace" providerId="LiveId" clId="{DE4A6F83-B4F8-4A55-BD43-917DC180021E}" dt="2021-04-26T14:26:32.335" v="574" actId="1076"/>
          <ac:spMkLst>
            <pc:docMk/>
            <pc:sldMk cId="1280818608" sldId="5461"/>
            <ac:spMk id="18" creationId="{8A682379-6923-4BD5-908B-6839B39055E3}"/>
          </ac:spMkLst>
        </pc:spChg>
        <pc:spChg chg="del mod">
          <ac:chgData name="Mariana Beija" userId="d2d5e5bf869fdace" providerId="LiveId" clId="{DE4A6F83-B4F8-4A55-BD43-917DC180021E}" dt="2021-04-26T14:20:03.508" v="417" actId="478"/>
          <ac:spMkLst>
            <pc:docMk/>
            <pc:sldMk cId="1280818608" sldId="5461"/>
            <ac:spMk id="19" creationId="{EAA2C574-46E6-4C3E-9E44-896C6440426E}"/>
          </ac:spMkLst>
        </pc:spChg>
      </pc:sldChg>
    </pc:docChg>
  </pc:docChgLst>
  <pc:docChgLst>
    <pc:chgData name="Marianne Haddad" userId="818231a81fced73f" providerId="LiveId" clId="{852D419B-9E84-41DB-9927-721D7F3E2FF3}"/>
    <pc:docChg chg="undo redo custSel delSld modSld sldOrd">
      <pc:chgData name="Marianne Haddad" userId="818231a81fced73f" providerId="LiveId" clId="{852D419B-9E84-41DB-9927-721D7F3E2FF3}" dt="2021-07-08T14:06:54.470" v="258" actId="1076"/>
      <pc:docMkLst>
        <pc:docMk/>
      </pc:docMkLst>
      <pc:sldChg chg="modSp mod">
        <pc:chgData name="Marianne Haddad" userId="818231a81fced73f" providerId="LiveId" clId="{852D419B-9E84-41DB-9927-721D7F3E2FF3}" dt="2021-07-08T13:08:09.553" v="0" actId="20577"/>
        <pc:sldMkLst>
          <pc:docMk/>
          <pc:sldMk cId="3694975253" sldId="378"/>
        </pc:sldMkLst>
        <pc:spChg chg="mod">
          <ac:chgData name="Marianne Haddad" userId="818231a81fced73f" providerId="LiveId" clId="{852D419B-9E84-41DB-9927-721D7F3E2FF3}" dt="2021-07-08T13:08:09.553" v="0" actId="20577"/>
          <ac:spMkLst>
            <pc:docMk/>
            <pc:sldMk cId="3694975253" sldId="378"/>
            <ac:spMk id="62" creationId="{51FA78F5-D1BE-4F42-8EEC-85662E9725E4}"/>
          </ac:spMkLst>
        </pc:spChg>
      </pc:sldChg>
      <pc:sldChg chg="del">
        <pc:chgData name="Marianne Haddad" userId="818231a81fced73f" providerId="LiveId" clId="{852D419B-9E84-41DB-9927-721D7F3E2FF3}" dt="2021-07-08T13:08:38.219" v="5" actId="47"/>
        <pc:sldMkLst>
          <pc:docMk/>
          <pc:sldMk cId="3765169012" sldId="447"/>
        </pc:sldMkLst>
      </pc:sldChg>
      <pc:sldChg chg="del">
        <pc:chgData name="Marianne Haddad" userId="818231a81fced73f" providerId="LiveId" clId="{852D419B-9E84-41DB-9927-721D7F3E2FF3}" dt="2021-07-08T13:08:35.504" v="4" actId="47"/>
        <pc:sldMkLst>
          <pc:docMk/>
          <pc:sldMk cId="214622177" sldId="5315"/>
        </pc:sldMkLst>
      </pc:sldChg>
      <pc:sldChg chg="addSp delSp modSp mod">
        <pc:chgData name="Marianne Haddad" userId="818231a81fced73f" providerId="LiveId" clId="{852D419B-9E84-41DB-9927-721D7F3E2FF3}" dt="2021-07-08T14:06:54.470" v="258" actId="1076"/>
        <pc:sldMkLst>
          <pc:docMk/>
          <pc:sldMk cId="4165972782" sldId="5349"/>
        </pc:sldMkLst>
        <pc:spChg chg="del mod">
          <ac:chgData name="Marianne Haddad" userId="818231a81fced73f" providerId="LiveId" clId="{852D419B-9E84-41DB-9927-721D7F3E2FF3}" dt="2021-07-08T13:35:17.575" v="69" actId="478"/>
          <ac:spMkLst>
            <pc:docMk/>
            <pc:sldMk cId="4165972782" sldId="5349"/>
            <ac:spMk id="3" creationId="{7FD5D950-076C-4126-9DFC-418A284D0F09}"/>
          </ac:spMkLst>
        </pc:spChg>
        <pc:spChg chg="mod">
          <ac:chgData name="Marianne Haddad" userId="818231a81fced73f" providerId="LiveId" clId="{852D419B-9E84-41DB-9927-721D7F3E2FF3}" dt="2021-07-08T13:16:36.306" v="62" actId="1076"/>
          <ac:spMkLst>
            <pc:docMk/>
            <pc:sldMk cId="4165972782" sldId="5349"/>
            <ac:spMk id="7" creationId="{1A0EAA8C-8798-4FF6-BA03-6E9030FFD49E}"/>
          </ac:spMkLst>
        </pc:spChg>
        <pc:spChg chg="mod">
          <ac:chgData name="Marianne Haddad" userId="818231a81fced73f" providerId="LiveId" clId="{852D419B-9E84-41DB-9927-721D7F3E2FF3}" dt="2021-07-08T13:15:44.179" v="53" actId="1076"/>
          <ac:spMkLst>
            <pc:docMk/>
            <pc:sldMk cId="4165972782" sldId="5349"/>
            <ac:spMk id="10" creationId="{4978E5D3-0AC2-4BE7-BE86-14AAF01E9C9D}"/>
          </ac:spMkLst>
        </pc:spChg>
        <pc:spChg chg="mod">
          <ac:chgData name="Marianne Haddad" userId="818231a81fced73f" providerId="LiveId" clId="{852D419B-9E84-41DB-9927-721D7F3E2FF3}" dt="2021-07-08T13:16:40.580" v="63" actId="1076"/>
          <ac:spMkLst>
            <pc:docMk/>
            <pc:sldMk cId="4165972782" sldId="5349"/>
            <ac:spMk id="11" creationId="{F3F80315-A2EC-4990-9372-16626124BBEB}"/>
          </ac:spMkLst>
        </pc:spChg>
        <pc:spChg chg="add mod">
          <ac:chgData name="Marianne Haddad" userId="818231a81fced73f" providerId="LiveId" clId="{852D419B-9E84-41DB-9927-721D7F3E2FF3}" dt="2021-07-08T14:06:52.201" v="256"/>
          <ac:spMkLst>
            <pc:docMk/>
            <pc:sldMk cId="4165972782" sldId="5349"/>
            <ac:spMk id="22" creationId="{330E1A97-5B21-478F-808A-EC77EC06CE84}"/>
          </ac:spMkLst>
        </pc:spChg>
        <pc:spChg chg="mod">
          <ac:chgData name="Marianne Haddad" userId="818231a81fced73f" providerId="LiveId" clId="{852D419B-9E84-41DB-9927-721D7F3E2FF3}" dt="2021-07-08T14:06:54.470" v="258" actId="1076"/>
          <ac:spMkLst>
            <pc:docMk/>
            <pc:sldMk cId="4165972782" sldId="5349"/>
            <ac:spMk id="23" creationId="{EB7D021C-F3EF-4E33-B27A-AF2BE5F9ED8D}"/>
          </ac:spMkLst>
        </pc:spChg>
        <pc:spChg chg="add mod">
          <ac:chgData name="Marianne Haddad" userId="818231a81fced73f" providerId="LiveId" clId="{852D419B-9E84-41DB-9927-721D7F3E2FF3}" dt="2021-07-08T13:16:08.490" v="57" actId="1076"/>
          <ac:spMkLst>
            <pc:docMk/>
            <pc:sldMk cId="4165972782" sldId="5349"/>
            <ac:spMk id="24" creationId="{15BF4DCD-3648-41C9-9724-789FDC1902EA}"/>
          </ac:spMkLst>
        </pc:spChg>
        <pc:spChg chg="mod">
          <ac:chgData name="Marianne Haddad" userId="818231a81fced73f" providerId="LiveId" clId="{852D419B-9E84-41DB-9927-721D7F3E2FF3}" dt="2021-07-08T13:15:44.179" v="53" actId="1076"/>
          <ac:spMkLst>
            <pc:docMk/>
            <pc:sldMk cId="4165972782" sldId="5349"/>
            <ac:spMk id="27" creationId="{498D21B9-25BF-4E5F-8D87-8B32BE330A34}"/>
          </ac:spMkLst>
        </pc:spChg>
        <pc:spChg chg="mod">
          <ac:chgData name="Marianne Haddad" userId="818231a81fced73f" providerId="LiveId" clId="{852D419B-9E84-41DB-9927-721D7F3E2FF3}" dt="2021-07-08T13:40:10.502" v="119"/>
          <ac:spMkLst>
            <pc:docMk/>
            <pc:sldMk cId="4165972782" sldId="5349"/>
            <ac:spMk id="29" creationId="{CB422AD5-17A3-40FF-B648-2F8E5D3C3FC7}"/>
          </ac:spMkLst>
        </pc:spChg>
        <pc:picChg chg="mod">
          <ac:chgData name="Marianne Haddad" userId="818231a81fced73f" providerId="LiveId" clId="{852D419B-9E84-41DB-9927-721D7F3E2FF3}" dt="2021-07-08T13:16:51.002" v="65" actId="1076"/>
          <ac:picMkLst>
            <pc:docMk/>
            <pc:sldMk cId="4165972782" sldId="5349"/>
            <ac:picMk id="4" creationId="{4AAF2A07-328C-43AC-9126-120A85F73291}"/>
          </ac:picMkLst>
        </pc:picChg>
        <pc:picChg chg="mod">
          <ac:chgData name="Marianne Haddad" userId="818231a81fced73f" providerId="LiveId" clId="{852D419B-9E84-41DB-9927-721D7F3E2FF3}" dt="2021-07-08T13:16:51.002" v="65" actId="1076"/>
          <ac:picMkLst>
            <pc:docMk/>
            <pc:sldMk cId="4165972782" sldId="5349"/>
            <ac:picMk id="6" creationId="{2456535B-EFF7-49EB-8621-19207A594358}"/>
          </ac:picMkLst>
        </pc:picChg>
        <pc:picChg chg="mod">
          <ac:chgData name="Marianne Haddad" userId="818231a81fced73f" providerId="LiveId" clId="{852D419B-9E84-41DB-9927-721D7F3E2FF3}" dt="2021-07-08T13:16:46.810" v="64" actId="1076"/>
          <ac:picMkLst>
            <pc:docMk/>
            <pc:sldMk cId="4165972782" sldId="5349"/>
            <ac:picMk id="19" creationId="{FA04FC4F-3F95-4DFE-9261-1718B799907A}"/>
          </ac:picMkLst>
        </pc:picChg>
        <pc:picChg chg="mod">
          <ac:chgData name="Marianne Haddad" userId="818231a81fced73f" providerId="LiveId" clId="{852D419B-9E84-41DB-9927-721D7F3E2FF3}" dt="2021-07-08T13:16:46.810" v="64" actId="1076"/>
          <ac:picMkLst>
            <pc:docMk/>
            <pc:sldMk cId="4165972782" sldId="5349"/>
            <ac:picMk id="20" creationId="{05C93BE4-5845-4F76-9276-54AC15C591FC}"/>
          </ac:picMkLst>
        </pc:picChg>
        <pc:picChg chg="mod">
          <ac:chgData name="Marianne Haddad" userId="818231a81fced73f" providerId="LiveId" clId="{852D419B-9E84-41DB-9927-721D7F3E2FF3}" dt="2021-07-08T13:16:46.810" v="64" actId="1076"/>
          <ac:picMkLst>
            <pc:docMk/>
            <pc:sldMk cId="4165972782" sldId="5349"/>
            <ac:picMk id="21" creationId="{AE409F2F-F752-400B-8749-33565CEDFC19}"/>
          </ac:picMkLst>
        </pc:picChg>
        <pc:picChg chg="add mod">
          <ac:chgData name="Marianne Haddad" userId="818231a81fced73f" providerId="LiveId" clId="{852D419B-9E84-41DB-9927-721D7F3E2FF3}" dt="2021-07-08T13:36:08.613" v="76" actId="1076"/>
          <ac:picMkLst>
            <pc:docMk/>
            <pc:sldMk cId="4165972782" sldId="5349"/>
            <ac:picMk id="25" creationId="{A0ACC785-AA29-4688-904C-14D550C4FFC6}"/>
          </ac:picMkLst>
        </pc:picChg>
        <pc:picChg chg="add mod">
          <ac:chgData name="Marianne Haddad" userId="818231a81fced73f" providerId="LiveId" clId="{852D419B-9E84-41DB-9927-721D7F3E2FF3}" dt="2021-07-08T13:36:08.613" v="76" actId="1076"/>
          <ac:picMkLst>
            <pc:docMk/>
            <pc:sldMk cId="4165972782" sldId="5349"/>
            <ac:picMk id="26" creationId="{F49439B7-D4CF-4E77-AC97-4C458B2EF593}"/>
          </ac:picMkLst>
        </pc:picChg>
        <pc:picChg chg="add mod">
          <ac:chgData name="Marianne Haddad" userId="818231a81fced73f" providerId="LiveId" clId="{852D419B-9E84-41DB-9927-721D7F3E2FF3}" dt="2021-07-08T13:36:08.613" v="76" actId="1076"/>
          <ac:picMkLst>
            <pc:docMk/>
            <pc:sldMk cId="4165972782" sldId="5349"/>
            <ac:picMk id="28" creationId="{32D70AF2-A37F-4DC5-A95F-A527BD7658A2}"/>
          </ac:picMkLst>
        </pc:picChg>
      </pc:sldChg>
      <pc:sldChg chg="addSp delSp modSp mod">
        <pc:chgData name="Marianne Haddad" userId="818231a81fced73f" providerId="LiveId" clId="{852D419B-9E84-41DB-9927-721D7F3E2FF3}" dt="2021-07-08T13:34:49.593" v="68"/>
        <pc:sldMkLst>
          <pc:docMk/>
          <pc:sldMk cId="3603778244" sldId="5350"/>
        </pc:sldMkLst>
        <pc:spChg chg="add del mod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2" creationId="{94726DC3-E847-45D7-9FE0-A31F7D83AFF9}"/>
          </ac:spMkLst>
        </pc:spChg>
        <pc:spChg chg="del">
          <ac:chgData name="Marianne Haddad" userId="818231a81fced73f" providerId="LiveId" clId="{852D419B-9E84-41DB-9927-721D7F3E2FF3}" dt="2021-07-08T13:34:49.313" v="67" actId="478"/>
          <ac:spMkLst>
            <pc:docMk/>
            <pc:sldMk cId="3603778244" sldId="5350"/>
            <ac:spMk id="12" creationId="{7FBE02EA-A86F-4A35-8E83-3CB570C181F5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18" creationId="{1F116394-8F6D-467C-A223-DD43EA6B78B3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19" creationId="{21722059-7A95-448F-8284-6C4A6D2E54BB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20" creationId="{3754C9A6-1146-4BF0-BCE7-16324EEEE266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21" creationId="{F159BB83-A476-4A57-AE3F-30C06EF2A04A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22" creationId="{2DB9E43A-3C78-4CA0-91ED-0428E6BDDF9B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23" creationId="{DAF24449-0D1F-462D-8E33-27A6826FF13C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24" creationId="{8303A614-9A8E-4751-BCF4-7E0E06EAAC06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25" creationId="{E86E530A-28A6-43C5-B9BB-F3AB201B2B9B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26" creationId="{6F7677A3-73DE-44C8-A90F-9B89F1EEC90D}"/>
          </ac:spMkLst>
        </pc:spChg>
        <pc:spChg chg="del">
          <ac:chgData name="Marianne Haddad" userId="818231a81fced73f" providerId="LiveId" clId="{852D419B-9E84-41DB-9927-721D7F3E2FF3}" dt="2021-07-08T13:34:46.608" v="66" actId="478"/>
          <ac:spMkLst>
            <pc:docMk/>
            <pc:sldMk cId="3603778244" sldId="5350"/>
            <ac:spMk id="30" creationId="{BF3AAA81-0400-4982-8395-52D45C81FC67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31" creationId="{7A0338C9-9338-4C6C-86F2-5C3B27D47237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32" creationId="{4711512F-781F-4157-8D95-4E26FA3FED76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33" creationId="{50844A53-0E5E-4A4B-8F9F-22401AE6EFE6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34" creationId="{EB663674-600D-4942-AF8C-FA60AE001850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35" creationId="{E9F5CDF8-155D-433B-8C8A-9B5324AAEFE3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39" creationId="{5B78596B-EC12-4164-955A-9C32E9A5B04D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41" creationId="{ED82ADD3-965A-4ABD-B70A-94EF19209B02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42" creationId="{3F4D1266-01D7-4DAC-8313-D1B979FB3C6C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43" creationId="{89EA46D6-DDCE-41A4-B281-6C4B2F1CCCF7}"/>
          </ac:spMkLst>
        </pc:spChg>
        <pc:spChg chg="add mod">
          <ac:chgData name="Marianne Haddad" userId="818231a81fced73f" providerId="LiveId" clId="{852D419B-9E84-41DB-9927-721D7F3E2FF3}" dt="2021-07-08T13:34:49.593" v="68"/>
          <ac:spMkLst>
            <pc:docMk/>
            <pc:sldMk cId="3603778244" sldId="5350"/>
            <ac:spMk id="44" creationId="{A8FCD0AD-4853-4257-9BEA-A64BAE58BEA4}"/>
          </ac:spMkLst>
        </pc:spChg>
        <pc:picChg chg="del">
          <ac:chgData name="Marianne Haddad" userId="818231a81fced73f" providerId="LiveId" clId="{852D419B-9E84-41DB-9927-721D7F3E2FF3}" dt="2021-07-08T13:34:46.608" v="66" actId="478"/>
          <ac:picMkLst>
            <pc:docMk/>
            <pc:sldMk cId="3603778244" sldId="5350"/>
            <ac:picMk id="17" creationId="{AD6F9B43-6D71-4ED5-9FE5-A3006BF88B83}"/>
          </ac:picMkLst>
        </pc:picChg>
        <pc:picChg chg="del">
          <ac:chgData name="Marianne Haddad" userId="818231a81fced73f" providerId="LiveId" clId="{852D419B-9E84-41DB-9927-721D7F3E2FF3}" dt="2021-07-08T13:34:46.608" v="66" actId="478"/>
          <ac:picMkLst>
            <pc:docMk/>
            <pc:sldMk cId="3603778244" sldId="5350"/>
            <ac:picMk id="27" creationId="{F858058A-E705-47F4-A81A-7A01CF20590A}"/>
          </ac:picMkLst>
        </pc:picChg>
        <pc:picChg chg="del">
          <ac:chgData name="Marianne Haddad" userId="818231a81fced73f" providerId="LiveId" clId="{852D419B-9E84-41DB-9927-721D7F3E2FF3}" dt="2021-07-08T13:34:46.608" v="66" actId="478"/>
          <ac:picMkLst>
            <pc:docMk/>
            <pc:sldMk cId="3603778244" sldId="5350"/>
            <ac:picMk id="28" creationId="{CC9FE103-ED59-4F1E-A750-7CEED5B97792}"/>
          </ac:picMkLst>
        </pc:picChg>
        <pc:picChg chg="del">
          <ac:chgData name="Marianne Haddad" userId="818231a81fced73f" providerId="LiveId" clId="{852D419B-9E84-41DB-9927-721D7F3E2FF3}" dt="2021-07-08T13:34:46.608" v="66" actId="478"/>
          <ac:picMkLst>
            <pc:docMk/>
            <pc:sldMk cId="3603778244" sldId="5350"/>
            <ac:picMk id="29" creationId="{7700603D-630B-41EE-9E15-A539821CF2B6}"/>
          </ac:picMkLst>
        </pc:picChg>
        <pc:picChg chg="add mod">
          <ac:chgData name="Marianne Haddad" userId="818231a81fced73f" providerId="LiveId" clId="{852D419B-9E84-41DB-9927-721D7F3E2FF3}" dt="2021-07-08T13:34:49.593" v="68"/>
          <ac:picMkLst>
            <pc:docMk/>
            <pc:sldMk cId="3603778244" sldId="5350"/>
            <ac:picMk id="36" creationId="{A52C82EB-1C45-4BB0-8DBD-98AF682D7384}"/>
          </ac:picMkLst>
        </pc:picChg>
        <pc:picChg chg="add mod">
          <ac:chgData name="Marianne Haddad" userId="818231a81fced73f" providerId="LiveId" clId="{852D419B-9E84-41DB-9927-721D7F3E2FF3}" dt="2021-07-08T13:34:49.593" v="68"/>
          <ac:picMkLst>
            <pc:docMk/>
            <pc:sldMk cId="3603778244" sldId="5350"/>
            <ac:picMk id="37" creationId="{C1AED09E-7BE1-4673-99FF-F856ADBDE63D}"/>
          </ac:picMkLst>
        </pc:picChg>
        <pc:picChg chg="add mod">
          <ac:chgData name="Marianne Haddad" userId="818231a81fced73f" providerId="LiveId" clId="{852D419B-9E84-41DB-9927-721D7F3E2FF3}" dt="2021-07-08T13:34:49.593" v="68"/>
          <ac:picMkLst>
            <pc:docMk/>
            <pc:sldMk cId="3603778244" sldId="5350"/>
            <ac:picMk id="38" creationId="{169F83D5-0076-4352-A8D4-632AD7A13C5E}"/>
          </ac:picMkLst>
        </pc:picChg>
        <pc:picChg chg="add mod">
          <ac:chgData name="Marianne Haddad" userId="818231a81fced73f" providerId="LiveId" clId="{852D419B-9E84-41DB-9927-721D7F3E2FF3}" dt="2021-07-08T13:34:49.593" v="68"/>
          <ac:picMkLst>
            <pc:docMk/>
            <pc:sldMk cId="3603778244" sldId="5350"/>
            <ac:picMk id="40" creationId="{7CD8E97E-C348-484D-9264-AF2002F76FFA}"/>
          </ac:picMkLst>
        </pc:picChg>
        <pc:picChg chg="add mod">
          <ac:chgData name="Marianne Haddad" userId="818231a81fced73f" providerId="LiveId" clId="{852D419B-9E84-41DB-9927-721D7F3E2FF3}" dt="2021-07-08T13:34:49.593" v="68"/>
          <ac:picMkLst>
            <pc:docMk/>
            <pc:sldMk cId="3603778244" sldId="5350"/>
            <ac:picMk id="45" creationId="{B6C3DAF2-0F55-4050-A308-F0281C0DC2A8}"/>
          </ac:picMkLst>
        </pc:picChg>
      </pc:sldChg>
      <pc:sldChg chg="ord">
        <pc:chgData name="Marianne Haddad" userId="818231a81fced73f" providerId="LiveId" clId="{852D419B-9E84-41DB-9927-721D7F3E2FF3}" dt="2021-07-08T13:09:36.079" v="9"/>
        <pc:sldMkLst>
          <pc:docMk/>
          <pc:sldMk cId="397554121" sldId="5392"/>
        </pc:sldMkLst>
      </pc:sldChg>
      <pc:sldChg chg="del">
        <pc:chgData name="Marianne Haddad" userId="818231a81fced73f" providerId="LiveId" clId="{852D419B-9E84-41DB-9927-721D7F3E2FF3}" dt="2021-07-08T13:09:53.113" v="10" actId="47"/>
        <pc:sldMkLst>
          <pc:docMk/>
          <pc:sldMk cId="3363666536" sldId="5400"/>
        </pc:sldMkLst>
      </pc:sldChg>
      <pc:sldChg chg="ord">
        <pc:chgData name="Marianne Haddad" userId="818231a81fced73f" providerId="LiveId" clId="{852D419B-9E84-41DB-9927-721D7F3E2FF3}" dt="2021-07-08T13:09:36.079" v="9"/>
        <pc:sldMkLst>
          <pc:docMk/>
          <pc:sldMk cId="3135040229" sldId="5401"/>
        </pc:sldMkLst>
      </pc:sldChg>
      <pc:sldChg chg="del">
        <pc:chgData name="Marianne Haddad" userId="818231a81fced73f" providerId="LiveId" clId="{852D419B-9E84-41DB-9927-721D7F3E2FF3}" dt="2021-07-08T13:08:52.281" v="7" actId="47"/>
        <pc:sldMkLst>
          <pc:docMk/>
          <pc:sldMk cId="2354546166" sldId="5461"/>
        </pc:sldMkLst>
      </pc:sldChg>
      <pc:sldChg chg="del">
        <pc:chgData name="Marianne Haddad" userId="818231a81fced73f" providerId="LiveId" clId="{852D419B-9E84-41DB-9927-721D7F3E2FF3}" dt="2021-07-08T13:08:50.914" v="6" actId="47"/>
        <pc:sldMkLst>
          <pc:docMk/>
          <pc:sldMk cId="482248088" sldId="5468"/>
        </pc:sldMkLst>
      </pc:sldChg>
      <pc:sldChg chg="del">
        <pc:chgData name="Marianne Haddad" userId="818231a81fced73f" providerId="LiveId" clId="{852D419B-9E84-41DB-9927-721D7F3E2FF3}" dt="2021-07-08T13:08:50.914" v="6" actId="47"/>
        <pc:sldMkLst>
          <pc:docMk/>
          <pc:sldMk cId="106458577" sldId="5470"/>
        </pc:sldMkLst>
      </pc:sldChg>
      <pc:sldChg chg="delSp modSp mod">
        <pc:chgData name="Marianne Haddad" userId="818231a81fced73f" providerId="LiveId" clId="{852D419B-9E84-41DB-9927-721D7F3E2FF3}" dt="2021-07-08T13:43:37.427" v="183" actId="478"/>
        <pc:sldMkLst>
          <pc:docMk/>
          <pc:sldMk cId="109186694" sldId="5471"/>
        </pc:sldMkLst>
        <pc:spChg chg="del">
          <ac:chgData name="Marianne Haddad" userId="818231a81fced73f" providerId="LiveId" clId="{852D419B-9E84-41DB-9927-721D7F3E2FF3}" dt="2021-07-08T13:43:37.427" v="183" actId="478"/>
          <ac:spMkLst>
            <pc:docMk/>
            <pc:sldMk cId="109186694" sldId="5471"/>
            <ac:spMk id="17" creationId="{1606B71A-7828-4201-8F9A-9FD077138542}"/>
          </ac:spMkLst>
        </pc:spChg>
        <pc:spChg chg="del mod">
          <ac:chgData name="Marianne Haddad" userId="818231a81fced73f" providerId="LiveId" clId="{852D419B-9E84-41DB-9927-721D7F3E2FF3}" dt="2021-07-08T13:43:06.998" v="181" actId="478"/>
          <ac:spMkLst>
            <pc:docMk/>
            <pc:sldMk cId="109186694" sldId="5471"/>
            <ac:spMk id="20" creationId="{AA9AC936-B1CE-4639-91DE-9BE12063323E}"/>
          </ac:spMkLst>
        </pc:spChg>
        <pc:spChg chg="mod">
          <ac:chgData name="Marianne Haddad" userId="818231a81fced73f" providerId="LiveId" clId="{852D419B-9E84-41DB-9927-721D7F3E2FF3}" dt="2021-07-08T13:43:02.932" v="180" actId="108"/>
          <ac:spMkLst>
            <pc:docMk/>
            <pc:sldMk cId="109186694" sldId="5471"/>
            <ac:spMk id="22" creationId="{0095570F-9031-46E0-8E0E-2231E693CB5A}"/>
          </ac:spMkLst>
        </pc:spChg>
        <pc:spChg chg="mod">
          <ac:chgData name="Marianne Haddad" userId="818231a81fced73f" providerId="LiveId" clId="{852D419B-9E84-41DB-9927-721D7F3E2FF3}" dt="2021-07-08T13:43:35.197" v="182" actId="20577"/>
          <ac:spMkLst>
            <pc:docMk/>
            <pc:sldMk cId="109186694" sldId="5471"/>
            <ac:spMk id="23" creationId="{50CB4D65-D919-4376-9F3B-33089AD8C237}"/>
          </ac:spMkLst>
        </pc:spChg>
      </pc:sldChg>
      <pc:sldChg chg="ord">
        <pc:chgData name="Marianne Haddad" userId="818231a81fced73f" providerId="LiveId" clId="{852D419B-9E84-41DB-9927-721D7F3E2FF3}" dt="2021-07-08T13:09:36.079" v="9"/>
        <pc:sldMkLst>
          <pc:docMk/>
          <pc:sldMk cId="4034131246" sldId="5572"/>
        </pc:sldMkLst>
      </pc:sldChg>
      <pc:sldChg chg="addSp delSp modSp mod">
        <pc:chgData name="Marianne Haddad" userId="818231a81fced73f" providerId="LiveId" clId="{852D419B-9E84-41DB-9927-721D7F3E2FF3}" dt="2021-07-08T13:44:48.828" v="207" actId="20577"/>
        <pc:sldMkLst>
          <pc:docMk/>
          <pc:sldMk cId="1847904145" sldId="5573"/>
        </pc:sldMkLst>
        <pc:spChg chg="add mod">
          <ac:chgData name="Marianne Haddad" userId="818231a81fced73f" providerId="LiveId" clId="{852D419B-9E84-41DB-9927-721D7F3E2FF3}" dt="2021-07-08T13:44:48.828" v="207" actId="20577"/>
          <ac:spMkLst>
            <pc:docMk/>
            <pc:sldMk cId="1847904145" sldId="5573"/>
            <ac:spMk id="17" creationId="{D97BB831-BD73-467E-B9F3-FCDD465D11E8}"/>
          </ac:spMkLst>
        </pc:spChg>
        <pc:spChg chg="add mod">
          <ac:chgData name="Marianne Haddad" userId="818231a81fced73f" providerId="LiveId" clId="{852D419B-9E84-41DB-9927-721D7F3E2FF3}" dt="2021-07-08T13:44:42.598" v="203"/>
          <ac:spMkLst>
            <pc:docMk/>
            <pc:sldMk cId="1847904145" sldId="5573"/>
            <ac:spMk id="20" creationId="{D658CF3D-B02F-4841-8FBA-88B3CD1E387F}"/>
          </ac:spMkLst>
        </pc:spChg>
        <pc:spChg chg="del">
          <ac:chgData name="Marianne Haddad" userId="818231a81fced73f" providerId="LiveId" clId="{852D419B-9E84-41DB-9927-721D7F3E2FF3}" dt="2021-07-08T13:44:41.871" v="202" actId="478"/>
          <ac:spMkLst>
            <pc:docMk/>
            <pc:sldMk cId="1847904145" sldId="5573"/>
            <ac:spMk id="22" creationId="{0095570F-9031-46E0-8E0E-2231E693CB5A}"/>
          </ac:spMkLst>
        </pc:spChg>
        <pc:spChg chg="del">
          <ac:chgData name="Marianne Haddad" userId="818231a81fced73f" providerId="LiveId" clId="{852D419B-9E84-41DB-9927-721D7F3E2FF3}" dt="2021-07-08T13:44:41.871" v="202" actId="478"/>
          <ac:spMkLst>
            <pc:docMk/>
            <pc:sldMk cId="1847904145" sldId="5573"/>
            <ac:spMk id="23" creationId="{50CB4D65-D919-4376-9F3B-33089AD8C237}"/>
          </ac:spMkLst>
        </pc:spChg>
      </pc:sldChg>
      <pc:sldChg chg="addSp delSp modSp mod">
        <pc:chgData name="Marianne Haddad" userId="818231a81fced73f" providerId="LiveId" clId="{852D419B-9E84-41DB-9927-721D7F3E2FF3}" dt="2021-07-08T13:45:22.035" v="220" actId="1076"/>
        <pc:sldMkLst>
          <pc:docMk/>
          <pc:sldMk cId="975009759" sldId="5574"/>
        </pc:sldMkLst>
        <pc:spChg chg="add mod">
          <ac:chgData name="Marianne Haddad" userId="818231a81fced73f" providerId="LiveId" clId="{852D419B-9E84-41DB-9927-721D7F3E2FF3}" dt="2021-07-08T13:45:19.160" v="219" actId="313"/>
          <ac:spMkLst>
            <pc:docMk/>
            <pc:sldMk cId="975009759" sldId="5574"/>
            <ac:spMk id="20" creationId="{C730C300-7CCB-4A24-B1F7-893B347AA1ED}"/>
          </ac:spMkLst>
        </pc:spChg>
        <pc:spChg chg="mod ord">
          <ac:chgData name="Marianne Haddad" userId="818231a81fced73f" providerId="LiveId" clId="{852D419B-9E84-41DB-9927-721D7F3E2FF3}" dt="2021-07-08T13:45:22.035" v="220" actId="1076"/>
          <ac:spMkLst>
            <pc:docMk/>
            <pc:sldMk cId="975009759" sldId="5574"/>
            <ac:spMk id="21" creationId="{ABFE0927-334A-4AB7-9AB2-5CA56ABA0113}"/>
          </ac:spMkLst>
        </pc:spChg>
        <pc:spChg chg="del">
          <ac:chgData name="Marianne Haddad" userId="818231a81fced73f" providerId="LiveId" clId="{852D419B-9E84-41DB-9927-721D7F3E2FF3}" dt="2021-07-08T13:43:49.832" v="185" actId="478"/>
          <ac:spMkLst>
            <pc:docMk/>
            <pc:sldMk cId="975009759" sldId="5574"/>
            <ac:spMk id="22" creationId="{0095570F-9031-46E0-8E0E-2231E693CB5A}"/>
          </ac:spMkLst>
        </pc:spChg>
        <pc:spChg chg="del">
          <ac:chgData name="Marianne Haddad" userId="818231a81fced73f" providerId="LiveId" clId="{852D419B-9E84-41DB-9927-721D7F3E2FF3}" dt="2021-07-08T13:43:49.832" v="185" actId="478"/>
          <ac:spMkLst>
            <pc:docMk/>
            <pc:sldMk cId="975009759" sldId="5574"/>
            <ac:spMk id="23" creationId="{50CB4D65-D919-4376-9F3B-33089AD8C237}"/>
          </ac:spMkLst>
        </pc:spChg>
        <pc:spChg chg="add mod">
          <ac:chgData name="Marianne Haddad" userId="818231a81fced73f" providerId="LiveId" clId="{852D419B-9E84-41DB-9927-721D7F3E2FF3}" dt="2021-07-08T13:43:50.164" v="186"/>
          <ac:spMkLst>
            <pc:docMk/>
            <pc:sldMk cId="975009759" sldId="5574"/>
            <ac:spMk id="24" creationId="{1259A5BF-ABAB-4E49-916F-1F1B4CF13370}"/>
          </ac:spMkLst>
        </pc:spChg>
      </pc:sldChg>
      <pc:sldChg chg="addSp delSp modSp mod">
        <pc:chgData name="Marianne Haddad" userId="818231a81fced73f" providerId="LiveId" clId="{852D419B-9E84-41DB-9927-721D7F3E2FF3}" dt="2021-07-08T13:45:13.080" v="216" actId="1076"/>
        <pc:sldMkLst>
          <pc:docMk/>
          <pc:sldMk cId="1435631929" sldId="5575"/>
        </pc:sldMkLst>
        <pc:spChg chg="del">
          <ac:chgData name="Marianne Haddad" userId="818231a81fced73f" providerId="LiveId" clId="{852D419B-9E84-41DB-9927-721D7F3E2FF3}" dt="2021-07-08T13:44:07.946" v="192" actId="478"/>
          <ac:spMkLst>
            <pc:docMk/>
            <pc:sldMk cId="1435631929" sldId="5575"/>
            <ac:spMk id="17" creationId="{1606B71A-7828-4201-8F9A-9FD077138542}"/>
          </ac:spMkLst>
        </pc:spChg>
        <pc:spChg chg="mod ord">
          <ac:chgData name="Marianne Haddad" userId="818231a81fced73f" providerId="LiveId" clId="{852D419B-9E84-41DB-9927-721D7F3E2FF3}" dt="2021-07-08T13:45:13.080" v="216" actId="1076"/>
          <ac:spMkLst>
            <pc:docMk/>
            <pc:sldMk cId="1435631929" sldId="5575"/>
            <ac:spMk id="21" creationId="{1BF6991D-3A08-4267-BB65-2636BE55F1F4}"/>
          </ac:spMkLst>
        </pc:spChg>
        <pc:spChg chg="del">
          <ac:chgData name="Marianne Haddad" userId="818231a81fced73f" providerId="LiveId" clId="{852D419B-9E84-41DB-9927-721D7F3E2FF3}" dt="2021-07-08T13:44:04.879" v="190" actId="478"/>
          <ac:spMkLst>
            <pc:docMk/>
            <pc:sldMk cId="1435631929" sldId="5575"/>
            <ac:spMk id="22" creationId="{0095570F-9031-46E0-8E0E-2231E693CB5A}"/>
          </ac:spMkLst>
        </pc:spChg>
        <pc:spChg chg="del">
          <ac:chgData name="Marianne Haddad" userId="818231a81fced73f" providerId="LiveId" clId="{852D419B-9E84-41DB-9927-721D7F3E2FF3}" dt="2021-07-08T13:44:04.879" v="190" actId="478"/>
          <ac:spMkLst>
            <pc:docMk/>
            <pc:sldMk cId="1435631929" sldId="5575"/>
            <ac:spMk id="23" creationId="{50CB4D65-D919-4376-9F3B-33089AD8C237}"/>
          </ac:spMkLst>
        </pc:spChg>
        <pc:spChg chg="add mod">
          <ac:chgData name="Marianne Haddad" userId="818231a81fced73f" providerId="LiveId" clId="{852D419B-9E84-41DB-9927-721D7F3E2FF3}" dt="2021-07-08T13:45:08.759" v="215" actId="313"/>
          <ac:spMkLst>
            <pc:docMk/>
            <pc:sldMk cId="1435631929" sldId="5575"/>
            <ac:spMk id="24" creationId="{C2AB7CC0-7D76-49B0-90F7-5C3E3ACF887F}"/>
          </ac:spMkLst>
        </pc:spChg>
        <pc:spChg chg="add mod">
          <ac:chgData name="Marianne Haddad" userId="818231a81fced73f" providerId="LiveId" clId="{852D419B-9E84-41DB-9927-721D7F3E2FF3}" dt="2021-07-08T13:44:05.120" v="191"/>
          <ac:spMkLst>
            <pc:docMk/>
            <pc:sldMk cId="1435631929" sldId="5575"/>
            <ac:spMk id="25" creationId="{753FCE3F-D646-46F9-9DAF-E2AC3EB904E6}"/>
          </ac:spMkLst>
        </pc:spChg>
      </pc:sldChg>
      <pc:sldChg chg="addSp delSp modSp mod">
        <pc:chgData name="Marianne Haddad" userId="818231a81fced73f" providerId="LiveId" clId="{852D419B-9E84-41DB-9927-721D7F3E2FF3}" dt="2021-07-08T13:45:03.762" v="213" actId="1076"/>
        <pc:sldMkLst>
          <pc:docMk/>
          <pc:sldMk cId="255590503" sldId="5576"/>
        </pc:sldMkLst>
        <pc:spChg chg="mod ord">
          <ac:chgData name="Marianne Haddad" userId="818231a81fced73f" providerId="LiveId" clId="{852D419B-9E84-41DB-9927-721D7F3E2FF3}" dt="2021-07-08T13:45:03.762" v="213" actId="1076"/>
          <ac:spMkLst>
            <pc:docMk/>
            <pc:sldMk cId="255590503" sldId="5576"/>
            <ac:spMk id="21" creationId="{50E499BE-7E9B-4116-B2C1-9E54710B0076}"/>
          </ac:spMkLst>
        </pc:spChg>
        <pc:spChg chg="del">
          <ac:chgData name="Marianne Haddad" userId="818231a81fced73f" providerId="LiveId" clId="{852D419B-9E84-41DB-9927-721D7F3E2FF3}" dt="2021-07-08T13:44:18.665" v="195" actId="478"/>
          <ac:spMkLst>
            <pc:docMk/>
            <pc:sldMk cId="255590503" sldId="5576"/>
            <ac:spMk id="22" creationId="{0095570F-9031-46E0-8E0E-2231E693CB5A}"/>
          </ac:spMkLst>
        </pc:spChg>
        <pc:spChg chg="del">
          <ac:chgData name="Marianne Haddad" userId="818231a81fced73f" providerId="LiveId" clId="{852D419B-9E84-41DB-9927-721D7F3E2FF3}" dt="2021-07-08T13:44:18.665" v="195" actId="478"/>
          <ac:spMkLst>
            <pc:docMk/>
            <pc:sldMk cId="255590503" sldId="5576"/>
            <ac:spMk id="23" creationId="{50CB4D65-D919-4376-9F3B-33089AD8C237}"/>
          </ac:spMkLst>
        </pc:spChg>
        <pc:spChg chg="add mod">
          <ac:chgData name="Marianne Haddad" userId="818231a81fced73f" providerId="LiveId" clId="{852D419B-9E84-41DB-9927-721D7F3E2FF3}" dt="2021-07-08T13:45:00.907" v="212" actId="20577"/>
          <ac:spMkLst>
            <pc:docMk/>
            <pc:sldMk cId="255590503" sldId="5576"/>
            <ac:spMk id="24" creationId="{A3D0EA1C-4317-49B6-A0B8-1FC43C16B118}"/>
          </ac:spMkLst>
        </pc:spChg>
        <pc:spChg chg="add mod">
          <ac:chgData name="Marianne Haddad" userId="818231a81fced73f" providerId="LiveId" clId="{852D419B-9E84-41DB-9927-721D7F3E2FF3}" dt="2021-07-08T13:44:19.114" v="196"/>
          <ac:spMkLst>
            <pc:docMk/>
            <pc:sldMk cId="255590503" sldId="5576"/>
            <ac:spMk id="25" creationId="{CCDF74D2-B761-4218-86CA-2FE666835D2C}"/>
          </ac:spMkLst>
        </pc:spChg>
      </pc:sldChg>
      <pc:sldChg chg="addSp delSp modSp mod">
        <pc:chgData name="Marianne Haddad" userId="818231a81fced73f" providerId="LiveId" clId="{852D419B-9E84-41DB-9927-721D7F3E2FF3}" dt="2021-07-08T13:44:53.240" v="209" actId="20577"/>
        <pc:sldMkLst>
          <pc:docMk/>
          <pc:sldMk cId="319447246" sldId="5577"/>
        </pc:sldMkLst>
        <pc:spChg chg="add mod">
          <ac:chgData name="Marianne Haddad" userId="818231a81fced73f" providerId="LiveId" clId="{852D419B-9E84-41DB-9927-721D7F3E2FF3}" dt="2021-07-08T13:44:53.240" v="209" actId="20577"/>
          <ac:spMkLst>
            <pc:docMk/>
            <pc:sldMk cId="319447246" sldId="5577"/>
            <ac:spMk id="21" creationId="{A1C21F39-039C-4257-B4E4-4CAC7E925F44}"/>
          </ac:spMkLst>
        </pc:spChg>
        <pc:spChg chg="del">
          <ac:chgData name="Marianne Haddad" userId="818231a81fced73f" providerId="LiveId" clId="{852D419B-9E84-41DB-9927-721D7F3E2FF3}" dt="2021-07-08T13:44:35.526" v="200" actId="478"/>
          <ac:spMkLst>
            <pc:docMk/>
            <pc:sldMk cId="319447246" sldId="5577"/>
            <ac:spMk id="22" creationId="{0095570F-9031-46E0-8E0E-2231E693CB5A}"/>
          </ac:spMkLst>
        </pc:spChg>
        <pc:spChg chg="del">
          <ac:chgData name="Marianne Haddad" userId="818231a81fced73f" providerId="LiveId" clId="{852D419B-9E84-41DB-9927-721D7F3E2FF3}" dt="2021-07-08T13:44:35.526" v="200" actId="478"/>
          <ac:spMkLst>
            <pc:docMk/>
            <pc:sldMk cId="319447246" sldId="5577"/>
            <ac:spMk id="23" creationId="{50CB4D65-D919-4376-9F3B-33089AD8C237}"/>
          </ac:spMkLst>
        </pc:spChg>
        <pc:spChg chg="add mod">
          <ac:chgData name="Marianne Haddad" userId="818231a81fced73f" providerId="LiveId" clId="{852D419B-9E84-41DB-9927-721D7F3E2FF3}" dt="2021-07-08T13:44:36.229" v="201"/>
          <ac:spMkLst>
            <pc:docMk/>
            <pc:sldMk cId="319447246" sldId="5577"/>
            <ac:spMk id="24" creationId="{A66BDF33-80AE-4F04-A6A0-8A2D3204AD4E}"/>
          </ac:spMkLst>
        </pc:spChg>
      </pc:sldChg>
      <pc:sldChg chg="del">
        <pc:chgData name="Marianne Haddad" userId="818231a81fced73f" providerId="LiveId" clId="{852D419B-9E84-41DB-9927-721D7F3E2FF3}" dt="2021-07-08T13:08:50.914" v="6" actId="47"/>
        <pc:sldMkLst>
          <pc:docMk/>
          <pc:sldMk cId="3955569934" sldId="5578"/>
        </pc:sldMkLst>
      </pc:sldChg>
    </pc:docChg>
  </pc:docChgLst>
  <pc:docChgLst>
    <pc:chgData name="Mariana Beija" userId="d2d5e5bf869fdace" providerId="LiveId" clId="{585819B0-5B0B-4014-AA0D-A86C48E56B47}"/>
    <pc:docChg chg="custSel addSld delSld modSld">
      <pc:chgData name="Mariana Beija" userId="d2d5e5bf869fdace" providerId="LiveId" clId="{585819B0-5B0B-4014-AA0D-A86C48E56B47}" dt="2021-05-17T09:01:11.176" v="212"/>
      <pc:docMkLst>
        <pc:docMk/>
      </pc:docMkLst>
      <pc:sldChg chg="del">
        <pc:chgData name="Mariana Beija" userId="d2d5e5bf869fdace" providerId="LiveId" clId="{585819B0-5B0B-4014-AA0D-A86C48E56B47}" dt="2021-05-17T08:58:52.099" v="76" actId="47"/>
        <pc:sldMkLst>
          <pc:docMk/>
          <pc:sldMk cId="1174444582" sldId="5272"/>
        </pc:sldMkLst>
      </pc:sldChg>
      <pc:sldChg chg="modSp mod">
        <pc:chgData name="Mariana Beija" userId="d2d5e5bf869fdace" providerId="LiveId" clId="{585819B0-5B0B-4014-AA0D-A86C48E56B47}" dt="2021-05-17T08:58:36.847" v="75" actId="20577"/>
        <pc:sldMkLst>
          <pc:docMk/>
          <pc:sldMk cId="3365020822" sldId="5283"/>
        </pc:sldMkLst>
        <pc:spChg chg="mod">
          <ac:chgData name="Mariana Beija" userId="d2d5e5bf869fdace" providerId="LiveId" clId="{585819B0-5B0B-4014-AA0D-A86C48E56B47}" dt="2021-05-17T08:58:36.847" v="75" actId="20577"/>
          <ac:spMkLst>
            <pc:docMk/>
            <pc:sldMk cId="3365020822" sldId="5283"/>
            <ac:spMk id="2" creationId="{E8C67DD0-4B0F-46A6-9ABD-83C2693E9B85}"/>
          </ac:spMkLst>
        </pc:spChg>
        <pc:spChg chg="mod">
          <ac:chgData name="Mariana Beija" userId="d2d5e5bf869fdace" providerId="LiveId" clId="{585819B0-5B0B-4014-AA0D-A86C48E56B47}" dt="2021-05-17T08:58:21.765" v="9" actId="20577"/>
          <ac:spMkLst>
            <pc:docMk/>
            <pc:sldMk cId="3365020822" sldId="5283"/>
            <ac:spMk id="7" creationId="{02A3E3F3-8D85-4E56-B504-C933A53B0026}"/>
          </ac:spMkLst>
        </pc:spChg>
      </pc:sldChg>
      <pc:sldChg chg="del">
        <pc:chgData name="Mariana Beija" userId="d2d5e5bf869fdace" providerId="LiveId" clId="{585819B0-5B0B-4014-AA0D-A86C48E56B47}" dt="2021-05-17T08:58:52.099" v="76" actId="47"/>
        <pc:sldMkLst>
          <pc:docMk/>
          <pc:sldMk cId="2946069832" sldId="5286"/>
        </pc:sldMkLst>
      </pc:sldChg>
      <pc:sldChg chg="del">
        <pc:chgData name="Mariana Beija" userId="d2d5e5bf869fdace" providerId="LiveId" clId="{585819B0-5B0B-4014-AA0D-A86C48E56B47}" dt="2021-05-17T08:58:52.099" v="76" actId="47"/>
        <pc:sldMkLst>
          <pc:docMk/>
          <pc:sldMk cId="302594675" sldId="5288"/>
        </pc:sldMkLst>
      </pc:sldChg>
      <pc:sldChg chg="del">
        <pc:chgData name="Mariana Beija" userId="d2d5e5bf869fdace" providerId="LiveId" clId="{585819B0-5B0B-4014-AA0D-A86C48E56B47}" dt="2021-05-17T08:58:52.099" v="76" actId="47"/>
        <pc:sldMkLst>
          <pc:docMk/>
          <pc:sldMk cId="589804225" sldId="5290"/>
        </pc:sldMkLst>
      </pc:sldChg>
      <pc:sldChg chg="modSp mod">
        <pc:chgData name="Mariana Beija" userId="d2d5e5bf869fdace" providerId="LiveId" clId="{585819B0-5B0B-4014-AA0D-A86C48E56B47}" dt="2021-05-17T08:59:29.614" v="117" actId="20577"/>
        <pc:sldMkLst>
          <pc:docMk/>
          <pc:sldMk cId="3673916471" sldId="5309"/>
        </pc:sldMkLst>
        <pc:spChg chg="mod">
          <ac:chgData name="Mariana Beija" userId="d2d5e5bf869fdace" providerId="LiveId" clId="{585819B0-5B0B-4014-AA0D-A86C48E56B47}" dt="2021-05-17T08:59:29.614" v="117" actId="20577"/>
          <ac:spMkLst>
            <pc:docMk/>
            <pc:sldMk cId="3673916471" sldId="5309"/>
            <ac:spMk id="13" creationId="{35834E90-E4AA-45F9-839B-2E006AC20BD2}"/>
          </ac:spMkLst>
        </pc:spChg>
      </pc:sldChg>
      <pc:sldChg chg="add">
        <pc:chgData name="Mariana Beija" userId="d2d5e5bf869fdace" providerId="LiveId" clId="{585819B0-5B0B-4014-AA0D-A86C48E56B47}" dt="2021-05-17T09:00:53.150" v="211"/>
        <pc:sldMkLst>
          <pc:docMk/>
          <pc:sldMk cId="1175820632" sldId="5418"/>
        </pc:sldMkLst>
      </pc:sldChg>
      <pc:sldChg chg="modSp mod">
        <pc:chgData name="Mariana Beija" userId="d2d5e5bf869fdace" providerId="LiveId" clId="{585819B0-5B0B-4014-AA0D-A86C48E56B47}" dt="2021-05-17T08:59:54.358" v="164" actId="166"/>
        <pc:sldMkLst>
          <pc:docMk/>
          <pc:sldMk cId="3163024090" sldId="5452"/>
        </pc:sldMkLst>
        <pc:spChg chg="ord">
          <ac:chgData name="Mariana Beija" userId="d2d5e5bf869fdace" providerId="LiveId" clId="{585819B0-5B0B-4014-AA0D-A86C48E56B47}" dt="2021-05-17T08:59:54.358" v="164" actId="166"/>
          <ac:spMkLst>
            <pc:docMk/>
            <pc:sldMk cId="3163024090" sldId="5452"/>
            <ac:spMk id="17" creationId="{B6C76B87-32D5-4F32-9EC8-BF99BB81D26A}"/>
          </ac:spMkLst>
        </pc:spChg>
        <pc:spChg chg="mod">
          <ac:chgData name="Mariana Beija" userId="d2d5e5bf869fdace" providerId="LiveId" clId="{585819B0-5B0B-4014-AA0D-A86C48E56B47}" dt="2021-05-17T08:59:47.502" v="161" actId="20577"/>
          <ac:spMkLst>
            <pc:docMk/>
            <pc:sldMk cId="3163024090" sldId="5452"/>
            <ac:spMk id="23" creationId="{23685F6F-7FDB-4ABA-8A44-F51C74B9CD77}"/>
          </ac:spMkLst>
        </pc:spChg>
        <pc:spChg chg="mod">
          <ac:chgData name="Mariana Beija" userId="d2d5e5bf869fdace" providerId="LiveId" clId="{585819B0-5B0B-4014-AA0D-A86C48E56B47}" dt="2021-05-17T08:59:50.195" v="163" actId="20577"/>
          <ac:spMkLst>
            <pc:docMk/>
            <pc:sldMk cId="3163024090" sldId="5452"/>
            <ac:spMk id="24" creationId="{B5928E7A-F006-44E9-83DF-26B39F439256}"/>
          </ac:spMkLst>
        </pc:spChg>
      </pc:sldChg>
      <pc:sldChg chg="modSp mod">
        <pc:chgData name="Mariana Beija" userId="d2d5e5bf869fdace" providerId="LiveId" clId="{585819B0-5B0B-4014-AA0D-A86C48E56B47}" dt="2021-05-17T09:00:19.811" v="209" actId="166"/>
        <pc:sldMkLst>
          <pc:docMk/>
          <pc:sldMk cId="1366908840" sldId="5454"/>
        </pc:sldMkLst>
        <pc:spChg chg="mod">
          <ac:chgData name="Mariana Beija" userId="d2d5e5bf869fdace" providerId="LiveId" clId="{585819B0-5B0B-4014-AA0D-A86C48E56B47}" dt="2021-05-17T09:00:12.706" v="206" actId="20577"/>
          <ac:spMkLst>
            <pc:docMk/>
            <pc:sldMk cId="1366908840" sldId="5454"/>
            <ac:spMk id="23" creationId="{C88A9564-A481-4298-A5CD-B74A2106540B}"/>
          </ac:spMkLst>
        </pc:spChg>
        <pc:spChg chg="mod">
          <ac:chgData name="Mariana Beija" userId="d2d5e5bf869fdace" providerId="LiveId" clId="{585819B0-5B0B-4014-AA0D-A86C48E56B47}" dt="2021-05-17T09:00:16.800" v="208" actId="20577"/>
          <ac:spMkLst>
            <pc:docMk/>
            <pc:sldMk cId="1366908840" sldId="5454"/>
            <ac:spMk id="24" creationId="{E581EF14-BED7-4775-A91D-E05A3098F908}"/>
          </ac:spMkLst>
        </pc:spChg>
        <pc:spChg chg="ord">
          <ac:chgData name="Mariana Beija" userId="d2d5e5bf869fdace" providerId="LiveId" clId="{585819B0-5B0B-4014-AA0D-A86C48E56B47}" dt="2021-05-17T09:00:19.811" v="209" actId="166"/>
          <ac:spMkLst>
            <pc:docMk/>
            <pc:sldMk cId="1366908840" sldId="5454"/>
            <ac:spMk id="25" creationId="{038ACCF7-D66E-4ED2-A1E9-5FEBD1DFE5BA}"/>
          </ac:spMkLst>
        </pc:spChg>
      </pc:sldChg>
      <pc:sldChg chg="del">
        <pc:chgData name="Mariana Beija" userId="d2d5e5bf869fdace" providerId="LiveId" clId="{585819B0-5B0B-4014-AA0D-A86C48E56B47}" dt="2021-05-17T08:58:52.099" v="76" actId="47"/>
        <pc:sldMkLst>
          <pc:docMk/>
          <pc:sldMk cId="5418251" sldId="5458"/>
        </pc:sldMkLst>
      </pc:sldChg>
      <pc:sldChg chg="del">
        <pc:chgData name="Mariana Beija" userId="d2d5e5bf869fdace" providerId="LiveId" clId="{585819B0-5B0B-4014-AA0D-A86C48E56B47}" dt="2021-05-17T08:58:52.099" v="76" actId="47"/>
        <pc:sldMkLst>
          <pc:docMk/>
          <pc:sldMk cId="2148767528" sldId="5460"/>
        </pc:sldMkLst>
      </pc:sldChg>
      <pc:sldChg chg="del">
        <pc:chgData name="Mariana Beija" userId="d2d5e5bf869fdace" providerId="LiveId" clId="{585819B0-5B0B-4014-AA0D-A86C48E56B47}" dt="2021-05-17T09:00:37.696" v="210" actId="47"/>
        <pc:sldMkLst>
          <pc:docMk/>
          <pc:sldMk cId="1280818608" sldId="5461"/>
        </pc:sldMkLst>
      </pc:sldChg>
      <pc:sldChg chg="add">
        <pc:chgData name="Mariana Beija" userId="d2d5e5bf869fdace" providerId="LiveId" clId="{585819B0-5B0B-4014-AA0D-A86C48E56B47}" dt="2021-05-17T09:01:11.176" v="212"/>
        <pc:sldMkLst>
          <pc:docMk/>
          <pc:sldMk cId="2354546166" sldId="5461"/>
        </pc:sldMkLst>
      </pc:sldChg>
      <pc:sldChg chg="add">
        <pc:chgData name="Mariana Beija" userId="d2d5e5bf869fdace" providerId="LiveId" clId="{585819B0-5B0B-4014-AA0D-A86C48E56B47}" dt="2021-05-17T09:01:11.176" v="212"/>
        <pc:sldMkLst>
          <pc:docMk/>
          <pc:sldMk cId="482248088" sldId="5468"/>
        </pc:sldMkLst>
      </pc:sldChg>
      <pc:sldChg chg="add">
        <pc:chgData name="Mariana Beija" userId="d2d5e5bf869fdace" providerId="LiveId" clId="{585819B0-5B0B-4014-AA0D-A86C48E56B47}" dt="2021-05-17T09:01:11.176" v="212"/>
        <pc:sldMkLst>
          <pc:docMk/>
          <pc:sldMk cId="236108866" sldId="546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3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15402787343422"/>
          <c:y val="0"/>
          <c:w val="0.5185887928015176"/>
          <c:h val="0.9404491929736015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BA-41D4-9CEA-E34BCB4E773A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BA-41D4-9CEA-E34BCB4E773A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BA-41D4-9CEA-E34BCB4E773A}"/>
              </c:ext>
            </c:extLst>
          </c:dPt>
          <c:dPt>
            <c:idx val="3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BA-41D4-9CEA-E34BCB4E773A}"/>
              </c:ext>
            </c:extLst>
          </c:dPt>
          <c:val>
            <c:numRef>
              <c:f>Feuil1!$F$3:$F$6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BA-41D4-9CEA-E34BCB4E7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microsoft.com/office/2007/relationships/hdphoto" Target="../media/hdphoto2.wdp"/><Relationship Id="rId1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0.33847</cdr:x>
      <cdr:y>0.59297</cdr:y>
    </cdr:from>
    <cdr:to>
      <cdr:x>0.41187</cdr:x>
      <cdr:y>0.72608</cdr:y>
    </cdr:to>
    <cdr:pic>
      <cdr:nvPicPr>
        <cdr:cNvPr id="2" name="Picture 16" descr="Résultat de recherche d'images pour &quot;doctor icon&quot;">
          <a:extLst xmlns:a="http://schemas.openxmlformats.org/drawingml/2006/main">
            <a:ext uri="{FF2B5EF4-FFF2-40B4-BE49-F238E27FC236}">
              <a16:creationId xmlns:a16="http://schemas.microsoft.com/office/drawing/2014/main" id="{81017417-F5A4-42DF-9467-309D211EB41A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ackgroundRemoval t="4889" b="95556" l="9778" r="89778">
                      <a14:foregroundMark x1="37333" y1="4889" x2="37333" y2="4889"/>
                      <a14:foregroundMark x1="36444" y1="10222" x2="36444" y2="10222"/>
                      <a14:foregroundMark x1="28444" y1="5778" x2="28444" y2="5778"/>
                      <a14:foregroundMark x1="32889" y1="5778" x2="32889" y2="5778"/>
                      <a14:foregroundMark x1="32889" y1="5778" x2="32889" y2="5778"/>
                      <a14:foregroundMark x1="34667" y1="6667" x2="34667" y2="6667"/>
                      <a14:foregroundMark x1="39556" y1="95556" x2="39556" y2="95556"/>
                      <a14:foregroundMark x1="11111" y1="79111" x2="11111" y2="79111"/>
                      <a14:foregroundMark x1="48444" y1="91111" x2="48444" y2="91111"/>
                    </a14:backgroundRemoval>
                  </a14:imgEffect>
                </a14:imgLayer>
              </a14:imgProps>
            </a:ex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2879900" y="2782074"/>
          <a:ext cx="624521" cy="624525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0.30804</cdr:x>
      <cdr:y>0.72649</cdr:y>
    </cdr:from>
    <cdr:to>
      <cdr:x>0.42646</cdr:x>
      <cdr:y>0.80302</cdr:y>
    </cdr:to>
    <cdr:sp macro="" textlink="">
      <cdr:nvSpPr>
        <cdr:cNvPr id="3" name="Rectangle 1">
          <a:extLst xmlns:a="http://schemas.openxmlformats.org/drawingml/2006/main">
            <a:ext uri="{FF2B5EF4-FFF2-40B4-BE49-F238E27FC236}">
              <a16:creationId xmlns:a16="http://schemas.microsoft.com/office/drawing/2014/main" id="{C8624908-052F-48F6-9859-947E96082E2E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20925" y="3408561"/>
          <a:ext cx="1007572" cy="359063"/>
        </a:xfrm>
        <a:prstGeom xmlns:a="http://schemas.openxmlformats.org/drawingml/2006/main" prst="roundRect">
          <a:avLst>
            <a:gd name="adj" fmla="val 135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0" fontAlgn="base" hangingPunct="0">
            <a:spcAft>
              <a:spcPct val="0"/>
            </a:spcAft>
          </a:pPr>
          <a:r>
            <a:rPr lang="fr-FR" altLang="fr-FR" sz="1050" b="1" dirty="0">
              <a:solidFill>
                <a:schemeClr val="bg1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rPr>
            <a:t>Médecin </a:t>
          </a:r>
        </a:p>
        <a:p xmlns:a="http://schemas.openxmlformats.org/drawingml/2006/main">
          <a:pPr algn="ctr" eaLnBrk="0" fontAlgn="base" hangingPunct="0">
            <a:spcAft>
              <a:spcPct val="0"/>
            </a:spcAft>
          </a:pPr>
          <a:r>
            <a:rPr lang="fr-FR" altLang="fr-FR" sz="1050" b="1" dirty="0">
              <a:solidFill>
                <a:schemeClr val="bg1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rPr>
            <a:t>traitant</a:t>
          </a:r>
          <a:endParaRPr lang="fr-FR" altLang="fr-FR" sz="1050" b="1" dirty="0">
            <a:solidFill>
              <a:schemeClr val="bg1"/>
            </a:solidFill>
            <a:latin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BA4F8-7C67-4D11-8739-197F2836380A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C9EF7-B8B4-4515-B7CF-4E9F26D557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65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15BE9-6968-4578-AA78-705850E0F56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472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1400"/>
              </a:lnSpc>
              <a:defRPr/>
            </a:pPr>
            <a:r>
              <a:rPr lang="fr-FR" b="1">
                <a:solidFill>
                  <a:schemeClr val="tx1"/>
                </a:solidFill>
              </a:rPr>
              <a:t>15 passages en CTIS au total</a:t>
            </a:r>
          </a:p>
          <a:p>
            <a:pPr algn="l">
              <a:lnSpc>
                <a:spcPts val="1400"/>
              </a:lnSpc>
              <a:defRPr/>
            </a:pPr>
            <a:r>
              <a:rPr lang="fr-FR" b="1">
                <a:solidFill>
                  <a:schemeClr val="tx1"/>
                </a:solidFill>
              </a:rPr>
              <a:t>Principales observations du CTIS</a:t>
            </a:r>
            <a:r>
              <a:rPr lang="fr-FR" b="1" baseline="0">
                <a:solidFill>
                  <a:schemeClr val="tx1"/>
                </a:solidFill>
              </a:rPr>
              <a:t> : </a:t>
            </a:r>
          </a:p>
          <a:p>
            <a:pPr marL="171450" indent="-171450" algn="l">
              <a:lnSpc>
                <a:spcPts val="1400"/>
              </a:lnSpc>
              <a:buFontTx/>
              <a:buChar char="-"/>
              <a:defRPr/>
            </a:pPr>
            <a:r>
              <a:rPr lang="fr-FR" baseline="0">
                <a:solidFill>
                  <a:schemeClr val="tx1"/>
                </a:solidFill>
              </a:rPr>
              <a:t>Soutenabilité financière</a:t>
            </a:r>
          </a:p>
          <a:p>
            <a:pPr marL="171450" indent="-171450" algn="l">
              <a:lnSpc>
                <a:spcPts val="1400"/>
              </a:lnSpc>
              <a:buFontTx/>
              <a:buChar char="-"/>
              <a:defRPr/>
            </a:pPr>
            <a:r>
              <a:rPr lang="fr-FR" baseline="0">
                <a:solidFill>
                  <a:schemeClr val="tx1"/>
                </a:solidFill>
              </a:rPr>
              <a:t>Montant des forfaits</a:t>
            </a:r>
          </a:p>
          <a:p>
            <a:pPr marL="171450" indent="-171450" algn="l">
              <a:lnSpc>
                <a:spcPts val="1400"/>
              </a:lnSpc>
              <a:buFontTx/>
              <a:buChar char="-"/>
              <a:defRPr/>
            </a:pPr>
            <a:r>
              <a:rPr lang="fr-FR" baseline="0">
                <a:solidFill>
                  <a:schemeClr val="tx1"/>
                </a:solidFill>
              </a:rPr>
              <a:t>Création d’un pilote</a:t>
            </a:r>
          </a:p>
          <a:p>
            <a:pPr marL="171450" indent="-171450" algn="l">
              <a:lnSpc>
                <a:spcPts val="1400"/>
              </a:lnSpc>
              <a:buFontTx/>
              <a:buChar char="-"/>
              <a:defRPr/>
            </a:pPr>
            <a:r>
              <a:rPr lang="fr-FR" baseline="0">
                <a:solidFill>
                  <a:schemeClr val="tx1"/>
                </a:solidFill>
              </a:rPr>
              <a:t>Montant des crédits d’ingénierie</a:t>
            </a:r>
          </a:p>
          <a:p>
            <a:pPr marL="171450" indent="-171450" algn="l">
              <a:lnSpc>
                <a:spcPts val="1400"/>
              </a:lnSpc>
              <a:buFontTx/>
              <a:buChar char="-"/>
              <a:defRPr/>
            </a:pPr>
            <a:r>
              <a:rPr lang="fr-FR" baseline="0">
                <a:solidFill>
                  <a:schemeClr val="tx1"/>
                </a:solidFill>
              </a:rPr>
              <a:t>Mise à jour des volumétrie d’inclusion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15BE9-6968-4578-AA78-705850E0F56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016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002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707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15BE9-6968-4578-AA78-705850E0F56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347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15BE9-6968-4578-AA78-705850E0F56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154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22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22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760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248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85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673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935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4A17D-2AD0-4D93-9D89-4195E410E36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2781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15BE9-6968-4578-AA78-705850E0F56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323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15BE9-6968-4578-AA78-705850E0F56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803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398034" cy="836022"/>
          </a:xfrm>
          <a:prstGeom prst="rect">
            <a:avLst/>
          </a:prstGeom>
        </p:spPr>
        <p:txBody>
          <a:bodyPr anchor="b"/>
          <a:lstStyle>
            <a:lvl1pPr algn="ctr">
              <a:defRPr sz="24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0169-636A-462B-8720-3B9B658D186A}" type="datetime1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0290" y="6325853"/>
            <a:ext cx="3871420" cy="418798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10323" y="6426433"/>
            <a:ext cx="44631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1303" y="1159703"/>
            <a:ext cx="11516139" cy="479383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63611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4814"/>
            <a:ext cx="10515600" cy="2014855"/>
          </a:xfrm>
        </p:spPr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34080"/>
            <a:ext cx="2743200" cy="365125"/>
          </a:xfrm>
        </p:spPr>
        <p:txBody>
          <a:bodyPr/>
          <a:lstStyle/>
          <a:p>
            <a:fld id="{3FD0E7D0-072C-404C-ACA7-C1046600E72C}" type="datetime1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8052" y="6234080"/>
            <a:ext cx="3095896" cy="418798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277" y="6412982"/>
            <a:ext cx="477882" cy="429668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 userDrawn="1"/>
        </p:nvSpPr>
        <p:spPr>
          <a:xfrm>
            <a:off x="1920238" y="4668021"/>
            <a:ext cx="6907237" cy="119374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398034" cy="836022"/>
          </a:xfrm>
          <a:prstGeom prst="rect">
            <a:avLst/>
          </a:prstGeom>
        </p:spPr>
        <p:txBody>
          <a:bodyPr anchor="b"/>
          <a:lstStyle>
            <a:lvl1pPr algn="ctr">
              <a:defRPr sz="24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9314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67D-AE2D-46CD-835A-6FD01A711C90}" type="datetime1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0398034" cy="836022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2619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6F7DC-BCE6-433B-9CC5-6C9756A42631}" type="datetime1">
              <a:rPr lang="fr-FR" smtClean="0"/>
              <a:t>09/07/2021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398034" cy="836022"/>
          </a:xfrm>
          <a:prstGeom prst="rect">
            <a:avLst/>
          </a:prstGeom>
        </p:spPr>
        <p:txBody>
          <a:bodyPr anchor="b"/>
          <a:lstStyle>
            <a:lvl1pPr algn="ctr">
              <a:defRPr sz="24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40903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BCE8-A571-4A42-85EE-B9F4E6469B63}" type="datetime1">
              <a:rPr lang="fr-FR" smtClean="0"/>
              <a:t>09/07/2021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398034" cy="836022"/>
          </a:xfrm>
          <a:prstGeom prst="rect">
            <a:avLst/>
          </a:prstGeom>
        </p:spPr>
        <p:txBody>
          <a:bodyPr anchor="b"/>
          <a:lstStyle>
            <a:lvl1pPr algn="ctr">
              <a:defRPr sz="24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21107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4E98A-720C-484E-B1BB-0930824026C1}" type="datetime1">
              <a:rPr lang="fr-FR" smtClean="0"/>
              <a:t>09/07/2021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74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A9D82-D875-4544-9374-3DAB7761598B}" type="datetime1">
              <a:rPr lang="fr-FR" smtClean="0"/>
              <a:t>09/07/2021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65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C64-1D3C-4AD9-A19B-4FB4AD9D57DD}" type="datetime1">
              <a:rPr lang="fr-FR" smtClean="0"/>
              <a:t>09/07/2021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398034" cy="836022"/>
          </a:xfrm>
          <a:prstGeom prst="rect">
            <a:avLst/>
          </a:prstGeom>
        </p:spPr>
        <p:txBody>
          <a:bodyPr anchor="b"/>
          <a:lstStyle>
            <a:lvl1pPr algn="ctr">
              <a:defRPr sz="24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4071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99193-E651-46D6-8CFF-BDCF5FB6C90D}" type="datetime1">
              <a:rPr lang="fr-FR" smtClean="0"/>
              <a:t>09/07/2021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65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42C1-8EE3-441A-A5E5-B2001507FC98}" type="datetime1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3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11FF8-0D86-4BC5-A0E9-DBAB007BE32A}" type="datetime1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232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10323" y="6426433"/>
            <a:ext cx="446314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919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05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408351C6-EC3F-4D10-9A8C-E577FCDC955B}"/>
              </a:ext>
            </a:extLst>
          </p:cNvPr>
          <p:cNvSpPr/>
          <p:nvPr userDrawn="1"/>
        </p:nvSpPr>
        <p:spPr>
          <a:xfrm rot="5400000">
            <a:off x="11379716" y="6035249"/>
            <a:ext cx="786366" cy="83820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1447" y="3916223"/>
            <a:ext cx="4229101" cy="564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453" y="6244950"/>
            <a:ext cx="600891" cy="418798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241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1447" y="3916223"/>
            <a:ext cx="4229101" cy="5641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514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6983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392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12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975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61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313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768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81447" y="3916223"/>
            <a:ext cx="4229101" cy="56413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9008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20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 userDrawn="1"/>
        </p:nvSpPr>
        <p:spPr>
          <a:xfrm rot="5400000">
            <a:off x="11549453" y="6196052"/>
            <a:ext cx="635738" cy="719546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122" y="1204109"/>
            <a:ext cx="11506200" cy="4143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986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85CB2-BAA4-4805-AD51-362FDDBF33AC}" type="datetime1">
              <a:rPr lang="fr-FR" smtClean="0"/>
              <a:t>09/07/2021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54017" y="6211794"/>
            <a:ext cx="477882" cy="4187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 userDrawn="1"/>
        </p:nvSpPr>
        <p:spPr>
          <a:xfrm>
            <a:off x="-3" y="-9074"/>
            <a:ext cx="11151707" cy="840815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 userDrawn="1"/>
        </p:nvSpPr>
        <p:spPr>
          <a:xfrm>
            <a:off x="-1" y="11887"/>
            <a:ext cx="10747718" cy="79889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 userDrawn="1"/>
        </p:nvSpPr>
        <p:spPr>
          <a:xfrm>
            <a:off x="2405574" y="4711552"/>
            <a:ext cx="5936566" cy="119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fr-FR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079" y="6426433"/>
            <a:ext cx="44631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4E0927C-FFAA-4854-AA0A-2099273787B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735" y="11887"/>
            <a:ext cx="944688" cy="94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6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C7F8E9-54E6-49DE-80A8-05D8FE1CD455}"/>
              </a:ext>
            </a:extLst>
          </p:cNvPr>
          <p:cNvSpPr/>
          <p:nvPr userDrawn="1"/>
        </p:nvSpPr>
        <p:spPr>
          <a:xfrm>
            <a:off x="3981447" y="3861677"/>
            <a:ext cx="4229101" cy="56413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40DE5-DB43-4D01-813D-B1451A29F472}"/>
              </a:ext>
            </a:extLst>
          </p:cNvPr>
          <p:cNvSpPr/>
          <p:nvPr userDrawn="1"/>
        </p:nvSpPr>
        <p:spPr>
          <a:xfrm>
            <a:off x="-3" y="2230583"/>
            <a:ext cx="12192003" cy="13346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05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DF0F1706-5D6D-44CF-8E6B-B5AAD36A32C8}"/>
              </a:ext>
            </a:extLst>
          </p:cNvPr>
          <p:cNvSpPr/>
          <p:nvPr userDrawn="1"/>
        </p:nvSpPr>
        <p:spPr>
          <a:xfrm rot="5400000">
            <a:off x="11379716" y="6035249"/>
            <a:ext cx="786366" cy="83820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2453" y="6244950"/>
            <a:ext cx="600891" cy="418798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7DF5AA36-9E6B-47F4-B220-518FEF300F31}"/>
              </a:ext>
            </a:extLst>
          </p:cNvPr>
          <p:cNvSpPr/>
          <p:nvPr userDrawn="1"/>
        </p:nvSpPr>
        <p:spPr>
          <a:xfrm>
            <a:off x="-3" y="0"/>
            <a:ext cx="10747717" cy="1334639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600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3600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DF5906-A196-4FE2-97C4-AD796CE4515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70" y="0"/>
            <a:ext cx="1591165" cy="159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4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.jpe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4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14.xml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hyperlink" Target="https://www.macsf.fr/exercice-liberal/s-installer/chiffre-cle-installation-liberale-msp-cabinet-de-groupe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12" Type="http://schemas.openxmlformats.org/officeDocument/2006/relationships/hyperlink" Target="http://www.ordre.pharmacien.fr/Les-pharmaciens/Secteurs-d-activite/Officine/Cartes-departementales-Officine/Nombre-d-officine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microsoft.com/office/2007/relationships/hdphoto" Target="../media/hdphoto2.wdp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4.jpeg"/><Relationship Id="rId5" Type="http://schemas.openxmlformats.org/officeDocument/2006/relationships/tags" Target="../tags/tag24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23.xml"/><Relationship Id="rId9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4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34.xml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18" Type="http://schemas.openxmlformats.org/officeDocument/2006/relationships/image" Target="../media/image30.sv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17" Type="http://schemas.openxmlformats.org/officeDocument/2006/relationships/image" Target="../media/image35.png"/><Relationship Id="rId2" Type="http://schemas.openxmlformats.org/officeDocument/2006/relationships/image" Target="../media/image4.jpeg"/><Relationship Id="rId16" Type="http://schemas.microsoft.com/office/2007/relationships/hdphoto" Target="../media/hdphoto2.wdp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openxmlformats.org/officeDocument/2006/relationships/image" Target="../media/image31.png"/><Relationship Id="rId19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microsoft.com/office/2007/relationships/hdphoto" Target="../media/hdphoto3.wdp"/><Relationship Id="rId1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2.png"/><Relationship Id="rId3" Type="http://schemas.openxmlformats.org/officeDocument/2006/relationships/notesSlide" Target="../notesSlides/notesSlide6.xml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openxmlformats.org/officeDocument/2006/relationships/image" Target="../media/image44.png"/><Relationship Id="rId2" Type="http://schemas.openxmlformats.org/officeDocument/2006/relationships/slideLayout" Target="../slideLayouts/slideLayout12.xml"/><Relationship Id="rId16" Type="http://schemas.microsoft.com/office/2007/relationships/hdphoto" Target="../media/hdphoto3.wdp"/><Relationship Id="rId1" Type="http://schemas.openxmlformats.org/officeDocument/2006/relationships/tags" Target="../tags/tag40.xml"/><Relationship Id="rId6" Type="http://schemas.openxmlformats.org/officeDocument/2006/relationships/image" Target="../media/image13.png"/><Relationship Id="rId11" Type="http://schemas.openxmlformats.org/officeDocument/2006/relationships/image" Target="../media/image34.png"/><Relationship Id="rId5" Type="http://schemas.openxmlformats.org/officeDocument/2006/relationships/image" Target="../media/image39.png"/><Relationship Id="rId15" Type="http://schemas.openxmlformats.org/officeDocument/2006/relationships/image" Target="../media/image30.png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openxmlformats.org/officeDocument/2006/relationships/image" Target="../media/image30.svg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4.jpeg"/><Relationship Id="rId7" Type="http://schemas.openxmlformats.org/officeDocument/2006/relationships/image" Target="../media/image47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image" Target="../media/image41.sv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microsoft.com/office/2007/relationships/hdphoto" Target="../media/hdphoto2.wdp"/><Relationship Id="rId3" Type="http://schemas.openxmlformats.org/officeDocument/2006/relationships/image" Target="../media/image4.jpeg"/><Relationship Id="rId7" Type="http://schemas.openxmlformats.org/officeDocument/2006/relationships/image" Target="../media/image47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openxmlformats.org/officeDocument/2006/relationships/image" Target="../media/image4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6" Type="http://schemas.openxmlformats.org/officeDocument/2006/relationships/image" Target="../media/image41.png"/><Relationship Id="rId11" Type="http://schemas.microsoft.com/office/2007/relationships/hdphoto" Target="../media/hdphoto4.wdp"/><Relationship Id="rId5" Type="http://schemas.openxmlformats.org/officeDocument/2006/relationships/chart" Target="../charts/chart1.xml"/><Relationship Id="rId10" Type="http://schemas.openxmlformats.org/officeDocument/2006/relationships/image" Target="../media/image34.png"/><Relationship Id="rId4" Type="http://schemas.openxmlformats.org/officeDocument/2006/relationships/image" Target="../media/image4.jpeg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3.png"/><Relationship Id="rId10" Type="http://schemas.openxmlformats.org/officeDocument/2006/relationships/image" Target="../media/image54.png"/><Relationship Id="rId4" Type="http://schemas.microsoft.com/office/2007/relationships/hdphoto" Target="../media/hdphoto4.wdp"/><Relationship Id="rId9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4.svg"/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microsoft.com/office/2007/relationships/hdphoto" Target="../media/hdphoto2.wdp"/><Relationship Id="rId5" Type="http://schemas.openxmlformats.org/officeDocument/2006/relationships/image" Target="../media/image42.png"/><Relationship Id="rId10" Type="http://schemas.openxmlformats.org/officeDocument/2006/relationships/image" Target="../media/image13.png"/><Relationship Id="rId4" Type="http://schemas.microsoft.com/office/2007/relationships/hdphoto" Target="../media/hdphoto4.wdp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4.sv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microsoft.com/office/2007/relationships/hdphoto" Target="../media/hdphoto2.wdp"/><Relationship Id="rId4" Type="http://schemas.microsoft.com/office/2007/relationships/hdphoto" Target="../media/hdphoto4.wdp"/><Relationship Id="rId9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4.sv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microsoft.com/office/2007/relationships/hdphoto" Target="../media/hdphoto2.wdp"/><Relationship Id="rId4" Type="http://schemas.microsoft.com/office/2007/relationships/hdphoto" Target="../media/hdphoto4.wdp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4.jpe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46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1.png"/><Relationship Id="rId2" Type="http://schemas.openxmlformats.org/officeDocument/2006/relationships/tags" Target="../tags/tag5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4.png"/><Relationship Id="rId1" Type="http://schemas.openxmlformats.org/officeDocument/2006/relationships/themeOverride" Target="../theme/themeOverride2.xml"/><Relationship Id="rId6" Type="http://schemas.microsoft.com/office/2007/relationships/hdphoto" Target="../media/hdphoto2.wdp"/><Relationship Id="rId11" Type="http://schemas.openxmlformats.org/officeDocument/2006/relationships/image" Target="../media/image69.png"/><Relationship Id="rId5" Type="http://schemas.openxmlformats.org/officeDocument/2006/relationships/image" Target="../media/image1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77.png"/><Relationship Id="rId7" Type="http://schemas.openxmlformats.org/officeDocument/2006/relationships/image" Target="../media/image71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microsoft.com/office/2007/relationships/hdphoto" Target="../media/hdphoto2.wdp"/><Relationship Id="rId10" Type="http://schemas.openxmlformats.org/officeDocument/2006/relationships/image" Target="../media/image79.png"/><Relationship Id="rId4" Type="http://schemas.openxmlformats.org/officeDocument/2006/relationships/image" Target="../media/image13.png"/><Relationship Id="rId9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2.png"/><Relationship Id="rId2" Type="http://schemas.openxmlformats.org/officeDocument/2006/relationships/tags" Target="../tags/tag5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1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image" Target="../media/image4.jpeg"/><Relationship Id="rId5" Type="http://schemas.openxmlformats.org/officeDocument/2006/relationships/tags" Target="../tags/tag58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7.xml"/><Relationship Id="rId9" Type="http://schemas.openxmlformats.org/officeDocument/2006/relationships/tags" Target="../tags/tag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67DD0-4B0F-46A6-9ABD-83C2693E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246672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 en Normandie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F47E44-2FD0-4B9F-A3C9-9E3DA9324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1448" y="3901412"/>
            <a:ext cx="4229101" cy="526472"/>
          </a:xfrm>
        </p:spPr>
        <p:txBody>
          <a:bodyPr anchor="ctr">
            <a:normAutofit/>
          </a:bodyPr>
          <a:lstStyle/>
          <a:p>
            <a:r>
              <a:rPr lang="fr-CA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Réunion ARS - </a:t>
            </a:r>
            <a:r>
              <a:rPr lang="fr-FR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Normandie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886A80-A253-43CC-908C-520B2ACD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5473" y="6317673"/>
            <a:ext cx="2992581" cy="54032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9ADDF5-BE0A-4F2D-9CD3-72E8392041D9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A3E3F3-8D85-4E56-B504-C933A53B0026}"/>
              </a:ext>
            </a:extLst>
          </p:cNvPr>
          <p:cNvSpPr txBox="1"/>
          <p:nvPr/>
        </p:nvSpPr>
        <p:spPr>
          <a:xfrm>
            <a:off x="5410554" y="5644248"/>
            <a:ext cx="137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EC6414"/>
                </a:solidFill>
                <a:latin typeface="Segoe UI Light"/>
              </a:rPr>
              <a:t>9 juillet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2021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3044224-97EB-4852-ADE6-A01465ADB5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049" y="4829231"/>
            <a:ext cx="1406525" cy="4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2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91279-F391-4AD3-9ED7-225331C0988B}"/>
              </a:ext>
            </a:extLst>
          </p:cNvPr>
          <p:cNvSpPr txBox="1"/>
          <p:nvPr/>
        </p:nvSpPr>
        <p:spPr>
          <a:xfrm>
            <a:off x="716877" y="124204"/>
            <a:ext cx="823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Sommaire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9E3695-1372-4CF7-BDE7-D9DBA386E4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901667" y="287575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Déroulé de l’expérimentation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720402-4B6E-448D-8E16-5C743A93AF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01668" y="341582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dispositif Art 51 Thérapies Orales - </a:t>
            </a:r>
            <a:r>
              <a:rPr lang="fr-FR" err="1">
                <a:solidFill>
                  <a:schemeClr val="bg1"/>
                </a:solidFill>
                <a:cs typeface="Calibri"/>
              </a:rPr>
              <a:t>Onco’link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3297C9-024F-4DCB-AC51-FA81C46578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01668" y="2297041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contexte de déploiement de l’expérimentation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055B04-CA5F-4050-9D1E-9C28330150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01667" y="4469913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tx2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Questions et échanges  </a:t>
            </a:r>
          </a:p>
        </p:txBody>
      </p:sp>
      <p:sp>
        <p:nvSpPr>
          <p:cNvPr id="11" name="Rectangle : coins arrondis 10">
            <a:hlinkClick r:id="" action="ppaction://noaction"/>
            <a:extLst>
              <a:ext uri="{FF2B5EF4-FFF2-40B4-BE49-F238E27FC236}">
                <a16:creationId xmlns:a16="http://schemas.microsoft.com/office/drawing/2014/main" id="{41D0AD24-EFD6-4E7F-B4B3-65FC2E40EBE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73134" y="2342769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 : coins arrondis 11">
            <a:hlinkClick r:id="" action="ppaction://noaction"/>
            <a:extLst>
              <a:ext uri="{FF2B5EF4-FFF2-40B4-BE49-F238E27FC236}">
                <a16:creationId xmlns:a16="http://schemas.microsoft.com/office/drawing/2014/main" id="{415DED14-A260-4A96-850B-CD2D833FAA7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073131" y="345129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>
                <a:solidFill>
                  <a:prstClr val="white"/>
                </a:solidFill>
                <a:latin typeface="Segoe UI Light"/>
              </a:rPr>
              <a:t>13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6" name="Rectangle : coins arrondis 15">
            <a:hlinkClick r:id="" action="ppaction://noaction"/>
            <a:extLst>
              <a:ext uri="{FF2B5EF4-FFF2-40B4-BE49-F238E27FC236}">
                <a16:creationId xmlns:a16="http://schemas.microsoft.com/office/drawing/2014/main" id="{486A1748-3F9D-4BB1-8BCE-D00F835B33D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73133" y="2889075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8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095570F-9031-46E0-8E0E-2231E693CB5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901668" y="3942334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</a:pPr>
            <a:r>
              <a:rPr lang="fr-CA" dirty="0">
                <a:solidFill>
                  <a:schemeClr val="bg1"/>
                </a:solidFill>
                <a:cs typeface="Calibri"/>
              </a:rPr>
              <a:t>La Normandie et les besoins relatifs à la prise en charge</a:t>
            </a:r>
          </a:p>
        </p:txBody>
      </p:sp>
      <p:sp>
        <p:nvSpPr>
          <p:cNvPr id="23" name="Rectangle : coins arrondis 22">
            <a:hlinkClick r:id="" action="ppaction://noaction"/>
            <a:extLst>
              <a:ext uri="{FF2B5EF4-FFF2-40B4-BE49-F238E27FC236}">
                <a16:creationId xmlns:a16="http://schemas.microsoft.com/office/drawing/2014/main" id="{50CB4D65-D919-4376-9F3B-33089AD8C23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073131" y="3982776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prstClr val="white"/>
                </a:solidFill>
                <a:latin typeface="Segoe UI Light"/>
              </a:rPr>
              <a:t>24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8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91279-F391-4AD3-9ED7-225331C0988B}"/>
              </a:ext>
            </a:extLst>
          </p:cNvPr>
          <p:cNvSpPr txBox="1"/>
          <p:nvPr/>
        </p:nvSpPr>
        <p:spPr>
          <a:xfrm>
            <a:off x="716877" y="124204"/>
            <a:ext cx="823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Sommaire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9E3695-1372-4CF7-BDE7-D9DBA386E4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901667" y="287575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Déroulé de l’expérimentation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720402-4B6E-448D-8E16-5C743A93AF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01668" y="341582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dispositif Art 51 Thérapies Orales - </a:t>
            </a:r>
            <a:r>
              <a:rPr lang="fr-FR" err="1">
                <a:solidFill>
                  <a:schemeClr val="bg1"/>
                </a:solidFill>
                <a:cs typeface="Calibri"/>
              </a:rPr>
              <a:t>Onco’link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3297C9-024F-4DCB-AC51-FA81C46578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01668" y="2297041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contexte de déploiement de l’expérimentation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055B04-CA5F-4050-9D1E-9C28330150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01667" y="4469913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tx2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Questions et échanges  </a:t>
            </a:r>
          </a:p>
        </p:txBody>
      </p:sp>
      <p:sp>
        <p:nvSpPr>
          <p:cNvPr id="11" name="Rectangle : coins arrondis 10">
            <a:hlinkClick r:id="" action="ppaction://noaction"/>
            <a:extLst>
              <a:ext uri="{FF2B5EF4-FFF2-40B4-BE49-F238E27FC236}">
                <a16:creationId xmlns:a16="http://schemas.microsoft.com/office/drawing/2014/main" id="{41D0AD24-EFD6-4E7F-B4B3-65FC2E40EBE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73134" y="2342769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 : coins arrondis 11">
            <a:hlinkClick r:id="" action="ppaction://noaction"/>
            <a:extLst>
              <a:ext uri="{FF2B5EF4-FFF2-40B4-BE49-F238E27FC236}">
                <a16:creationId xmlns:a16="http://schemas.microsoft.com/office/drawing/2014/main" id="{415DED14-A260-4A96-850B-CD2D833FAA7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073131" y="345129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>
                <a:solidFill>
                  <a:prstClr val="white"/>
                </a:solidFill>
                <a:latin typeface="Segoe UI Light"/>
              </a:rPr>
              <a:t>13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6" name="Rectangle : coins arrondis 15">
            <a:hlinkClick r:id="" action="ppaction://noaction"/>
            <a:extLst>
              <a:ext uri="{FF2B5EF4-FFF2-40B4-BE49-F238E27FC236}">
                <a16:creationId xmlns:a16="http://schemas.microsoft.com/office/drawing/2014/main" id="{486A1748-3F9D-4BB1-8BCE-D00F835B33D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73133" y="2889075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8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7" name="Rectangle : coins arrondis 16">
            <a:hlinkClick r:id="" action="ppaction://noaction"/>
            <a:extLst>
              <a:ext uri="{FF2B5EF4-FFF2-40B4-BE49-F238E27FC236}">
                <a16:creationId xmlns:a16="http://schemas.microsoft.com/office/drawing/2014/main" id="{1606B71A-7828-4201-8F9A-9FD07713854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073131" y="452662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kern="0">
                <a:solidFill>
                  <a:prstClr val="white"/>
                </a:solidFill>
                <a:latin typeface="Segoe UI Light"/>
              </a:rPr>
              <a:t>31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730C300-7CCB-4A24-B1F7-893B347AA1E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901668" y="3942334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</a:pPr>
            <a:r>
              <a:rPr lang="fr-CA" dirty="0">
                <a:solidFill>
                  <a:schemeClr val="bg1"/>
                </a:solidFill>
                <a:cs typeface="Calibri"/>
              </a:rPr>
              <a:t>La Normandie et les besoins relatifs à la prise en charge</a:t>
            </a:r>
          </a:p>
        </p:txBody>
      </p:sp>
      <p:sp>
        <p:nvSpPr>
          <p:cNvPr id="24" name="Rectangle : coins arrondis 23">
            <a:hlinkClick r:id="" action="ppaction://noaction"/>
            <a:extLst>
              <a:ext uri="{FF2B5EF4-FFF2-40B4-BE49-F238E27FC236}">
                <a16:creationId xmlns:a16="http://schemas.microsoft.com/office/drawing/2014/main" id="{1259A5BF-ABAB-4E49-916F-1F1B4CF13370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073131" y="3982776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prstClr val="white"/>
                </a:solidFill>
                <a:latin typeface="Segoe UI Light"/>
              </a:rPr>
              <a:t>24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FE0927-334A-4AB7-9AB2-5CA56ABA0113}"/>
              </a:ext>
            </a:extLst>
          </p:cNvPr>
          <p:cNvSpPr/>
          <p:nvPr/>
        </p:nvSpPr>
        <p:spPr>
          <a:xfrm>
            <a:off x="2693588" y="2821382"/>
            <a:ext cx="6904995" cy="2241903"/>
          </a:xfrm>
          <a:prstGeom prst="rect">
            <a:avLst/>
          </a:prstGeom>
          <a:solidFill>
            <a:srgbClr val="F2F2F2">
              <a:alpha val="87843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009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AE409F2F-F752-400B-8749-33565CEDFC1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636" y="892606"/>
            <a:ext cx="601911" cy="6019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87" y="-10888"/>
            <a:ext cx="10586909" cy="836022"/>
          </a:xfr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 sz="2000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L’essor des thérapies orales pour le cancer a fait évoluer le parcours des patients qui aujourd’hui récupèrent leur traitement anticancéreux dans la pharmacie de leur choix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CA9973F-282D-4C34-97C3-A29BA2F237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98D21B9-25BF-4E5F-8D87-8B32BE330A34}"/>
              </a:ext>
            </a:extLst>
          </p:cNvPr>
          <p:cNvSpPr txBox="1">
            <a:spLocks/>
          </p:cNvSpPr>
          <p:nvPr/>
        </p:nvSpPr>
        <p:spPr>
          <a:xfrm>
            <a:off x="136187" y="1858762"/>
            <a:ext cx="3973851" cy="3183332"/>
          </a:xfrm>
          <a:prstGeom prst="roundRect">
            <a:avLst>
              <a:gd name="adj" fmla="val 763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4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5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4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defRPr/>
            </a:pP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Depuis le début des années 2000</a:t>
            </a:r>
            <a:r>
              <a:rPr lang="fr-CA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les anticancéreux par voie orale ont connu un essor considérable</a:t>
            </a:r>
          </a:p>
          <a:p>
            <a:pPr marL="285750" indent="-285750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defRPr/>
            </a:pP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Ces traitement incluent les chimiothérapies cytotoxiques, les thérapies ciblées et l’hormonothérapie. </a:t>
            </a:r>
          </a:p>
          <a:p>
            <a:pPr marL="285750" indent="-285750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defRPr/>
            </a:pP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Aujourd’hui, </a:t>
            </a:r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~60 </a:t>
            </a:r>
            <a:r>
              <a:rPr lang="fr-CA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anticancéreux oraux sont dispensés en officine</a:t>
            </a: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correspondant à 1,73 milliards d’euros de dépenses de l’Assurance Maladie en 2016, soit presque 10% des dépenses relatives aux médicaments délivrés en ville.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0EAA8C-8798-4FF6-BA03-6E9030FFD49E}"/>
              </a:ext>
            </a:extLst>
          </p:cNvPr>
          <p:cNvSpPr txBox="1">
            <a:spLocks/>
          </p:cNvSpPr>
          <p:nvPr/>
        </p:nvSpPr>
        <p:spPr>
          <a:xfrm>
            <a:off x="4684767" y="1857137"/>
            <a:ext cx="3398158" cy="3184957"/>
          </a:xfrm>
          <a:prstGeom prst="roundRect">
            <a:avLst>
              <a:gd name="adj" fmla="val 659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4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5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4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defRPr/>
            </a:pP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 moyenne, </a:t>
            </a:r>
            <a:r>
              <a:rPr lang="fr-CA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est estimé que chaque pharmacie compte 2 patients sous thérapies orales par an</a:t>
            </a:r>
          </a:p>
          <a:p>
            <a:pPr marL="285750" indent="-285750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defRPr/>
            </a:pP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existe environ 21 000* pharmacies en France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78E5D3-0AC2-4BE7-BE86-14AAF01E9C9D}"/>
              </a:ext>
            </a:extLst>
          </p:cNvPr>
          <p:cNvSpPr txBox="1">
            <a:spLocks/>
          </p:cNvSpPr>
          <p:nvPr/>
        </p:nvSpPr>
        <p:spPr>
          <a:xfrm>
            <a:off x="711880" y="1596535"/>
            <a:ext cx="2772911" cy="47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4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5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4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defRPr/>
            </a:pPr>
            <a:r>
              <a:rPr lang="fr-CA" sz="16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Augmentation des anticancéreux oraux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3F80315-A2EC-4990-9372-16626124BBEB}"/>
              </a:ext>
            </a:extLst>
          </p:cNvPr>
          <p:cNvSpPr txBox="1">
            <a:spLocks/>
          </p:cNvSpPr>
          <p:nvPr/>
        </p:nvSpPr>
        <p:spPr>
          <a:xfrm>
            <a:off x="4997390" y="1587537"/>
            <a:ext cx="2772911" cy="47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4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5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4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defRPr/>
            </a:pPr>
            <a:r>
              <a:rPr lang="fr-CA" sz="16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Patients sous anticancéreux oraux et pharmacies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AF2A07-328C-43AC-9126-120A85F7329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51" y="1006062"/>
            <a:ext cx="466165" cy="4661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56535B-EFF7-49EB-8621-19207A59435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16" y="940596"/>
            <a:ext cx="601910" cy="6019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5F7D30-D9DE-4DC2-B83B-9A7C012C19E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813" b="94141" l="5273" r="95508">
                        <a14:foregroundMark x1="7617" y1="39063" x2="7617" y2="39063"/>
                        <a14:foregroundMark x1="48438" y1="7813" x2="48438" y2="7813"/>
                        <a14:foregroundMark x1="93945" y1="36719" x2="93945" y2="36719"/>
                        <a14:foregroundMark x1="85156" y1="81250" x2="85156" y2="81250"/>
                        <a14:foregroundMark x1="13281" y1="85352" x2="91406" y2="86914"/>
                        <a14:foregroundMark x1="95508" y1="77344" x2="13086" y2="99609"/>
                        <a14:foregroundMark x1="13086" y1="99609" x2="64063" y2="75000"/>
                        <a14:foregroundMark x1="64063" y1="75000" x2="95508" y2="79688"/>
                        <a14:foregroundMark x1="25195" y1="85352" x2="33984" y2="92383"/>
                        <a14:foregroundMark x1="50000" y1="73242" x2="50000" y2="73242"/>
                        <a14:foregroundMark x1="41992" y1="65430" x2="41992" y2="65430"/>
                        <a14:foregroundMark x1="41211" y1="66211" x2="41211" y2="64648"/>
                        <a14:foregroundMark x1="24414" y1="79688" x2="14844" y2="92383"/>
                        <a14:foregroundMark x1="59570" y1="87695" x2="88281" y2="87695"/>
                        <a14:foregroundMark x1="69141" y1="93359" x2="71484" y2="93359"/>
                        <a14:foregroundMark x1="88281" y1="93359" x2="88281" y2="93359"/>
                        <a14:foregroundMark x1="91406" y1="86914" x2="91406" y2="86914"/>
                        <a14:foregroundMark x1="89063" y1="81250" x2="89063" y2="81250"/>
                        <a14:foregroundMark x1="89063" y1="81250" x2="94727" y2="94141"/>
                        <a14:foregroundMark x1="16406" y1="82813" x2="15625" y2="92383"/>
                        <a14:foregroundMark x1="15625" y1="92383" x2="13281" y2="84570"/>
                        <a14:foregroundMark x1="13281" y1="92383" x2="5273" y2="92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37" y="5419049"/>
            <a:ext cx="601911" cy="601911"/>
          </a:xfrm>
          <a:prstGeom prst="rect">
            <a:avLst/>
          </a:prstGeom>
        </p:spPr>
      </p:pic>
      <p:pic>
        <p:nvPicPr>
          <p:cNvPr id="18" name="Image 17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4BA5EAA5-3494-46C4-8F75-C0849C0456E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345" y="5726644"/>
            <a:ext cx="394206" cy="394206"/>
          </a:xfrm>
          <a:prstGeom prst="rect">
            <a:avLst/>
          </a:prstGeom>
        </p:spPr>
      </p:pic>
      <p:pic>
        <p:nvPicPr>
          <p:cNvPr id="19" name="Image 18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FA04FC4F-3F95-4DFE-9261-1718B799907A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299" y="1080774"/>
            <a:ext cx="394206" cy="394206"/>
          </a:xfrm>
          <a:prstGeom prst="rect">
            <a:avLst/>
          </a:prstGeom>
        </p:spPr>
      </p:pic>
      <p:pic>
        <p:nvPicPr>
          <p:cNvPr id="20" name="Image 19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05C93BE4-5845-4F76-9276-54AC15C591F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759" y="1148859"/>
            <a:ext cx="394206" cy="394206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B422AD5-17A3-40FF-B648-2F8E5D3C3FC7}"/>
              </a:ext>
            </a:extLst>
          </p:cNvPr>
          <p:cNvSpPr txBox="1"/>
          <p:nvPr/>
        </p:nvSpPr>
        <p:spPr>
          <a:xfrm>
            <a:off x="333935" y="6536182"/>
            <a:ext cx="777015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sz="700" dirty="0">
                <a:solidFill>
                  <a:srgbClr val="0563C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Nombre d'officines - Les pharmaciens - Ordre National des Pharmaciens</a:t>
            </a:r>
            <a:endParaRPr lang="fr-CA" sz="700" dirty="0">
              <a:solidFill>
                <a:srgbClr val="0563C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sz="800" dirty="0">
                <a:hlinkClick r:id="rId13"/>
              </a:rPr>
              <a:t>Cabinets de groupe et MSP : les chiffres clés de l'installation libérale - MACSF</a:t>
            </a:r>
            <a:endParaRPr lang="fr-CA" sz="700" dirty="0">
              <a:solidFill>
                <a:srgbClr val="0563C1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B7D021C-F3EF-4E33-B27A-AF2BE5F9ED8D}"/>
              </a:ext>
            </a:extLst>
          </p:cNvPr>
          <p:cNvSpPr/>
          <p:nvPr/>
        </p:nvSpPr>
        <p:spPr>
          <a:xfrm>
            <a:off x="1813102" y="5268992"/>
            <a:ext cx="8565795" cy="11339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spcBef>
                <a:spcPts val="600"/>
              </a:spcBef>
              <a:buClr>
                <a:schemeClr val="accent1"/>
              </a:buClr>
              <a:buSzPct val="70000"/>
              <a:buFont typeface="Segoe UI Light,Sans-Serif" panose="020B0502040204020203" pitchFamily="34" charset="0"/>
              <a:buChar char="♦"/>
              <a:defRPr/>
            </a:pPr>
            <a:r>
              <a:rPr lang="fr-CA" sz="1600">
                <a:solidFill>
                  <a:schemeClr val="tx1"/>
                </a:solidFill>
                <a:latin typeface="Segoe UI Light"/>
                <a:cs typeface="Segoe UI Light"/>
              </a:rPr>
              <a:t>Les thérapies orales changent la prise en charge du cancer et permettent une </a:t>
            </a:r>
            <a:r>
              <a:rPr lang="fr-CA" sz="1600" b="1">
                <a:solidFill>
                  <a:schemeClr val="tx1"/>
                </a:solidFill>
                <a:latin typeface="Segoe UI Light"/>
                <a:cs typeface="Segoe UI Light"/>
              </a:rPr>
              <a:t>prise en charge </a:t>
            </a:r>
            <a:r>
              <a:rPr lang="fr-CA" sz="1600">
                <a:solidFill>
                  <a:schemeClr val="tx1"/>
                </a:solidFill>
                <a:latin typeface="Segoe UI Light"/>
                <a:cs typeface="Segoe UI Light"/>
              </a:rPr>
              <a:t>moins contraignante pour les patients puisque le traitement peut être pris </a:t>
            </a:r>
            <a:r>
              <a:rPr lang="fr-CA" sz="1600" b="1">
                <a:solidFill>
                  <a:schemeClr val="tx1"/>
                </a:solidFill>
                <a:latin typeface="Segoe UI Light"/>
                <a:cs typeface="Segoe UI Light"/>
              </a:rPr>
              <a:t>à domicile</a:t>
            </a:r>
            <a:r>
              <a:rPr lang="fr-CA" sz="1600">
                <a:solidFill>
                  <a:schemeClr val="tx1"/>
                </a:solidFill>
                <a:latin typeface="Segoe UI Light"/>
                <a:cs typeface="Segoe UI Light"/>
              </a:rPr>
              <a:t>.</a:t>
            </a:r>
            <a:endParaRPr lang="en-US" sz="1600">
              <a:solidFill>
                <a:schemeClr val="tx1"/>
              </a:solidFill>
              <a:ea typeface="+mn-lt"/>
              <a:cs typeface="+mn-lt"/>
            </a:endParaRP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SzPct val="70000"/>
              <a:buFont typeface="Segoe UI Light,Sans-Serif" panose="020B0502040204020203" pitchFamily="34" charset="0"/>
              <a:buChar char="♦"/>
              <a:defRPr/>
            </a:pPr>
            <a:r>
              <a:rPr lang="fr-CA" sz="1600">
                <a:solidFill>
                  <a:schemeClr val="tx1"/>
                </a:solidFill>
                <a:latin typeface="Segoe UI Light"/>
                <a:cs typeface="Segoe UI Light"/>
              </a:rPr>
              <a:t>Cela nécessite de renforcer le suivi des effets indésirables et de l’observance des traitements</a:t>
            </a:r>
            <a:endParaRPr lang="fr-CA" sz="16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30E1A97-5B21-478F-808A-EC77EC06CE84}"/>
              </a:ext>
            </a:extLst>
          </p:cNvPr>
          <p:cNvSpPr txBox="1">
            <a:spLocks/>
          </p:cNvSpPr>
          <p:nvPr/>
        </p:nvSpPr>
        <p:spPr>
          <a:xfrm>
            <a:off x="8657655" y="1817816"/>
            <a:ext cx="3398158" cy="3184957"/>
          </a:xfrm>
          <a:prstGeom prst="roundRect">
            <a:avLst>
              <a:gd name="adj" fmla="val 659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4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5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4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defRPr/>
            </a:pP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existe environ 36 500* cabinets médecins libéraux en France et        </a:t>
            </a:r>
            <a:r>
              <a:rPr lang="fr-CA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61 429 médecins libéraux </a:t>
            </a:r>
          </a:p>
          <a:p>
            <a:pPr marL="285750" indent="-285750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defRPr/>
            </a:pPr>
            <a:r>
              <a:rPr lang="fr-CA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 communication entre le médecin traitant et l’équipe hospitalière n’est pas toujours fluide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5BF4DCD-3648-41C9-9724-789FDC1902EA}"/>
              </a:ext>
            </a:extLst>
          </p:cNvPr>
          <p:cNvSpPr txBox="1">
            <a:spLocks/>
          </p:cNvSpPr>
          <p:nvPr/>
        </p:nvSpPr>
        <p:spPr>
          <a:xfrm>
            <a:off x="9010548" y="1578505"/>
            <a:ext cx="2772911" cy="47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4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5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6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4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defRPr/>
            </a:pPr>
            <a:r>
              <a:rPr lang="fr-CA" sz="16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Patients sous anticancéreux oraux et médecins traitants</a:t>
            </a:r>
          </a:p>
        </p:txBody>
      </p:sp>
      <p:pic>
        <p:nvPicPr>
          <p:cNvPr id="25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A0ACC785-AA29-4688-904C-14D550C4F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378" y="943930"/>
            <a:ext cx="548071" cy="54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F49439B7-D4CF-4E77-AC97-4C458B2EF59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983" y="1028328"/>
            <a:ext cx="394206" cy="394206"/>
          </a:xfrm>
          <a:prstGeom prst="rect">
            <a:avLst/>
          </a:prstGeom>
        </p:spPr>
      </p:pic>
      <p:pic>
        <p:nvPicPr>
          <p:cNvPr id="28" name="Image 27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32D70AF2-A37F-4DC5-A95F-A527BD7658A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43" y="1096413"/>
            <a:ext cx="394206" cy="39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7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9E420A14-46A2-42A0-85B8-549DFAD4B064}"/>
              </a:ext>
            </a:extLst>
          </p:cNvPr>
          <p:cNvSpPr/>
          <p:nvPr/>
        </p:nvSpPr>
        <p:spPr>
          <a:xfrm rot="10800000">
            <a:off x="3513405" y="4020880"/>
            <a:ext cx="4615543" cy="540657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E521E1EA-A276-493C-AB6E-71190E78AC46}"/>
              </a:ext>
            </a:extLst>
          </p:cNvPr>
          <p:cNvSpPr/>
          <p:nvPr/>
        </p:nvSpPr>
        <p:spPr>
          <a:xfrm>
            <a:off x="1535731" y="4809023"/>
            <a:ext cx="8709956" cy="1575044"/>
          </a:xfrm>
          <a:prstGeom prst="roundRect">
            <a:avLst>
              <a:gd name="adj" fmla="val 678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649C1A9-5B19-4BA1-91FC-2B99B29DABBA}"/>
              </a:ext>
            </a:extLst>
          </p:cNvPr>
          <p:cNvSpPr/>
          <p:nvPr/>
        </p:nvSpPr>
        <p:spPr>
          <a:xfrm rot="5400000">
            <a:off x="5679438" y="2948805"/>
            <a:ext cx="283478" cy="36728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Problèmes identifiés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494B6FA-FA05-4F9F-855C-B353C848A4BF}"/>
              </a:ext>
            </a:extLst>
          </p:cNvPr>
          <p:cNvSpPr/>
          <p:nvPr/>
        </p:nvSpPr>
        <p:spPr>
          <a:xfrm>
            <a:off x="1871164" y="5008884"/>
            <a:ext cx="8167171" cy="113397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CA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améliorer la prise en charge des patients, la coordination entre les professionnels de ville et hospitaliers est essentielle,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CA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Mais ce « nouveau » rôle des professionnels de santé n’est ni financé ni accompagné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F11E792-CB27-4678-89A6-85C66FEBB511}"/>
              </a:ext>
            </a:extLst>
          </p:cNvPr>
          <p:cNvSpPr/>
          <p:nvPr/>
        </p:nvSpPr>
        <p:spPr>
          <a:xfrm>
            <a:off x="273628" y="895814"/>
            <a:ext cx="11362245" cy="5475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b="1" i="0" u="none" strike="noStrike" kern="1200" cap="none" spc="0" normalizeH="0" baseline="0" noProof="0">
              <a:ln>
                <a:noFill/>
              </a:ln>
              <a:solidFill>
                <a:srgbClr val="246C94"/>
              </a:solidFill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A04210C-BC37-4E21-8E04-8228AFE9299F}"/>
              </a:ext>
            </a:extLst>
          </p:cNvPr>
          <p:cNvSpPr/>
          <p:nvPr/>
        </p:nvSpPr>
        <p:spPr>
          <a:xfrm>
            <a:off x="519151" y="1732135"/>
            <a:ext cx="5212694" cy="2164692"/>
          </a:xfrm>
          <a:prstGeom prst="roundRect">
            <a:avLst>
              <a:gd name="adj" fmla="val 7867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defRPr/>
            </a:pPr>
            <a:r>
              <a:rPr lang="fr-FR" sz="16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patients gèrent leur traitement, et donc leurs effets, </a:t>
            </a:r>
            <a:r>
              <a:rPr lang="fr-FR" sz="1600" b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depuis leur domicile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Les patients ont besoin de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sécuriser leur prise en charge à domicile et de se sentir en confiance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autour d'une équipe ville-hôpital en coordination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57C5E8B-1E4D-450D-8092-71D233B18789}"/>
              </a:ext>
            </a:extLst>
          </p:cNvPr>
          <p:cNvSpPr/>
          <p:nvPr/>
        </p:nvSpPr>
        <p:spPr>
          <a:xfrm>
            <a:off x="5954751" y="1732135"/>
            <a:ext cx="5212694" cy="2164692"/>
          </a:xfrm>
          <a:prstGeom prst="roundRect">
            <a:avLst>
              <a:gd name="adj" fmla="val 6107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6C94"/>
              </a:buClr>
              <a:buSzPct val="70000"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Les équipes hospitalières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manquent de moyens et de ressources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pour assurer l’accompagnement à distance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Les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professionnels de la ville et de l'hôpital doivent se coordonner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sécuriser le suivi du patient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Les pharmacies d'officine sont confrontées à des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traitements complexes et peu fréquents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2ADFF1A-14F1-4468-BE1C-7B664C96A36C}"/>
              </a:ext>
            </a:extLst>
          </p:cNvPr>
          <p:cNvSpPr/>
          <p:nvPr/>
        </p:nvSpPr>
        <p:spPr>
          <a:xfrm>
            <a:off x="1535730" y="1526149"/>
            <a:ext cx="3179536" cy="3364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les patients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EAC3D22-F3A7-4359-93CC-9E9235F0C5F3}"/>
              </a:ext>
            </a:extLst>
          </p:cNvPr>
          <p:cNvSpPr/>
          <p:nvPr/>
        </p:nvSpPr>
        <p:spPr>
          <a:xfrm>
            <a:off x="6460157" y="1526149"/>
            <a:ext cx="3901063" cy="35736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les professionnels</a:t>
            </a:r>
          </a:p>
        </p:txBody>
      </p:sp>
      <p:sp>
        <p:nvSpPr>
          <p:cNvPr id="17" name="Espace réservé du numéro de diapositive 4">
            <a:extLst>
              <a:ext uri="{FF2B5EF4-FFF2-40B4-BE49-F238E27FC236}">
                <a16:creationId xmlns:a16="http://schemas.microsoft.com/office/drawing/2014/main" id="{C3846CCC-65BA-43C8-8961-163D6F140698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8D63F3-0096-47C9-9189-84FD82E7C48C}" type="slidenum">
              <a:rPr lang="fr-FR" sz="1600" b="1" smtClea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5</a:t>
            </a:fld>
            <a:endParaRPr lang="fr-FR" sz="1600" b="1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51FA456-EB8E-425E-8CE7-A4F40744C910}"/>
              </a:ext>
            </a:extLst>
          </p:cNvPr>
          <p:cNvSpPr txBox="1">
            <a:spLocks/>
          </p:cNvSpPr>
          <p:nvPr/>
        </p:nvSpPr>
        <p:spPr>
          <a:xfrm>
            <a:off x="136187" y="-10888"/>
            <a:ext cx="10586909" cy="836022"/>
          </a:xfrm>
          <a:prstGeom prst="rect">
            <a:avLst/>
          </a:prstGeom>
          <a:noFill/>
          <a:ln w="12700" cap="flat" cmpd="sng" algn="ctr">
            <a:noFill/>
            <a:prstDash val="sysDash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Cela conduit à de nombreux changements à la fois pour les patients et pour les professionnels de santé, à l’hôpital et en ville</a:t>
            </a:r>
          </a:p>
        </p:txBody>
      </p:sp>
    </p:spTree>
    <p:extLst>
      <p:ext uri="{BB962C8B-B14F-4D97-AF65-F5344CB8AC3E}">
        <p14:creationId xmlns:p14="http://schemas.microsoft.com/office/powerpoint/2010/main" val="245913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91279-F391-4AD3-9ED7-225331C0988B}"/>
              </a:ext>
            </a:extLst>
          </p:cNvPr>
          <p:cNvSpPr txBox="1"/>
          <p:nvPr/>
        </p:nvSpPr>
        <p:spPr>
          <a:xfrm>
            <a:off x="94593" y="61217"/>
            <a:ext cx="11014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cap="none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45 établissements ayant de l’activité en cancérologie ont saisi l’opportunité de l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’art 51 et ont proposé un dispositif organisationnel innovant ainsi qu’un nouveau modèle de financement</a:t>
            </a:r>
            <a:endParaRPr kumimoji="0" lang="fr-CA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Segoe UI Historic" panose="020B05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777A3DC7-2380-4987-8237-52746F32E757}"/>
              </a:ext>
            </a:extLst>
          </p:cNvPr>
          <p:cNvSpPr txBox="1">
            <a:spLocks/>
          </p:cNvSpPr>
          <p:nvPr/>
        </p:nvSpPr>
        <p:spPr>
          <a:xfrm>
            <a:off x="577103" y="1581019"/>
            <a:ext cx="10785546" cy="1045004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4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5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3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L’art 51 est un article de la LFSS 2018 permettant de </a:t>
            </a: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promouvoir des organisations innovantes </a:t>
            </a: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contribuant à </a:t>
            </a: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améliorer le parcours des patients</a:t>
            </a: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l’efficience du système de santé</a:t>
            </a: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l’accès aux soins </a:t>
            </a: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ou encore la </a:t>
            </a: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pertinence de la prescription des produits de santé</a:t>
            </a:r>
          </a:p>
        </p:txBody>
      </p:sp>
      <p:sp>
        <p:nvSpPr>
          <p:cNvPr id="30" name="Triangle isocèle 29">
            <a:extLst>
              <a:ext uri="{FF2B5EF4-FFF2-40B4-BE49-F238E27FC236}">
                <a16:creationId xmlns:a16="http://schemas.microsoft.com/office/drawing/2014/main" id="{5F627BDE-200E-42B7-AA85-F56A70000247}"/>
              </a:ext>
            </a:extLst>
          </p:cNvPr>
          <p:cNvSpPr/>
          <p:nvPr/>
        </p:nvSpPr>
        <p:spPr>
          <a:xfrm flipV="1">
            <a:off x="577103" y="2680264"/>
            <a:ext cx="10785546" cy="333492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04EA3C5-0FAD-4D91-9587-7CC75B7040CF}"/>
              </a:ext>
            </a:extLst>
          </p:cNvPr>
          <p:cNvSpPr txBox="1">
            <a:spLocks/>
          </p:cNvSpPr>
          <p:nvPr/>
        </p:nvSpPr>
        <p:spPr>
          <a:xfrm>
            <a:off x="5357778" y="1346508"/>
            <a:ext cx="1224193" cy="33349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4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5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3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Article 51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881DE18-340B-44A9-9833-9677E5AC5961}"/>
              </a:ext>
            </a:extLst>
          </p:cNvPr>
          <p:cNvSpPr txBox="1">
            <a:spLocks/>
          </p:cNvSpPr>
          <p:nvPr/>
        </p:nvSpPr>
        <p:spPr>
          <a:xfrm>
            <a:off x="577103" y="3340276"/>
            <a:ext cx="10785546" cy="755038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4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5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3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Sous l’impulsion du Ministère, après des déclarations d’intention isolées, un </a:t>
            </a: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cahier des charges commun a été produit</a:t>
            </a: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sous l'égide d'</a:t>
            </a:r>
            <a:r>
              <a:rPr kumimoji="0" lang="fr-CA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Unicancer</a:t>
            </a: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FB77102-C158-433F-8873-078F813E6C83}"/>
              </a:ext>
            </a:extLst>
          </p:cNvPr>
          <p:cNvSpPr txBox="1">
            <a:spLocks/>
          </p:cNvSpPr>
          <p:nvPr/>
        </p:nvSpPr>
        <p:spPr>
          <a:xfrm>
            <a:off x="3793361" y="3098173"/>
            <a:ext cx="4353019" cy="33349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4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5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3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Une opportunité pour 45 établissements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E6FCA6AF-87C6-43CB-A3D9-70E72248071B}"/>
              </a:ext>
            </a:extLst>
          </p:cNvPr>
          <p:cNvSpPr/>
          <p:nvPr/>
        </p:nvSpPr>
        <p:spPr>
          <a:xfrm flipV="1">
            <a:off x="577101" y="4156433"/>
            <a:ext cx="10785546" cy="333492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61DAC61-CD69-428E-AFA9-7030C25B4EEC}"/>
              </a:ext>
            </a:extLst>
          </p:cNvPr>
          <p:cNvSpPr txBox="1">
            <a:spLocks/>
          </p:cNvSpPr>
          <p:nvPr/>
        </p:nvSpPr>
        <p:spPr>
          <a:xfrm>
            <a:off x="577101" y="4815220"/>
            <a:ext cx="10785546" cy="755038"/>
          </a:xfrm>
          <a:prstGeom prst="round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4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5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3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L’arrêté relatif à l’expérimentation de suivi à domicile des patients sous anti-cancéreux oraux a été publié le 30/11/2020 : </a:t>
            </a: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la date prévue des premières inclusions est le 01/10/2021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51E1273D-FAA6-43B0-BEE3-C8442711FC8F}"/>
              </a:ext>
            </a:extLst>
          </p:cNvPr>
          <p:cNvSpPr txBox="1">
            <a:spLocks/>
          </p:cNvSpPr>
          <p:nvPr/>
        </p:nvSpPr>
        <p:spPr>
          <a:xfrm>
            <a:off x="5357782" y="4586308"/>
            <a:ext cx="1334613" cy="33349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4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5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3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Lancement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B00BE069-09A7-493B-B7C0-08738D2799C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031" y="1287742"/>
            <a:ext cx="464316" cy="46431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2899596-326C-4184-BF29-13E61AAACDD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743" y="2959994"/>
            <a:ext cx="517236" cy="517236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307579B-FFE9-42D8-B91B-DAAA3628A29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456" y="4446262"/>
            <a:ext cx="505658" cy="50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17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91279-F391-4AD3-9ED7-225331C0988B}"/>
              </a:ext>
            </a:extLst>
          </p:cNvPr>
          <p:cNvSpPr txBox="1"/>
          <p:nvPr/>
        </p:nvSpPr>
        <p:spPr>
          <a:xfrm>
            <a:off x="716877" y="124204"/>
            <a:ext cx="823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Sommaire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9E3695-1372-4CF7-BDE7-D9DBA386E4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901667" y="287575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Déroulé de l’expérimentation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720402-4B6E-448D-8E16-5C743A93AF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01668" y="341582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dispositif Art 51 Thérapies Orales - </a:t>
            </a:r>
            <a:r>
              <a:rPr lang="fr-FR" err="1">
                <a:solidFill>
                  <a:schemeClr val="bg1"/>
                </a:solidFill>
                <a:cs typeface="Calibri"/>
              </a:rPr>
              <a:t>Onco’link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3297C9-024F-4DCB-AC51-FA81C46578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01668" y="2297041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contexte de déploiement de l’expérimentation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055B04-CA5F-4050-9D1E-9C28330150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01667" y="4469913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tx2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Questions et échanges  </a:t>
            </a:r>
          </a:p>
        </p:txBody>
      </p:sp>
      <p:sp>
        <p:nvSpPr>
          <p:cNvPr id="11" name="Rectangle : coins arrondis 10">
            <a:hlinkClick r:id="" action="ppaction://noaction"/>
            <a:extLst>
              <a:ext uri="{FF2B5EF4-FFF2-40B4-BE49-F238E27FC236}">
                <a16:creationId xmlns:a16="http://schemas.microsoft.com/office/drawing/2014/main" id="{41D0AD24-EFD6-4E7F-B4B3-65FC2E40EBE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73134" y="2342769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 : coins arrondis 11">
            <a:hlinkClick r:id="" action="ppaction://noaction"/>
            <a:extLst>
              <a:ext uri="{FF2B5EF4-FFF2-40B4-BE49-F238E27FC236}">
                <a16:creationId xmlns:a16="http://schemas.microsoft.com/office/drawing/2014/main" id="{415DED14-A260-4A96-850B-CD2D833FAA7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073131" y="345129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>
                <a:solidFill>
                  <a:prstClr val="white"/>
                </a:solidFill>
                <a:latin typeface="Segoe UI Light"/>
              </a:rPr>
              <a:t>13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6" name="Rectangle : coins arrondis 15">
            <a:hlinkClick r:id="" action="ppaction://noaction"/>
            <a:extLst>
              <a:ext uri="{FF2B5EF4-FFF2-40B4-BE49-F238E27FC236}">
                <a16:creationId xmlns:a16="http://schemas.microsoft.com/office/drawing/2014/main" id="{486A1748-3F9D-4BB1-8BCE-D00F835B33D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73133" y="2889075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8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BDA855-E0F0-4846-B3AF-31BAE9394445}"/>
              </a:ext>
            </a:extLst>
          </p:cNvPr>
          <p:cNvSpPr/>
          <p:nvPr/>
        </p:nvSpPr>
        <p:spPr>
          <a:xfrm>
            <a:off x="2693590" y="2062479"/>
            <a:ext cx="6904995" cy="673639"/>
          </a:xfrm>
          <a:prstGeom prst="rect">
            <a:avLst/>
          </a:prstGeom>
          <a:solidFill>
            <a:srgbClr val="F2F2F2">
              <a:alpha val="87843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2AB7CC0-7D76-49B0-90F7-5C3E3ACF887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901668" y="3942334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</a:pPr>
            <a:r>
              <a:rPr lang="fr-CA" dirty="0">
                <a:solidFill>
                  <a:schemeClr val="bg1"/>
                </a:solidFill>
                <a:cs typeface="Calibri"/>
              </a:rPr>
              <a:t>La Normandie et les besoins relatifs à la prise en charge</a:t>
            </a:r>
          </a:p>
        </p:txBody>
      </p:sp>
      <p:sp>
        <p:nvSpPr>
          <p:cNvPr id="25" name="Rectangle : coins arrondis 24">
            <a:hlinkClick r:id="" action="ppaction://noaction"/>
            <a:extLst>
              <a:ext uri="{FF2B5EF4-FFF2-40B4-BE49-F238E27FC236}">
                <a16:creationId xmlns:a16="http://schemas.microsoft.com/office/drawing/2014/main" id="{753FCE3F-D646-46F9-9DAF-E2AC3EB904E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073131" y="3982776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prstClr val="white"/>
                </a:solidFill>
                <a:latin typeface="Segoe UI Light"/>
              </a:rPr>
              <a:t>24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F6991D-3A08-4267-BB65-2636BE55F1F4}"/>
              </a:ext>
            </a:extLst>
          </p:cNvPr>
          <p:cNvSpPr/>
          <p:nvPr/>
        </p:nvSpPr>
        <p:spPr>
          <a:xfrm>
            <a:off x="2693589" y="3330032"/>
            <a:ext cx="6904995" cy="1701634"/>
          </a:xfrm>
          <a:prstGeom prst="rect">
            <a:avLst/>
          </a:prstGeom>
          <a:solidFill>
            <a:srgbClr val="F2F2F2">
              <a:alpha val="87843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631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au 4">
            <a:extLst>
              <a:ext uri="{FF2B5EF4-FFF2-40B4-BE49-F238E27FC236}">
                <a16:creationId xmlns:a16="http://schemas.microsoft.com/office/drawing/2014/main" id="{5A34F0D9-1AAD-45B3-99E4-4C3BC60381DB}"/>
              </a:ext>
            </a:extLst>
          </p:cNvPr>
          <p:cNvGraphicFramePr>
            <a:graphicFrameLocks noGrp="1"/>
          </p:cNvGraphicFramePr>
          <p:nvPr/>
        </p:nvGraphicFramePr>
        <p:xfrm>
          <a:off x="126330" y="1240065"/>
          <a:ext cx="11939340" cy="4921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9890">
                  <a:extLst>
                    <a:ext uri="{9D8B030D-6E8A-4147-A177-3AD203B41FA5}">
                      <a16:colId xmlns:a16="http://schemas.microsoft.com/office/drawing/2014/main" val="1319077866"/>
                    </a:ext>
                  </a:extLst>
                </a:gridCol>
                <a:gridCol w="1989890">
                  <a:extLst>
                    <a:ext uri="{9D8B030D-6E8A-4147-A177-3AD203B41FA5}">
                      <a16:colId xmlns:a16="http://schemas.microsoft.com/office/drawing/2014/main" val="2940246768"/>
                    </a:ext>
                  </a:extLst>
                </a:gridCol>
                <a:gridCol w="1989890">
                  <a:extLst>
                    <a:ext uri="{9D8B030D-6E8A-4147-A177-3AD203B41FA5}">
                      <a16:colId xmlns:a16="http://schemas.microsoft.com/office/drawing/2014/main" val="3498417775"/>
                    </a:ext>
                  </a:extLst>
                </a:gridCol>
                <a:gridCol w="1989890">
                  <a:extLst>
                    <a:ext uri="{9D8B030D-6E8A-4147-A177-3AD203B41FA5}">
                      <a16:colId xmlns:a16="http://schemas.microsoft.com/office/drawing/2014/main" val="12913830"/>
                    </a:ext>
                  </a:extLst>
                </a:gridCol>
                <a:gridCol w="1989890">
                  <a:extLst>
                    <a:ext uri="{9D8B030D-6E8A-4147-A177-3AD203B41FA5}">
                      <a16:colId xmlns:a16="http://schemas.microsoft.com/office/drawing/2014/main" val="3474363008"/>
                    </a:ext>
                  </a:extLst>
                </a:gridCol>
                <a:gridCol w="1989890">
                  <a:extLst>
                    <a:ext uri="{9D8B030D-6E8A-4147-A177-3AD203B41FA5}">
                      <a16:colId xmlns:a16="http://schemas.microsoft.com/office/drawing/2014/main" val="2126694808"/>
                    </a:ext>
                  </a:extLst>
                </a:gridCol>
              </a:tblGrid>
              <a:tr h="282981">
                <a:tc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2018</a:t>
                      </a:r>
                    </a:p>
                  </a:txBody>
                  <a:tcPr marL="0" marR="0" anchor="ctr">
                    <a:solidFill>
                      <a:srgbClr val="B2E11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2019</a:t>
                      </a:r>
                    </a:p>
                  </a:txBody>
                  <a:tcPr marL="0" marR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100" noProof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2020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2020</a:t>
                      </a:r>
                    </a:p>
                  </a:txBody>
                  <a:tcPr marL="0" marR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100" noProof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2020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2021</a:t>
                      </a:r>
                    </a:p>
                  </a:txBody>
                  <a:tcPr marL="0" marR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621016"/>
                  </a:ext>
                </a:extLst>
              </a:tr>
              <a:tr h="282981">
                <a:tc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Janvier-décembre 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Janvier-juin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Juin -décembre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Janvier-juin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Juin -décembre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034967"/>
                  </a:ext>
                </a:extLst>
              </a:tr>
              <a:tr h="4355870"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55582"/>
                  </a:ext>
                </a:extLst>
              </a:tr>
            </a:tbl>
          </a:graphicData>
        </a:graphic>
      </p:graphicFrame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D42045-37AF-40A5-9E5E-23E556652A7F}"/>
              </a:ext>
            </a:extLst>
          </p:cNvPr>
          <p:cNvSpPr/>
          <p:nvPr/>
        </p:nvSpPr>
        <p:spPr>
          <a:xfrm>
            <a:off x="2164195" y="2202754"/>
            <a:ext cx="7955865" cy="2101176"/>
          </a:xfrm>
          <a:prstGeom prst="roundRect">
            <a:avLst>
              <a:gd name="adj" fmla="val 1919"/>
            </a:avLst>
          </a:prstGeom>
          <a:solidFill>
            <a:schemeClr val="bg1"/>
          </a:solidFill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&lt;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B0AF041-60E8-43ED-88B7-CB3B5A2041C2}"/>
              </a:ext>
            </a:extLst>
          </p:cNvPr>
          <p:cNvCxnSpPr>
            <a:cxnSpLocks/>
          </p:cNvCxnSpPr>
          <p:nvPr/>
        </p:nvCxnSpPr>
        <p:spPr>
          <a:xfrm>
            <a:off x="126330" y="4418803"/>
            <a:ext cx="12030407" cy="0"/>
          </a:xfrm>
          <a:prstGeom prst="line">
            <a:avLst/>
          </a:prstGeom>
          <a:ln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èche : chevron 25">
            <a:extLst>
              <a:ext uri="{FF2B5EF4-FFF2-40B4-BE49-F238E27FC236}">
                <a16:creationId xmlns:a16="http://schemas.microsoft.com/office/drawing/2014/main" id="{78610D30-D66C-42D5-A71A-6E5380B1D122}"/>
              </a:ext>
            </a:extLst>
          </p:cNvPr>
          <p:cNvSpPr/>
          <p:nvPr/>
        </p:nvSpPr>
        <p:spPr>
          <a:xfrm>
            <a:off x="1947261" y="2426567"/>
            <a:ext cx="1045729" cy="380997"/>
          </a:xfrm>
          <a:prstGeom prst="chevron">
            <a:avLst>
              <a:gd name="adj" fmla="val 27539"/>
            </a:avLst>
          </a:prstGeom>
          <a:solidFill>
            <a:srgbClr val="002060"/>
          </a:solidFill>
          <a:ln w="31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602861"/>
              </a:buClr>
              <a:buSzPct val="7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Convergence des projets </a:t>
            </a:r>
          </a:p>
        </p:txBody>
      </p:sp>
      <p:sp>
        <p:nvSpPr>
          <p:cNvPr id="52" name="Flèche : chevron 51">
            <a:extLst>
              <a:ext uri="{FF2B5EF4-FFF2-40B4-BE49-F238E27FC236}">
                <a16:creationId xmlns:a16="http://schemas.microsoft.com/office/drawing/2014/main" id="{2742CD05-831C-4AC7-B35B-6E3DD519A5F6}"/>
              </a:ext>
            </a:extLst>
          </p:cNvPr>
          <p:cNvSpPr/>
          <p:nvPr/>
        </p:nvSpPr>
        <p:spPr>
          <a:xfrm>
            <a:off x="5366042" y="3669806"/>
            <a:ext cx="2680678" cy="452699"/>
          </a:xfrm>
          <a:prstGeom prst="chevron">
            <a:avLst>
              <a:gd name="adj" fmla="val 27539"/>
            </a:avLst>
          </a:prstGeom>
          <a:solidFill>
            <a:schemeClr val="accent3"/>
          </a:solidFill>
          <a:ln w="31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602861"/>
              </a:buClr>
              <a:buSzPct val="7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Plusieurs groupes de travail pour apporter les compléments demandés</a:t>
            </a:r>
          </a:p>
        </p:txBody>
      </p:sp>
      <p:sp>
        <p:nvSpPr>
          <p:cNvPr id="62" name="Flèche : pentagone 61">
            <a:extLst>
              <a:ext uri="{FF2B5EF4-FFF2-40B4-BE49-F238E27FC236}">
                <a16:creationId xmlns:a16="http://schemas.microsoft.com/office/drawing/2014/main" id="{51FA78F5-D1BE-4F42-8EEC-85662E9725E4}"/>
              </a:ext>
            </a:extLst>
          </p:cNvPr>
          <p:cNvSpPr/>
          <p:nvPr/>
        </p:nvSpPr>
        <p:spPr>
          <a:xfrm>
            <a:off x="246733" y="2427834"/>
            <a:ext cx="1734832" cy="379730"/>
          </a:xfrm>
          <a:prstGeom prst="homePlate">
            <a:avLst>
              <a:gd name="adj" fmla="val 25315"/>
            </a:avLst>
          </a:prstGeom>
          <a:solidFill>
            <a:schemeClr val="bg2">
              <a:lumMod val="75000"/>
            </a:schemeClr>
          </a:solidFill>
          <a:ln w="31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602861"/>
              </a:buClr>
              <a:buSzPct val="70000"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Dépôts de 8 lettres d’intention indépendants</a:t>
            </a:r>
          </a:p>
        </p:txBody>
      </p:sp>
      <p:sp>
        <p:nvSpPr>
          <p:cNvPr id="124" name="Flèche : pentagone 123">
            <a:extLst>
              <a:ext uri="{FF2B5EF4-FFF2-40B4-BE49-F238E27FC236}">
                <a16:creationId xmlns:a16="http://schemas.microsoft.com/office/drawing/2014/main" id="{A5D415BB-7037-4874-888D-54C3E9B2FC46}"/>
              </a:ext>
            </a:extLst>
          </p:cNvPr>
          <p:cNvSpPr/>
          <p:nvPr/>
        </p:nvSpPr>
        <p:spPr>
          <a:xfrm>
            <a:off x="6223620" y="4843240"/>
            <a:ext cx="1918214" cy="809775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Groupe de travail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quelques représentants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des porteurs,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les équipes du Ministère,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de l’Assurance Maladie et des ARS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5" name="Picture 2" descr="Image associÃ©e">
            <a:extLst>
              <a:ext uri="{FF2B5EF4-FFF2-40B4-BE49-F238E27FC236}">
                <a16:creationId xmlns:a16="http://schemas.microsoft.com/office/drawing/2014/main" id="{E247A38F-7A6D-4DCA-A551-D2C85CE81D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7" r="4109"/>
          <a:stretch/>
        </p:blipFill>
        <p:spPr bwMode="auto">
          <a:xfrm>
            <a:off x="6898727" y="4550830"/>
            <a:ext cx="562182" cy="29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E844FE3B-226C-466A-B345-3923A6464487}"/>
              </a:ext>
            </a:extLst>
          </p:cNvPr>
          <p:cNvSpPr/>
          <p:nvPr/>
        </p:nvSpPr>
        <p:spPr>
          <a:xfrm>
            <a:off x="214268" y="2083796"/>
            <a:ext cx="1865051" cy="25998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indent="176213" algn="ctr">
              <a:lnSpc>
                <a:spcPts val="1400"/>
              </a:lnSpc>
            </a:pPr>
            <a:r>
              <a:rPr lang="fr-FR" sz="1400" b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Lettres d’intention</a:t>
            </a: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86F14FBF-4FB6-477D-A202-684DFCF788B3}"/>
              </a:ext>
            </a:extLst>
          </p:cNvPr>
          <p:cNvSpPr/>
          <p:nvPr/>
        </p:nvSpPr>
        <p:spPr>
          <a:xfrm>
            <a:off x="4889287" y="2098720"/>
            <a:ext cx="1865051" cy="25998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indent="176213" algn="ctr">
              <a:lnSpc>
                <a:spcPts val="1400"/>
              </a:lnSpc>
            </a:pPr>
            <a:r>
              <a:rPr lang="fr-FR" sz="1400" b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Cahier des charges</a:t>
            </a:r>
          </a:p>
        </p:txBody>
      </p:sp>
      <p:sp>
        <p:nvSpPr>
          <p:cNvPr id="79" name="Flèche : chevron 78">
            <a:extLst>
              <a:ext uri="{FF2B5EF4-FFF2-40B4-BE49-F238E27FC236}">
                <a16:creationId xmlns:a16="http://schemas.microsoft.com/office/drawing/2014/main" id="{F285E9FF-FBB6-4C70-A460-8FF70222EBB5}"/>
              </a:ext>
            </a:extLst>
          </p:cNvPr>
          <p:cNvSpPr/>
          <p:nvPr/>
        </p:nvSpPr>
        <p:spPr>
          <a:xfrm>
            <a:off x="2371725" y="3020418"/>
            <a:ext cx="2702683" cy="481137"/>
          </a:xfrm>
          <a:prstGeom prst="chevron">
            <a:avLst>
              <a:gd name="adj" fmla="val 342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600"/>
              </a:lnSpc>
            </a:pPr>
            <a:r>
              <a:rPr lang="fr-FR" sz="10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16 réunions de travail sont effectuées pour converger vers un projet national </a:t>
            </a:r>
          </a:p>
        </p:txBody>
      </p:sp>
      <p:sp>
        <p:nvSpPr>
          <p:cNvPr id="80" name="Losange 79">
            <a:extLst>
              <a:ext uri="{FF2B5EF4-FFF2-40B4-BE49-F238E27FC236}">
                <a16:creationId xmlns:a16="http://schemas.microsoft.com/office/drawing/2014/main" id="{E73A4FA7-1E96-479E-9881-31E4BC62260D}"/>
              </a:ext>
            </a:extLst>
          </p:cNvPr>
          <p:cNvSpPr/>
          <p:nvPr/>
        </p:nvSpPr>
        <p:spPr>
          <a:xfrm>
            <a:off x="5150042" y="2711105"/>
            <a:ext cx="216000" cy="288000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2" name="Flèche : pentagone 81">
            <a:extLst>
              <a:ext uri="{FF2B5EF4-FFF2-40B4-BE49-F238E27FC236}">
                <a16:creationId xmlns:a16="http://schemas.microsoft.com/office/drawing/2014/main" id="{0615BA58-1C15-48AB-B08A-81C0B43501F7}"/>
              </a:ext>
            </a:extLst>
          </p:cNvPr>
          <p:cNvSpPr/>
          <p:nvPr/>
        </p:nvSpPr>
        <p:spPr>
          <a:xfrm>
            <a:off x="2611626" y="4827702"/>
            <a:ext cx="2008220" cy="809775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Travail distanciel 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quelques représentants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des porteurs,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les équipes du Ministère,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de l’Assurance Maladie et des ARS</a:t>
            </a:r>
          </a:p>
        </p:txBody>
      </p:sp>
      <p:pic>
        <p:nvPicPr>
          <p:cNvPr id="83" name="Picture 2" descr="Image associÃ©e">
            <a:extLst>
              <a:ext uri="{FF2B5EF4-FFF2-40B4-BE49-F238E27FC236}">
                <a16:creationId xmlns:a16="http://schemas.microsoft.com/office/drawing/2014/main" id="{8C4FCFE4-F149-4662-958B-3075F760C3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7" r="4109"/>
          <a:stretch/>
        </p:blipFill>
        <p:spPr bwMode="auto">
          <a:xfrm>
            <a:off x="3514660" y="4511860"/>
            <a:ext cx="562182" cy="29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222CA3C9-EC5C-495D-BD80-3973C64AE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932" y="4518926"/>
            <a:ext cx="360000" cy="360000"/>
          </a:xfrm>
          <a:prstGeom prst="rect">
            <a:avLst/>
          </a:prstGeom>
        </p:spPr>
      </p:pic>
      <p:sp>
        <p:nvSpPr>
          <p:cNvPr id="85" name="Flèche : pentagone 84">
            <a:extLst>
              <a:ext uri="{FF2B5EF4-FFF2-40B4-BE49-F238E27FC236}">
                <a16:creationId xmlns:a16="http://schemas.microsoft.com/office/drawing/2014/main" id="{2D97E915-379C-4191-B267-28B694B9CC86}"/>
              </a:ext>
            </a:extLst>
          </p:cNvPr>
          <p:cNvSpPr/>
          <p:nvPr/>
        </p:nvSpPr>
        <p:spPr>
          <a:xfrm>
            <a:off x="1852266" y="4862563"/>
            <a:ext cx="1119332" cy="179647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CTIS :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comité ministériel</a:t>
            </a:r>
          </a:p>
        </p:txBody>
      </p:sp>
      <p:pic>
        <p:nvPicPr>
          <p:cNvPr id="86" name="Image 85">
            <a:extLst>
              <a:ext uri="{FF2B5EF4-FFF2-40B4-BE49-F238E27FC236}">
                <a16:creationId xmlns:a16="http://schemas.microsoft.com/office/drawing/2014/main" id="{BA1ADB25-1508-45A9-81C6-973E0C76D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508" y="4482335"/>
            <a:ext cx="360000" cy="360000"/>
          </a:xfrm>
          <a:prstGeom prst="rect">
            <a:avLst/>
          </a:prstGeom>
        </p:spPr>
      </p:pic>
      <p:sp>
        <p:nvSpPr>
          <p:cNvPr id="87" name="Flèche : pentagone 86">
            <a:extLst>
              <a:ext uri="{FF2B5EF4-FFF2-40B4-BE49-F238E27FC236}">
                <a16:creationId xmlns:a16="http://schemas.microsoft.com/office/drawing/2014/main" id="{795BA00B-498A-4BB0-BB3E-966233CAF1F9}"/>
              </a:ext>
            </a:extLst>
          </p:cNvPr>
          <p:cNvSpPr/>
          <p:nvPr/>
        </p:nvSpPr>
        <p:spPr>
          <a:xfrm>
            <a:off x="4310842" y="4825972"/>
            <a:ext cx="1119332" cy="179647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CTIS :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comité ministériel</a:t>
            </a:r>
          </a:p>
        </p:txBody>
      </p:sp>
      <p:pic>
        <p:nvPicPr>
          <p:cNvPr id="88" name="Image 87">
            <a:extLst>
              <a:ext uri="{FF2B5EF4-FFF2-40B4-BE49-F238E27FC236}">
                <a16:creationId xmlns:a16="http://schemas.microsoft.com/office/drawing/2014/main" id="{5122B03D-7DC7-4B4D-9B68-853FB7AA0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440" y="4503632"/>
            <a:ext cx="360000" cy="360000"/>
          </a:xfrm>
          <a:prstGeom prst="rect">
            <a:avLst/>
          </a:prstGeom>
        </p:spPr>
      </p:pic>
      <p:sp>
        <p:nvSpPr>
          <p:cNvPr id="89" name="Flèche : pentagone 88">
            <a:extLst>
              <a:ext uri="{FF2B5EF4-FFF2-40B4-BE49-F238E27FC236}">
                <a16:creationId xmlns:a16="http://schemas.microsoft.com/office/drawing/2014/main" id="{30C4D869-F6DF-4728-9909-3709A597AF71}"/>
              </a:ext>
            </a:extLst>
          </p:cNvPr>
          <p:cNvSpPr/>
          <p:nvPr/>
        </p:nvSpPr>
        <p:spPr>
          <a:xfrm>
            <a:off x="7910774" y="4847269"/>
            <a:ext cx="1119332" cy="179647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CTIS :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comité ministériel</a:t>
            </a: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848B43A4-B48C-4BFF-AF87-B83E43108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5950" y="4509885"/>
            <a:ext cx="360000" cy="360000"/>
          </a:xfrm>
          <a:prstGeom prst="rect">
            <a:avLst/>
          </a:prstGeom>
        </p:spPr>
      </p:pic>
      <p:sp>
        <p:nvSpPr>
          <p:cNvPr id="108" name="Flèche : pentagone 107">
            <a:extLst>
              <a:ext uri="{FF2B5EF4-FFF2-40B4-BE49-F238E27FC236}">
                <a16:creationId xmlns:a16="http://schemas.microsoft.com/office/drawing/2014/main" id="{0FDF8485-1D64-4ED1-8D09-A9408C67B911}"/>
              </a:ext>
            </a:extLst>
          </p:cNvPr>
          <p:cNvSpPr/>
          <p:nvPr/>
        </p:nvSpPr>
        <p:spPr>
          <a:xfrm>
            <a:off x="9056284" y="4853522"/>
            <a:ext cx="1119332" cy="179647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CTIS :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comité ministériel</a:t>
            </a:r>
          </a:p>
        </p:txBody>
      </p:sp>
      <p:sp>
        <p:nvSpPr>
          <p:cNvPr id="109" name="Étoile : 5 branches 108">
            <a:extLst>
              <a:ext uri="{FF2B5EF4-FFF2-40B4-BE49-F238E27FC236}">
                <a16:creationId xmlns:a16="http://schemas.microsoft.com/office/drawing/2014/main" id="{4428B3DB-0AA8-4A66-AF99-E0DC6955AA9E}"/>
              </a:ext>
            </a:extLst>
          </p:cNvPr>
          <p:cNvSpPr/>
          <p:nvPr/>
        </p:nvSpPr>
        <p:spPr>
          <a:xfrm>
            <a:off x="10482995" y="2164653"/>
            <a:ext cx="360000" cy="360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0" name="Rectangle : coins arrondis 109">
            <a:extLst>
              <a:ext uri="{FF2B5EF4-FFF2-40B4-BE49-F238E27FC236}">
                <a16:creationId xmlns:a16="http://schemas.microsoft.com/office/drawing/2014/main" id="{7AF7B6C9-4F8E-4189-9078-4C725AD49B44}"/>
              </a:ext>
            </a:extLst>
          </p:cNvPr>
          <p:cNvSpPr/>
          <p:nvPr/>
        </p:nvSpPr>
        <p:spPr>
          <a:xfrm>
            <a:off x="10244739" y="2552440"/>
            <a:ext cx="817728" cy="1000667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E9F15"/>
              </a:buClr>
              <a:buSzPct val="70000"/>
              <a:tabLst/>
              <a:defRPr/>
            </a:pPr>
            <a:r>
              <a:rPr lang="fr-FR" sz="1400" b="1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18 février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E9F15"/>
              </a:buClr>
              <a:buSzPct val="70000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Premier </a:t>
            </a:r>
            <a:r>
              <a:rPr kumimoji="0" lang="fr-FR" sz="12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costrat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1" name="Losange 110">
            <a:extLst>
              <a:ext uri="{FF2B5EF4-FFF2-40B4-BE49-F238E27FC236}">
                <a16:creationId xmlns:a16="http://schemas.microsoft.com/office/drawing/2014/main" id="{96E565D5-C0A5-41A4-9714-8EEE4E6E9421}"/>
              </a:ext>
            </a:extLst>
          </p:cNvPr>
          <p:cNvSpPr/>
          <p:nvPr/>
        </p:nvSpPr>
        <p:spPr>
          <a:xfrm>
            <a:off x="11418018" y="2153601"/>
            <a:ext cx="292100" cy="380363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E8459DCC-7F2D-44E5-9DF7-F85CF9E0BB16}"/>
              </a:ext>
            </a:extLst>
          </p:cNvPr>
          <p:cNvSpPr/>
          <p:nvPr/>
        </p:nvSpPr>
        <p:spPr>
          <a:xfrm>
            <a:off x="11155203" y="2560356"/>
            <a:ext cx="817729" cy="1000667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E9F15"/>
              </a:buClr>
              <a:buSzPct val="70000"/>
              <a:tabLst/>
              <a:defRPr/>
            </a:pPr>
            <a:r>
              <a:rPr lang="fr-FR" sz="1400" b="1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 mars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E9F15"/>
              </a:buClr>
              <a:buSzPct val="70000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Réunion de lancement </a:t>
            </a:r>
          </a:p>
        </p:txBody>
      </p:sp>
      <p:sp>
        <p:nvSpPr>
          <p:cNvPr id="119" name="Flèche : pentagone 118">
            <a:extLst>
              <a:ext uri="{FF2B5EF4-FFF2-40B4-BE49-F238E27FC236}">
                <a16:creationId xmlns:a16="http://schemas.microsoft.com/office/drawing/2014/main" id="{16F03AE3-E049-4D2E-ACA5-AF74C522F12C}"/>
              </a:ext>
            </a:extLst>
          </p:cNvPr>
          <p:cNvSpPr/>
          <p:nvPr/>
        </p:nvSpPr>
        <p:spPr>
          <a:xfrm>
            <a:off x="252335" y="4742703"/>
            <a:ext cx="1538184" cy="1096391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lang="fr-FR" sz="1100" b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Action indépendante de </a:t>
            </a: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 : </a:t>
            </a:r>
          </a:p>
          <a:p>
            <a:pPr marL="252000" indent="-171450" defTabSz="414772">
              <a:spcBef>
                <a:spcPts val="191"/>
              </a:spcBef>
              <a:buClr>
                <a:srgbClr val="90005E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8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Unicancer </a:t>
            </a:r>
          </a:p>
          <a:p>
            <a:pPr marL="252000" indent="-171450" defTabSz="414772">
              <a:spcBef>
                <a:spcPts val="191"/>
              </a:spcBef>
              <a:buClr>
                <a:srgbClr val="90005E"/>
              </a:buClr>
              <a:buSzPct val="80000"/>
              <a:buFont typeface="Arial" panose="020B0604020202020204" pitchFamily="34" charset="0"/>
              <a:buChar char="•"/>
            </a:pPr>
            <a:r>
              <a:rPr kumimoji="0" lang="fr-FR" sz="80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Oncoral</a:t>
            </a:r>
            <a:r>
              <a:rPr kumimoji="0" lang="fr-FR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 (ARA)</a:t>
            </a:r>
          </a:p>
          <a:p>
            <a:pPr marL="252000" indent="-171450" defTabSz="414772">
              <a:spcBef>
                <a:spcPts val="191"/>
              </a:spcBef>
              <a:buClr>
                <a:srgbClr val="90005E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8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 Bastia et </a:t>
            </a:r>
            <a:r>
              <a:rPr lang="fr-FR" sz="800" err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Castelluccio</a:t>
            </a:r>
            <a:r>
              <a:rPr lang="fr-FR" sz="8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(Corse)</a:t>
            </a:r>
          </a:p>
          <a:p>
            <a:pPr marL="252000" indent="-171450" defTabSz="414772">
              <a:spcBef>
                <a:spcPts val="191"/>
              </a:spcBef>
              <a:buClr>
                <a:srgbClr val="90005E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800" err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Vivalto</a:t>
            </a:r>
            <a:r>
              <a:rPr lang="fr-FR" sz="8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(Normandie)</a:t>
            </a:r>
          </a:p>
          <a:p>
            <a:pPr marL="252000" indent="-171450" defTabSz="414772">
              <a:spcBef>
                <a:spcPts val="191"/>
              </a:spcBef>
              <a:buClr>
                <a:srgbClr val="90005E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8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CHU Brest et CH Quimper (Bretagne)</a:t>
            </a:r>
          </a:p>
          <a:p>
            <a:pPr marL="252000" indent="-171450" defTabSz="414772">
              <a:spcBef>
                <a:spcPts val="191"/>
              </a:spcBef>
              <a:buClr>
                <a:srgbClr val="90005E"/>
              </a:buClr>
              <a:buSzPct val="80000"/>
              <a:buFont typeface="Arial" panose="020B0604020202020204" pitchFamily="34" charset="0"/>
              <a:buChar char="•"/>
            </a:pPr>
            <a:r>
              <a:rPr lang="fr-FR" sz="8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APHP et Hop. Foch (IDF)</a:t>
            </a:r>
          </a:p>
          <a:p>
            <a:pPr marL="171450" marR="0" lvl="0" indent="-17145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F65C27B6-1357-4FE1-93C8-0CE255FEB15F}"/>
              </a:ext>
            </a:extLst>
          </p:cNvPr>
          <p:cNvSpPr/>
          <p:nvPr/>
        </p:nvSpPr>
        <p:spPr>
          <a:xfrm>
            <a:off x="5104806" y="3016714"/>
            <a:ext cx="1094495" cy="514521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7E9F15"/>
              </a:buClr>
              <a:buSzPct val="70000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6 sept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7E9F15"/>
              </a:buClr>
              <a:buSzPct val="70000"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Dépôt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7E9F15"/>
              </a:buClr>
              <a:buSzPct val="70000"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cahier des charges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7" name="Image 126">
            <a:extLst>
              <a:ext uri="{FF2B5EF4-FFF2-40B4-BE49-F238E27FC236}">
                <a16:creationId xmlns:a16="http://schemas.microsoft.com/office/drawing/2014/main" id="{7176526C-DC55-494C-96B7-5B0BC9DF7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277" y="4482335"/>
            <a:ext cx="360000" cy="360000"/>
          </a:xfrm>
          <a:prstGeom prst="rect">
            <a:avLst/>
          </a:prstGeom>
        </p:spPr>
      </p:pic>
      <p:sp>
        <p:nvSpPr>
          <p:cNvPr id="128" name="Flèche : pentagone 127">
            <a:extLst>
              <a:ext uri="{FF2B5EF4-FFF2-40B4-BE49-F238E27FC236}">
                <a16:creationId xmlns:a16="http://schemas.microsoft.com/office/drawing/2014/main" id="{ADC1E2D6-CA7E-492A-A59A-2A3150E439B7}"/>
              </a:ext>
            </a:extLst>
          </p:cNvPr>
          <p:cNvSpPr/>
          <p:nvPr/>
        </p:nvSpPr>
        <p:spPr>
          <a:xfrm>
            <a:off x="5424611" y="4825972"/>
            <a:ext cx="1119332" cy="179647"/>
          </a:xfrm>
          <a:prstGeom prst="homePlate">
            <a:avLst>
              <a:gd name="adj" fmla="val 0"/>
            </a:avLst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CTIS : </a:t>
            </a:r>
          </a:p>
          <a:p>
            <a:pPr marL="0" marR="0" lvl="0" indent="0" algn="ctr" defTabSz="414772" rtl="0" eaLnBrk="1" fontAlgn="auto" latinLnBrk="0" hangingPunct="1">
              <a:lnSpc>
                <a:spcPts val="1400"/>
              </a:lnSpc>
              <a:spcBef>
                <a:spcPts val="191"/>
              </a:spcBef>
              <a:spcAft>
                <a:spcPts val="0"/>
              </a:spcAft>
              <a:buClr>
                <a:srgbClr val="90005E"/>
              </a:buClr>
              <a:buSzPct val="80000"/>
              <a:buFontTx/>
              <a:buNone/>
              <a:tabLst/>
              <a:defRPr/>
            </a:pPr>
            <a:r>
              <a:rPr kumimoji="0" lang="fr-FR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comité ministériel</a:t>
            </a:r>
          </a:p>
        </p:txBody>
      </p:sp>
      <p:sp>
        <p:nvSpPr>
          <p:cNvPr id="129" name="Losange 128">
            <a:extLst>
              <a:ext uri="{FF2B5EF4-FFF2-40B4-BE49-F238E27FC236}">
                <a16:creationId xmlns:a16="http://schemas.microsoft.com/office/drawing/2014/main" id="{8804CD1F-6D0E-445B-9B3A-F87C8D19DACF}"/>
              </a:ext>
            </a:extLst>
          </p:cNvPr>
          <p:cNvSpPr/>
          <p:nvPr/>
        </p:nvSpPr>
        <p:spPr>
          <a:xfrm>
            <a:off x="8167936" y="3319500"/>
            <a:ext cx="216000" cy="288000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0" name="Rectangle : coins arrondis 129">
            <a:extLst>
              <a:ext uri="{FF2B5EF4-FFF2-40B4-BE49-F238E27FC236}">
                <a16:creationId xmlns:a16="http://schemas.microsoft.com/office/drawing/2014/main" id="{44DA4068-D4BE-45FB-872C-3DA2761125D5}"/>
              </a:ext>
            </a:extLst>
          </p:cNvPr>
          <p:cNvSpPr/>
          <p:nvPr/>
        </p:nvSpPr>
        <p:spPr>
          <a:xfrm>
            <a:off x="8122700" y="3625109"/>
            <a:ext cx="1063769" cy="514521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buClr>
                <a:srgbClr val="7E9F15"/>
              </a:buClr>
              <a:buSzPct val="70000"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19 </a:t>
            </a:r>
            <a:r>
              <a:rPr lang="fr-FR" sz="1000" b="1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juin .et 11 sept</a:t>
            </a:r>
          </a:p>
          <a:p>
            <a:pPr algn="ctr">
              <a:buClr>
                <a:srgbClr val="7E9F15"/>
              </a:buClr>
              <a:buSzPct val="70000"/>
              <a:defRPr/>
            </a:pPr>
            <a:r>
              <a:rPr lang="fr-FR" sz="100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Nouveau</a:t>
            </a:r>
          </a:p>
          <a:p>
            <a:pPr algn="ctr">
              <a:buClr>
                <a:srgbClr val="7E9F15"/>
              </a:buClr>
              <a:buSzPct val="70000"/>
              <a:defRPr/>
            </a:pPr>
            <a:r>
              <a:rPr lang="fr-FR" sz="100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cahier des charges </a:t>
            </a:r>
          </a:p>
        </p:txBody>
      </p:sp>
      <p:sp>
        <p:nvSpPr>
          <p:cNvPr id="131" name="Losange 130">
            <a:extLst>
              <a:ext uri="{FF2B5EF4-FFF2-40B4-BE49-F238E27FC236}">
                <a16:creationId xmlns:a16="http://schemas.microsoft.com/office/drawing/2014/main" id="{1E1036B8-12C2-4763-86A0-362CE384AEAF}"/>
              </a:ext>
            </a:extLst>
          </p:cNvPr>
          <p:cNvSpPr/>
          <p:nvPr/>
        </p:nvSpPr>
        <p:spPr>
          <a:xfrm>
            <a:off x="8970470" y="3319500"/>
            <a:ext cx="216000" cy="288000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D0CE7232-45DB-4DA0-AFA6-1D7BB0173A2D}"/>
              </a:ext>
            </a:extLst>
          </p:cNvPr>
          <p:cNvSpPr/>
          <p:nvPr/>
        </p:nvSpPr>
        <p:spPr>
          <a:xfrm>
            <a:off x="9260830" y="3633606"/>
            <a:ext cx="827521" cy="514521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7E9F15"/>
              </a:buClr>
              <a:buSzPct val="70000"/>
              <a:tabLst/>
              <a:defRPr/>
            </a:pPr>
            <a:r>
              <a:rPr lang="fr-FR" sz="1000" b="1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30 novembre</a:t>
            </a:r>
            <a:endParaRPr kumimoji="0" lang="fr-FR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7E9F15"/>
              </a:buClr>
              <a:buSzPct val="70000"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Publication de l’arrêté 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3" name="Losange 132">
            <a:extLst>
              <a:ext uri="{FF2B5EF4-FFF2-40B4-BE49-F238E27FC236}">
                <a16:creationId xmlns:a16="http://schemas.microsoft.com/office/drawing/2014/main" id="{9450E18C-27DE-4D9A-B9FA-10C14C5F8826}"/>
              </a:ext>
            </a:extLst>
          </p:cNvPr>
          <p:cNvSpPr/>
          <p:nvPr/>
        </p:nvSpPr>
        <p:spPr>
          <a:xfrm>
            <a:off x="9619601" y="3310531"/>
            <a:ext cx="216000" cy="288000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7" name="Espace réservé du numéro de diapositive 4">
            <a:extLst>
              <a:ext uri="{FF2B5EF4-FFF2-40B4-BE49-F238E27FC236}">
                <a16:creationId xmlns:a16="http://schemas.microsoft.com/office/drawing/2014/main" id="{5260C8A4-34E5-4286-8CC6-2BE27C9EE865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8D63F3-0096-47C9-9189-84FD82E7C48C}" type="slidenum">
              <a:rPr lang="fr-FR" sz="1600" b="1" smtClea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8</a:t>
            </a:fld>
            <a:endParaRPr lang="fr-FR" sz="1600" b="1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B284CD9-92A2-4B73-A148-4E4DB41BC14D}"/>
              </a:ext>
            </a:extLst>
          </p:cNvPr>
          <p:cNvSpPr txBox="1"/>
          <p:nvPr/>
        </p:nvSpPr>
        <p:spPr>
          <a:xfrm>
            <a:off x="0" y="173152"/>
            <a:ext cx="10842995" cy="32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fr-FR" sz="22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Rappel de l’historique du projet</a:t>
            </a:r>
          </a:p>
        </p:txBody>
      </p:sp>
    </p:spTree>
    <p:extLst>
      <p:ext uri="{BB962C8B-B14F-4D97-AF65-F5344CB8AC3E}">
        <p14:creationId xmlns:p14="http://schemas.microsoft.com/office/powerpoint/2010/main" val="3694975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FE59AB3-A625-4BBC-AC58-E44F65A067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B6C16D0B-2E38-4F1E-BCB8-763E7624E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36000" bIns="4572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>
                <a:latin typeface="Segoe UI Semibold"/>
                <a:ea typeface="Segoe UI Historic"/>
                <a:cs typeface="Segoe UI Semibold"/>
              </a:rPr>
              <a:t>L'expérimentation </a:t>
            </a:r>
            <a:r>
              <a:rPr lang="fr-FR" err="1">
                <a:latin typeface="Segoe UI Semibold"/>
                <a:ea typeface="Segoe UI Historic"/>
                <a:cs typeface="Segoe UI Semibold"/>
              </a:rPr>
              <a:t>Onco'link</a:t>
            </a:r>
            <a:r>
              <a:rPr lang="fr-FR">
                <a:latin typeface="Segoe UI Semibold"/>
                <a:ea typeface="Segoe UI Historic"/>
                <a:cs typeface="Segoe UI Semibold"/>
              </a:rPr>
              <a:t> revêt un caractère particulier dû à un dimensionnement important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754C9A6-1146-4BF0-BCE7-16324EEEE266}"/>
              </a:ext>
            </a:extLst>
          </p:cNvPr>
          <p:cNvSpPr/>
          <p:nvPr/>
        </p:nvSpPr>
        <p:spPr>
          <a:xfrm>
            <a:off x="926376" y="2978366"/>
            <a:ext cx="3080675" cy="79224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36000" tIns="45720" rIns="36000" bIns="45720" rtlCol="0" anchor="ctr"/>
          <a:lstStyle/>
          <a:p>
            <a:pPr algn="ctr">
              <a:defRPr/>
            </a:pPr>
            <a:r>
              <a:rPr lang="fr-CA" sz="1600" b="1" kern="0">
                <a:solidFill>
                  <a:srgbClr val="FFFFFF"/>
                </a:solidFill>
                <a:latin typeface="Segoe UI Semibold"/>
                <a:ea typeface="+mn-lt"/>
                <a:cs typeface="Segoe UI Semibold"/>
              </a:rPr>
              <a:t>45 sites expérimentateurs</a:t>
            </a:r>
            <a:endParaRPr lang="fr-FR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Segoe UI Semibold"/>
              <a:cs typeface="Segoe UI Semibold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A0338C9-9338-4C6C-86F2-5C3B27D47237}"/>
              </a:ext>
            </a:extLst>
          </p:cNvPr>
          <p:cNvSpPr/>
          <p:nvPr/>
        </p:nvSpPr>
        <p:spPr>
          <a:xfrm>
            <a:off x="4366906" y="2977257"/>
            <a:ext cx="3080676" cy="79446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36000" tIns="45720" rIns="3600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srgbClr val="FFFFFF"/>
                </a:solidFill>
                <a:latin typeface="Segoe UI Semibold"/>
                <a:ea typeface="+mn-lt"/>
                <a:cs typeface="Segoe UI Semibold"/>
              </a:rPr>
              <a:t>15 000 patients inclus en 3 ans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711512F-781F-4157-8D95-4E26FA3FED76}"/>
              </a:ext>
            </a:extLst>
          </p:cNvPr>
          <p:cNvSpPr txBox="1"/>
          <p:nvPr/>
        </p:nvSpPr>
        <p:spPr>
          <a:xfrm>
            <a:off x="8167292" y="2638704"/>
            <a:ext cx="2360967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1600" b="1" cap="small">
                <a:solidFill>
                  <a:schemeClr val="accent2">
                    <a:lumMod val="75000"/>
                  </a:schemeClr>
                </a:solidFill>
                <a:latin typeface="Segoe UI Light"/>
                <a:cs typeface="Segoe UI Light"/>
              </a:rPr>
              <a:t>Volumes financiers en jeu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50844A53-0E5E-4A4B-8F9F-22401AE6EFE6}"/>
              </a:ext>
            </a:extLst>
          </p:cNvPr>
          <p:cNvSpPr/>
          <p:nvPr/>
        </p:nvSpPr>
        <p:spPr>
          <a:xfrm>
            <a:off x="7807437" y="2977257"/>
            <a:ext cx="3080675" cy="79446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36000" tIns="45720" rIns="3600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Budget conséquent de 33,4 M€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B663674-600D-4942-AF8C-FA60AE001850}"/>
              </a:ext>
            </a:extLst>
          </p:cNvPr>
          <p:cNvSpPr txBox="1"/>
          <p:nvPr/>
        </p:nvSpPr>
        <p:spPr>
          <a:xfrm>
            <a:off x="4735898" y="2654520"/>
            <a:ext cx="234269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600" b="1" cap="small">
                <a:solidFill>
                  <a:schemeClr val="accent2">
                    <a:lumMod val="75000"/>
                  </a:schemeClr>
                </a:solidFill>
                <a:latin typeface="Segoe UI Light"/>
                <a:cs typeface="Segoe UI Light"/>
              </a:rPr>
              <a:t>Volume de patients inclus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9F5CDF8-155D-433B-8C8A-9B5324AAEFE3}"/>
              </a:ext>
            </a:extLst>
          </p:cNvPr>
          <p:cNvSpPr txBox="1"/>
          <p:nvPr/>
        </p:nvSpPr>
        <p:spPr>
          <a:xfrm>
            <a:off x="1264555" y="2654519"/>
            <a:ext cx="234269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600" b="1" cap="small">
                <a:solidFill>
                  <a:schemeClr val="accent2">
                    <a:lumMod val="75000"/>
                  </a:schemeClr>
                </a:solidFill>
                <a:latin typeface="Segoe UI Light"/>
                <a:cs typeface="Segoe UI Light"/>
              </a:rPr>
              <a:t>Nombre d’établissements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A52C82EB-1C45-4BB0-8DBD-98AF682D738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21" y="2071809"/>
            <a:ext cx="517236" cy="51723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1AED09E-7BE1-4673-99FF-F856ADBDE63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067" y="2044592"/>
            <a:ext cx="571674" cy="57167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69F83D5-0076-4352-A8D4-632AD7A13C5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210" y="2113864"/>
            <a:ext cx="433131" cy="433131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5B78596B-EC12-4164-955A-9C32E9A5B04D}"/>
              </a:ext>
            </a:extLst>
          </p:cNvPr>
          <p:cNvSpPr txBox="1"/>
          <p:nvPr/>
        </p:nvSpPr>
        <p:spPr>
          <a:xfrm>
            <a:off x="127877" y="1425963"/>
            <a:ext cx="5932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>
                <a:latin typeface="Segoe UI Light" panose="020B0502040204020203" pitchFamily="34" charset="0"/>
                <a:cs typeface="Segoe UI Light" panose="020B0502040204020203" pitchFamily="34" charset="0"/>
              </a:rPr>
              <a:t>Des </a:t>
            </a:r>
            <a:r>
              <a:rPr lang="fr-CA" b="1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paramètres exceptionnels </a:t>
            </a:r>
            <a:r>
              <a:rPr lang="fr-CA">
                <a:latin typeface="Segoe UI Light" panose="020B0502040204020203" pitchFamily="34" charset="0"/>
                <a:cs typeface="Segoe UI Light" panose="020B0502040204020203" pitchFamily="34" charset="0"/>
              </a:rPr>
              <a:t>dans le cadre d’un article 51 :</a:t>
            </a:r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7CD8E97E-C348-484D-9264-AF2002F76FF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918" y="4172593"/>
            <a:ext cx="517236" cy="517236"/>
          </a:xfrm>
          <a:prstGeom prst="rect">
            <a:avLst/>
          </a:prstGeom>
        </p:spPr>
      </p:pic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ED82ADD3-965A-4ABD-B70A-94EF19209B02}"/>
              </a:ext>
            </a:extLst>
          </p:cNvPr>
          <p:cNvSpPr/>
          <p:nvPr/>
        </p:nvSpPr>
        <p:spPr>
          <a:xfrm>
            <a:off x="2729439" y="5078040"/>
            <a:ext cx="3080676" cy="79446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36000" tIns="45720" rIns="3600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>
                <a:solidFill>
                  <a:srgbClr val="FFFFFF"/>
                </a:solidFill>
                <a:latin typeface="Segoe UI Semibold"/>
                <a:ea typeface="+mn-lt"/>
                <a:cs typeface="Segoe UI Semibold"/>
              </a:rPr>
              <a:t>Entre 10 000 et 15 000 pharmacies inclues</a:t>
            </a: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F4D1266-01D7-4DAC-8313-D1B979FB3C6C}"/>
              </a:ext>
            </a:extLst>
          </p:cNvPr>
          <p:cNvSpPr txBox="1"/>
          <p:nvPr/>
        </p:nvSpPr>
        <p:spPr>
          <a:xfrm>
            <a:off x="3014419" y="4733589"/>
            <a:ext cx="2717988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1600" b="1" cap="small">
                <a:solidFill>
                  <a:schemeClr val="accent2">
                    <a:lumMod val="75000"/>
                  </a:schemeClr>
                </a:solidFill>
                <a:latin typeface="Segoe UI Light"/>
                <a:cs typeface="Segoe UI Light"/>
              </a:rPr>
              <a:t>Volume de pharmacies inclues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89EA46D6-DDCE-41A4-B281-6C4B2F1CCCF7}"/>
              </a:ext>
            </a:extLst>
          </p:cNvPr>
          <p:cNvSpPr/>
          <p:nvPr/>
        </p:nvSpPr>
        <p:spPr>
          <a:xfrm>
            <a:off x="6289646" y="5078040"/>
            <a:ext cx="3080676" cy="79446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36000" tIns="45720" rIns="3600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>
                <a:solidFill>
                  <a:srgbClr val="FFFFFF"/>
                </a:solidFill>
                <a:latin typeface="Segoe UI Semibold"/>
                <a:ea typeface="+mn-lt"/>
                <a:cs typeface="Segoe UI Semibold"/>
              </a:rPr>
              <a:t>Entre 10 000 et 15 000 médecins traitants inclus</a:t>
            </a: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8FCD0AD-4853-4257-9BEA-A64BAE58BEA4}"/>
              </a:ext>
            </a:extLst>
          </p:cNvPr>
          <p:cNvSpPr txBox="1"/>
          <p:nvPr/>
        </p:nvSpPr>
        <p:spPr>
          <a:xfrm>
            <a:off x="6124997" y="4733589"/>
            <a:ext cx="3411127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1600" b="1" cap="small">
                <a:solidFill>
                  <a:schemeClr val="accent2">
                    <a:lumMod val="75000"/>
                  </a:schemeClr>
                </a:solidFill>
                <a:latin typeface="Segoe UI Light"/>
                <a:cs typeface="Segoe UI Light"/>
              </a:rPr>
              <a:t>Volume de Médecins Traitants inclus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B6C3DAF2-0F55-4050-A308-F0281C0DC2A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366" y="4213405"/>
            <a:ext cx="517236" cy="51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78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FE59AB3-A625-4BBC-AC58-E44F65A067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B6C16D0B-2E38-4F1E-BCB8-763E7624E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>
                <a:latin typeface="Segoe UI Semibold"/>
                <a:ea typeface="Segoe UI Historic"/>
                <a:cs typeface="Segoe UI Semibold"/>
              </a:rPr>
              <a:t>Et une portée nationale, avec des établissements de tous types et tailles</a:t>
            </a:r>
            <a:endParaRPr lang="fr-FR">
              <a:solidFill>
                <a:prstClr val="white"/>
              </a:solidFill>
              <a:latin typeface="Segoe UI Semibold" panose="020B0702040204020203" pitchFamily="34" charset="0"/>
              <a:ea typeface="Segoe UI Historic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Triangle isocèle 43">
            <a:extLst>
              <a:ext uri="{FF2B5EF4-FFF2-40B4-BE49-F238E27FC236}">
                <a16:creationId xmlns:a16="http://schemas.microsoft.com/office/drawing/2014/main" id="{82456503-7C1E-44B3-BE1C-5B68A8CE7850}"/>
              </a:ext>
            </a:extLst>
          </p:cNvPr>
          <p:cNvSpPr/>
          <p:nvPr/>
        </p:nvSpPr>
        <p:spPr>
          <a:xfrm rot="10800000">
            <a:off x="4370451" y="5353357"/>
            <a:ext cx="2709806" cy="214625"/>
          </a:xfrm>
          <a:prstGeom prst="triangle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FD3DBB6F-9B49-4F80-8F70-AC5A9F94F9B2}"/>
              </a:ext>
            </a:extLst>
          </p:cNvPr>
          <p:cNvSpPr/>
          <p:nvPr/>
        </p:nvSpPr>
        <p:spPr>
          <a:xfrm>
            <a:off x="4433882" y="5529345"/>
            <a:ext cx="2582944" cy="329209"/>
          </a:xfrm>
          <a:prstGeom prst="roundRect">
            <a:avLst/>
          </a:prstGeom>
          <a:solidFill>
            <a:srgbClr val="BF8F00"/>
          </a:solidFill>
          <a:ln w="12700" cap="flat" cmpd="sng" algn="ctr">
            <a:solidFill>
              <a:srgbClr val="BF8F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Pilotage national</a:t>
            </a: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0F8FE209-F666-4BDD-86A9-6E96D1215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10" y="856041"/>
            <a:ext cx="10437779" cy="589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59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2">
            <a:extLst>
              <a:ext uri="{FF2B5EF4-FFF2-40B4-BE49-F238E27FC236}">
                <a16:creationId xmlns:a16="http://schemas.microsoft.com/office/drawing/2014/main" id="{698AE165-3914-4B81-A94A-C7951439E5D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1440" y="-16382"/>
            <a:ext cx="10472877" cy="788143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>
            <a:defPPr>
              <a:defRPr lang="fr-F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L’expérimentation se déroulera en 3 phases distinctes</a:t>
            </a:r>
          </a:p>
        </p:txBody>
      </p:sp>
      <p:sp>
        <p:nvSpPr>
          <p:cNvPr id="17" name="Espace réservé du numéro de diapositive 4">
            <a:extLst>
              <a:ext uri="{FF2B5EF4-FFF2-40B4-BE49-F238E27FC236}">
                <a16:creationId xmlns:a16="http://schemas.microsoft.com/office/drawing/2014/main" id="{C3846CCC-65BA-43C8-8961-163D6F140698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graphicFrame>
        <p:nvGraphicFramePr>
          <p:cNvPr id="48" name="Tableau 4">
            <a:extLst>
              <a:ext uri="{FF2B5EF4-FFF2-40B4-BE49-F238E27FC236}">
                <a16:creationId xmlns:a16="http://schemas.microsoft.com/office/drawing/2014/main" id="{AF5AD6A0-A8E2-4168-AAED-567BC63AC880}"/>
              </a:ext>
            </a:extLst>
          </p:cNvPr>
          <p:cNvGraphicFramePr>
            <a:graphicFrameLocks noGrp="1"/>
          </p:cNvGraphicFramePr>
          <p:nvPr/>
        </p:nvGraphicFramePr>
        <p:xfrm>
          <a:off x="91440" y="995129"/>
          <a:ext cx="11939346" cy="4606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594">
                  <a:extLst>
                    <a:ext uri="{9D8B030D-6E8A-4147-A177-3AD203B41FA5}">
                      <a16:colId xmlns:a16="http://schemas.microsoft.com/office/drawing/2014/main" val="1319077866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2940246768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3498417775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12913830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3474363008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2126694808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4223629518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105650914"/>
                    </a:ext>
                  </a:extLst>
                </a:gridCol>
                <a:gridCol w="1326594">
                  <a:extLst>
                    <a:ext uri="{9D8B030D-6E8A-4147-A177-3AD203B41FA5}">
                      <a16:colId xmlns:a16="http://schemas.microsoft.com/office/drawing/2014/main" val="2291204912"/>
                    </a:ext>
                  </a:extLst>
                </a:gridCol>
              </a:tblGrid>
              <a:tr h="293018"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2021</a:t>
                      </a:r>
                    </a:p>
                  </a:txBody>
                  <a:tcPr marL="0" marR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2022</a:t>
                      </a:r>
                    </a:p>
                  </a:txBody>
                  <a:tcPr marL="0" marR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2023</a:t>
                      </a:r>
                    </a:p>
                  </a:txBody>
                  <a:tcPr marL="0" marR="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938852"/>
                  </a:ext>
                </a:extLst>
              </a:tr>
              <a:tr h="488364">
                <a:tc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Janvier-Mars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Avril-Juin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Juillet-septembre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Septembre décembre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Janvier-Mars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Avril-Juin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Juillet-septembre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Septembre décembre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Janvier-décembre</a:t>
                      </a: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034967"/>
                  </a:ext>
                </a:extLst>
              </a:tr>
              <a:tr h="3825371"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55582"/>
                  </a:ext>
                </a:extLst>
              </a:tr>
            </a:tbl>
          </a:graphicData>
        </a:graphic>
      </p:graphicFrame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1F35F05D-8011-4534-9F7F-9D5E3F17AFFD}"/>
              </a:ext>
            </a:extLst>
          </p:cNvPr>
          <p:cNvSpPr/>
          <p:nvPr/>
        </p:nvSpPr>
        <p:spPr>
          <a:xfrm>
            <a:off x="784766" y="3381686"/>
            <a:ext cx="3460730" cy="2176321"/>
          </a:xfrm>
          <a:prstGeom prst="roundRect">
            <a:avLst>
              <a:gd name="adj" fmla="val 7751"/>
            </a:avLst>
          </a:prstGeom>
          <a:solidFill>
            <a:schemeClr val="bg1"/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Clarification 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de sujets au niveau national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Signature des conventions avec la CNAM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Préparation opérationnelle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 des sites pilotes (24)</a:t>
            </a:r>
            <a:endParaRPr kumimoji="0" lang="fr-FR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CFCBE8E-95CA-4014-A272-197FCDD5E8A8}"/>
              </a:ext>
            </a:extLst>
          </p:cNvPr>
          <p:cNvSpPr/>
          <p:nvPr/>
        </p:nvSpPr>
        <p:spPr>
          <a:xfrm>
            <a:off x="4345145" y="3361913"/>
            <a:ext cx="3460730" cy="2196094"/>
          </a:xfrm>
          <a:prstGeom prst="roundRect">
            <a:avLst>
              <a:gd name="adj" fmla="val 7751"/>
            </a:avLst>
          </a:prstGeom>
          <a:solidFill>
            <a:schemeClr val="bg1"/>
          </a:solidFill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Mise en œuvre 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opérationnelle pour les sites pilotes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Suivi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 de la montée en charge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Analyse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 de la phase pilote et recalibrage éventuel des forfaits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Préparation opérationnelle 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des sites cibles (+21)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44AFAA8F-02B1-439B-9C11-DB5E52915BA7}"/>
              </a:ext>
            </a:extLst>
          </p:cNvPr>
          <p:cNvSpPr/>
          <p:nvPr/>
        </p:nvSpPr>
        <p:spPr>
          <a:xfrm>
            <a:off x="7881470" y="3356216"/>
            <a:ext cx="4149316" cy="2196093"/>
          </a:xfrm>
          <a:prstGeom prst="roundRect">
            <a:avLst>
              <a:gd name="adj" fmla="val 7751"/>
            </a:avLst>
          </a:prstGeom>
          <a:solidFill>
            <a:schemeClr val="bg1"/>
          </a:solidFill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Mise en œuvre 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opérationnelle pour tous les sites (+21)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lt"/>
                <a:cs typeface="Segoe UI Light" panose="020B0502040204020203" pitchFamily="34" charset="0"/>
              </a:rPr>
              <a:t>Évaluation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ct val="70000"/>
              <a:buFont typeface="Segoe UI Light" panose="020B0502040204020203" pitchFamily="34" charset="0"/>
              <a:buChar char="♦"/>
              <a:tabLst/>
              <a:defRPr/>
            </a:pPr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4" name="Losange 53">
            <a:extLst>
              <a:ext uri="{FF2B5EF4-FFF2-40B4-BE49-F238E27FC236}">
                <a16:creationId xmlns:a16="http://schemas.microsoft.com/office/drawing/2014/main" id="{D1822EBC-21DA-4FBA-9DA2-081096346325}"/>
              </a:ext>
            </a:extLst>
          </p:cNvPr>
          <p:cNvSpPr/>
          <p:nvPr/>
        </p:nvSpPr>
        <p:spPr>
          <a:xfrm>
            <a:off x="976219" y="1795050"/>
            <a:ext cx="216000" cy="288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BA60B276-949B-4CAE-B677-297BBED131B1}"/>
              </a:ext>
            </a:extLst>
          </p:cNvPr>
          <p:cNvSpPr/>
          <p:nvPr/>
        </p:nvSpPr>
        <p:spPr>
          <a:xfrm>
            <a:off x="623602" y="2108978"/>
            <a:ext cx="820653" cy="543152"/>
          </a:xfrm>
          <a:prstGeom prst="roundRect">
            <a:avLst>
              <a:gd name="adj" fmla="val 5711"/>
            </a:avLst>
          </a:prstGeom>
          <a:solidFill>
            <a:schemeClr val="bg1"/>
          </a:solidFill>
          <a:ln w="31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9F15"/>
              </a:buClr>
              <a:buSzPct val="70000"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2FACBC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11 mars </a:t>
            </a: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9F15"/>
              </a:buClr>
              <a:buSzPct val="70000"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Réunion de lancement </a:t>
            </a: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36250BD6-889F-4E81-8025-5DB04730113A}"/>
              </a:ext>
            </a:extLst>
          </p:cNvPr>
          <p:cNvSpPr/>
          <p:nvPr/>
        </p:nvSpPr>
        <p:spPr>
          <a:xfrm>
            <a:off x="4082672" y="2108978"/>
            <a:ext cx="720073" cy="820800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9F15"/>
              </a:buClr>
              <a:buSzPct val="70000"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2FACBC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E9F15"/>
              </a:buClr>
              <a:buSzPct val="70000"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2FACBC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octobre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E9F15"/>
              </a:buClr>
              <a:buSzPct val="70000"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Premières inclusions</a:t>
            </a:r>
          </a:p>
        </p:txBody>
      </p:sp>
      <p:sp>
        <p:nvSpPr>
          <p:cNvPr id="57" name="Flèche : chevron 56">
            <a:extLst>
              <a:ext uri="{FF2B5EF4-FFF2-40B4-BE49-F238E27FC236}">
                <a16:creationId xmlns:a16="http://schemas.microsoft.com/office/drawing/2014/main" id="{DFF81A1D-39AC-4873-9C28-AADA1CE3C5E8}"/>
              </a:ext>
            </a:extLst>
          </p:cNvPr>
          <p:cNvSpPr/>
          <p:nvPr/>
        </p:nvSpPr>
        <p:spPr>
          <a:xfrm>
            <a:off x="784766" y="3012318"/>
            <a:ext cx="3566881" cy="385877"/>
          </a:xfrm>
          <a:prstGeom prst="chevron">
            <a:avLst>
              <a:gd name="adj" fmla="val 34202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Démarrage</a:t>
            </a:r>
          </a:p>
        </p:txBody>
      </p:sp>
      <p:sp>
        <p:nvSpPr>
          <p:cNvPr id="58" name="Flèche : chevron 57">
            <a:extLst>
              <a:ext uri="{FF2B5EF4-FFF2-40B4-BE49-F238E27FC236}">
                <a16:creationId xmlns:a16="http://schemas.microsoft.com/office/drawing/2014/main" id="{8C1EAA1B-DF24-495B-8977-B14F9AB88667}"/>
              </a:ext>
            </a:extLst>
          </p:cNvPr>
          <p:cNvSpPr/>
          <p:nvPr/>
        </p:nvSpPr>
        <p:spPr>
          <a:xfrm>
            <a:off x="4361104" y="3012318"/>
            <a:ext cx="3566881" cy="385877"/>
          </a:xfrm>
          <a:prstGeom prst="chevron">
            <a:avLst>
              <a:gd name="adj" fmla="val 3420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Phase pilote – 9 mois </a:t>
            </a:r>
          </a:p>
        </p:txBody>
      </p:sp>
      <p:sp>
        <p:nvSpPr>
          <p:cNvPr id="65" name="Flèche : chevron 64">
            <a:extLst>
              <a:ext uri="{FF2B5EF4-FFF2-40B4-BE49-F238E27FC236}">
                <a16:creationId xmlns:a16="http://schemas.microsoft.com/office/drawing/2014/main" id="{798D3291-8EA0-4824-9778-4689843F4C62}"/>
              </a:ext>
            </a:extLst>
          </p:cNvPr>
          <p:cNvSpPr/>
          <p:nvPr/>
        </p:nvSpPr>
        <p:spPr>
          <a:xfrm>
            <a:off x="7881470" y="3012318"/>
            <a:ext cx="4248965" cy="385877"/>
          </a:xfrm>
          <a:prstGeom prst="chevron">
            <a:avLst>
              <a:gd name="adj" fmla="val 3420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lnSpc>
                <a:spcPts val="1600"/>
              </a:lnSpc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Phase </a:t>
            </a:r>
            <a:r>
              <a:rPr lang="fr-FR" sz="16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cible – 24 mois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9" name="Losange 68">
            <a:extLst>
              <a:ext uri="{FF2B5EF4-FFF2-40B4-BE49-F238E27FC236}">
                <a16:creationId xmlns:a16="http://schemas.microsoft.com/office/drawing/2014/main" id="{BFD521BC-6EC8-4C73-B937-3FD67BDCE1C8}"/>
              </a:ext>
            </a:extLst>
          </p:cNvPr>
          <p:cNvSpPr/>
          <p:nvPr/>
        </p:nvSpPr>
        <p:spPr>
          <a:xfrm>
            <a:off x="4334709" y="1795050"/>
            <a:ext cx="216000" cy="288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86741E0B-9169-48C8-B30B-16E2C075FCAB}"/>
              </a:ext>
            </a:extLst>
          </p:cNvPr>
          <p:cNvSpPr/>
          <p:nvPr/>
        </p:nvSpPr>
        <p:spPr>
          <a:xfrm rot="5400000">
            <a:off x="5901317" y="2541966"/>
            <a:ext cx="293550" cy="2078248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Groupe pilote - 24 </a:t>
            </a:r>
            <a:r>
              <a:rPr kumimoji="0" lang="fr-FR" sz="1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ets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5467DF42-C7A9-4981-A251-D58C410B67AC}"/>
              </a:ext>
            </a:extLst>
          </p:cNvPr>
          <p:cNvSpPr/>
          <p:nvPr/>
        </p:nvSpPr>
        <p:spPr>
          <a:xfrm rot="5400000">
            <a:off x="9797879" y="2469014"/>
            <a:ext cx="316498" cy="2273632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Tous les établissements - 45 </a:t>
            </a:r>
            <a:r>
              <a:rPr kumimoji="0" lang="fr-FR" sz="1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ets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CB7E6D39-C28B-444E-9C64-0BE300FD5507}"/>
              </a:ext>
            </a:extLst>
          </p:cNvPr>
          <p:cNvSpPr/>
          <p:nvPr/>
        </p:nvSpPr>
        <p:spPr>
          <a:xfrm rot="5400000">
            <a:off x="2314838" y="2541966"/>
            <a:ext cx="293550" cy="2078248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Groupe pilote - 24 </a:t>
            </a:r>
            <a:r>
              <a:rPr kumimoji="0" lang="fr-FR" sz="1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ets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3" name="Triangle isocèle 72">
            <a:extLst>
              <a:ext uri="{FF2B5EF4-FFF2-40B4-BE49-F238E27FC236}">
                <a16:creationId xmlns:a16="http://schemas.microsoft.com/office/drawing/2014/main" id="{F70D6116-02A2-4408-BAA9-0305CF12B780}"/>
              </a:ext>
            </a:extLst>
          </p:cNvPr>
          <p:cNvSpPr/>
          <p:nvPr/>
        </p:nvSpPr>
        <p:spPr>
          <a:xfrm flipV="1">
            <a:off x="4470126" y="5621090"/>
            <a:ext cx="3210768" cy="498043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D158F263-ADC2-4907-96D9-EF607DEAC332}"/>
              </a:ext>
            </a:extLst>
          </p:cNvPr>
          <p:cNvSpPr txBox="1"/>
          <p:nvPr/>
        </p:nvSpPr>
        <p:spPr>
          <a:xfrm>
            <a:off x="4683743" y="6138341"/>
            <a:ext cx="270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Analyse de la phase pilote</a:t>
            </a:r>
          </a:p>
        </p:txBody>
      </p:sp>
      <p:sp>
        <p:nvSpPr>
          <p:cNvPr id="75" name="Triangle isocèle 74">
            <a:extLst>
              <a:ext uri="{FF2B5EF4-FFF2-40B4-BE49-F238E27FC236}">
                <a16:creationId xmlns:a16="http://schemas.microsoft.com/office/drawing/2014/main" id="{DBC1EDB7-E4C8-467F-9480-AC979AE7112F}"/>
              </a:ext>
            </a:extLst>
          </p:cNvPr>
          <p:cNvSpPr/>
          <p:nvPr/>
        </p:nvSpPr>
        <p:spPr>
          <a:xfrm flipV="1">
            <a:off x="8008354" y="5601695"/>
            <a:ext cx="3941839" cy="498043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17F9778C-08A2-42B8-8287-E7B66E03AFE6}"/>
              </a:ext>
            </a:extLst>
          </p:cNvPr>
          <p:cNvSpPr txBox="1"/>
          <p:nvPr/>
        </p:nvSpPr>
        <p:spPr>
          <a:xfrm>
            <a:off x="8393968" y="6138341"/>
            <a:ext cx="3170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Évaluation de l’expérimentation</a:t>
            </a:r>
          </a:p>
        </p:txBody>
      </p:sp>
      <p:sp>
        <p:nvSpPr>
          <p:cNvPr id="79" name="Triangle isocèle 78">
            <a:extLst>
              <a:ext uri="{FF2B5EF4-FFF2-40B4-BE49-F238E27FC236}">
                <a16:creationId xmlns:a16="http://schemas.microsoft.com/office/drawing/2014/main" id="{7AF9D6DD-A216-4F5A-A5EB-ED00D10A9CB5}"/>
              </a:ext>
            </a:extLst>
          </p:cNvPr>
          <p:cNvSpPr/>
          <p:nvPr/>
        </p:nvSpPr>
        <p:spPr>
          <a:xfrm flipV="1">
            <a:off x="905824" y="5601882"/>
            <a:ext cx="3210768" cy="498043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00998B0B-0373-4E8E-BA26-375EE6D1C449}"/>
              </a:ext>
            </a:extLst>
          </p:cNvPr>
          <p:cNvSpPr txBox="1"/>
          <p:nvPr/>
        </p:nvSpPr>
        <p:spPr>
          <a:xfrm>
            <a:off x="623603" y="6119133"/>
            <a:ext cx="374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Mise en place des outils et processus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BADA05D2-F3C9-44C2-87F2-96885FA87F6C}"/>
              </a:ext>
            </a:extLst>
          </p:cNvPr>
          <p:cNvSpPr/>
          <p:nvPr/>
        </p:nvSpPr>
        <p:spPr>
          <a:xfrm>
            <a:off x="5091482" y="5210157"/>
            <a:ext cx="1885902" cy="29355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2 255 patients</a:t>
            </a:r>
          </a:p>
        </p:txBody>
      </p:sp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8CEE0317-035F-4D4C-97EE-6F1A94566BA7}"/>
              </a:ext>
            </a:extLst>
          </p:cNvPr>
          <p:cNvSpPr/>
          <p:nvPr/>
        </p:nvSpPr>
        <p:spPr>
          <a:xfrm>
            <a:off x="9088000" y="5198513"/>
            <a:ext cx="1885902" cy="293551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12 600 patients</a:t>
            </a:r>
          </a:p>
        </p:txBody>
      </p:sp>
      <p:sp>
        <p:nvSpPr>
          <p:cNvPr id="84" name="Rectangle : coins arrondis 83">
            <a:extLst>
              <a:ext uri="{FF2B5EF4-FFF2-40B4-BE49-F238E27FC236}">
                <a16:creationId xmlns:a16="http://schemas.microsoft.com/office/drawing/2014/main" id="{5D195AEF-95B9-4D89-AD13-7ADA3E493595}"/>
              </a:ext>
            </a:extLst>
          </p:cNvPr>
          <p:cNvSpPr/>
          <p:nvPr/>
        </p:nvSpPr>
        <p:spPr>
          <a:xfrm>
            <a:off x="8060311" y="2103875"/>
            <a:ext cx="720073" cy="820800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9F15"/>
              </a:buClr>
              <a:buSzPct val="70000"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juillet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E9F15"/>
              </a:buClr>
              <a:buSzPct val="70000"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Premières inclusions</a:t>
            </a:r>
          </a:p>
        </p:txBody>
      </p:sp>
      <p:sp>
        <p:nvSpPr>
          <p:cNvPr id="85" name="Losange 84">
            <a:extLst>
              <a:ext uri="{FF2B5EF4-FFF2-40B4-BE49-F238E27FC236}">
                <a16:creationId xmlns:a16="http://schemas.microsoft.com/office/drawing/2014/main" id="{9AF82951-885B-4E0F-8148-43DE6A787403}"/>
              </a:ext>
            </a:extLst>
          </p:cNvPr>
          <p:cNvSpPr/>
          <p:nvPr/>
        </p:nvSpPr>
        <p:spPr>
          <a:xfrm>
            <a:off x="8312348" y="1789947"/>
            <a:ext cx="216000" cy="2880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C13CD85-2F41-4E5C-BD48-FEF98FECA6B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608" y="-18706"/>
            <a:ext cx="1025392" cy="10253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EEB154-D342-4F0E-893F-CB35156C397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19" y="2564491"/>
            <a:ext cx="728220" cy="7282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D1F7A6-8263-4D1D-9357-B60D8D4C6F2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822" y="2835844"/>
            <a:ext cx="493877" cy="4938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BD661A-F4CB-47E9-9886-342F446CB1C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900" y="2859626"/>
            <a:ext cx="493876" cy="49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20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91279-F391-4AD3-9ED7-225331C0988B}"/>
              </a:ext>
            </a:extLst>
          </p:cNvPr>
          <p:cNvSpPr txBox="1"/>
          <p:nvPr/>
        </p:nvSpPr>
        <p:spPr>
          <a:xfrm>
            <a:off x="716877" y="124204"/>
            <a:ext cx="823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Sommaire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9E3695-1372-4CF7-BDE7-D9DBA386E4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901667" y="287575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Déroulé de l’expérimentation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720402-4B6E-448D-8E16-5C743A93AF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01668" y="341582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dispositif Art 51 Thérapies Orales - </a:t>
            </a:r>
            <a:r>
              <a:rPr lang="fr-FR" err="1">
                <a:solidFill>
                  <a:schemeClr val="bg1"/>
                </a:solidFill>
                <a:cs typeface="Calibri"/>
              </a:rPr>
              <a:t>Onco’link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3297C9-024F-4DCB-AC51-FA81C46578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01668" y="2297041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contexte de déploiement de l’expérimentation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055B04-CA5F-4050-9D1E-9C28330150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01667" y="4469913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tx2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Questions et échanges  </a:t>
            </a:r>
          </a:p>
        </p:txBody>
      </p:sp>
      <p:sp>
        <p:nvSpPr>
          <p:cNvPr id="11" name="Rectangle : coins arrondis 10">
            <a:hlinkClick r:id="" action="ppaction://noaction"/>
            <a:extLst>
              <a:ext uri="{FF2B5EF4-FFF2-40B4-BE49-F238E27FC236}">
                <a16:creationId xmlns:a16="http://schemas.microsoft.com/office/drawing/2014/main" id="{41D0AD24-EFD6-4E7F-B4B3-65FC2E40EBE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73134" y="2342769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 : coins arrondis 11">
            <a:hlinkClick r:id="" action="ppaction://noaction"/>
            <a:extLst>
              <a:ext uri="{FF2B5EF4-FFF2-40B4-BE49-F238E27FC236}">
                <a16:creationId xmlns:a16="http://schemas.microsoft.com/office/drawing/2014/main" id="{415DED14-A260-4A96-850B-CD2D833FAA7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073131" y="345129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>
                <a:solidFill>
                  <a:prstClr val="white"/>
                </a:solidFill>
                <a:latin typeface="Segoe UI Light"/>
              </a:rPr>
              <a:t>13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6" name="Rectangle : coins arrondis 15">
            <a:hlinkClick r:id="" action="ppaction://noaction"/>
            <a:extLst>
              <a:ext uri="{FF2B5EF4-FFF2-40B4-BE49-F238E27FC236}">
                <a16:creationId xmlns:a16="http://schemas.microsoft.com/office/drawing/2014/main" id="{486A1748-3F9D-4BB1-8BCE-D00F835B33D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73133" y="2889075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8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7" name="Rectangle : coins arrondis 16">
            <a:hlinkClick r:id="" action="ppaction://noaction"/>
            <a:extLst>
              <a:ext uri="{FF2B5EF4-FFF2-40B4-BE49-F238E27FC236}">
                <a16:creationId xmlns:a16="http://schemas.microsoft.com/office/drawing/2014/main" id="{1606B71A-7828-4201-8F9A-9FD07713854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073131" y="452662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kern="0">
                <a:solidFill>
                  <a:prstClr val="white"/>
                </a:solidFill>
                <a:latin typeface="Segoe UI Light"/>
              </a:rPr>
              <a:t>31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BDA855-E0F0-4846-B3AF-31BAE9394445}"/>
              </a:ext>
            </a:extLst>
          </p:cNvPr>
          <p:cNvSpPr/>
          <p:nvPr/>
        </p:nvSpPr>
        <p:spPr>
          <a:xfrm>
            <a:off x="2693590" y="2062479"/>
            <a:ext cx="6904995" cy="1267553"/>
          </a:xfrm>
          <a:prstGeom prst="rect">
            <a:avLst/>
          </a:prstGeom>
          <a:solidFill>
            <a:srgbClr val="F2F2F2">
              <a:alpha val="87843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3D0EA1C-4317-49B6-A0B8-1FC43C16B11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901668" y="3942334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</a:pPr>
            <a:r>
              <a:rPr lang="fr-CA" dirty="0">
                <a:solidFill>
                  <a:schemeClr val="bg1"/>
                </a:solidFill>
                <a:cs typeface="Calibri"/>
              </a:rPr>
              <a:t>La Normandie et les besoins relatifs à la prise en charge</a:t>
            </a:r>
          </a:p>
        </p:txBody>
      </p:sp>
      <p:sp>
        <p:nvSpPr>
          <p:cNvPr id="25" name="Rectangle : coins arrondis 24">
            <a:hlinkClick r:id="" action="ppaction://noaction"/>
            <a:extLst>
              <a:ext uri="{FF2B5EF4-FFF2-40B4-BE49-F238E27FC236}">
                <a16:creationId xmlns:a16="http://schemas.microsoft.com/office/drawing/2014/main" id="{CCDF74D2-B761-4218-86CA-2FE666835D2C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073131" y="3982776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prstClr val="white"/>
                </a:solidFill>
                <a:latin typeface="Segoe UI Light"/>
              </a:rPr>
              <a:t>24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E499BE-7E9B-4116-B2C1-9E54710B0076}"/>
              </a:ext>
            </a:extLst>
          </p:cNvPr>
          <p:cNvSpPr/>
          <p:nvPr/>
        </p:nvSpPr>
        <p:spPr>
          <a:xfrm>
            <a:off x="2693589" y="3861866"/>
            <a:ext cx="6904995" cy="1171116"/>
          </a:xfrm>
          <a:prstGeom prst="rect">
            <a:avLst/>
          </a:prstGeom>
          <a:solidFill>
            <a:srgbClr val="F2F2F2">
              <a:alpha val="87843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90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87" y="-10888"/>
            <a:ext cx="11215992" cy="836022"/>
          </a:xfr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L’expérimentation Thérapies Orales – </a:t>
            </a:r>
            <a:r>
              <a:rPr lang="fr-FR" err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Onco’Link</a:t>
            </a:r>
            <a:r>
              <a:rPr lang="fr-FR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 vise à améliorer la qualité du suivi des patient tout en diminuant les dépenses liées aux complications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E007D18-F116-4F18-B3B9-06AD159B873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48C23CC-1DED-4E9D-A046-ADAA82E1E439}"/>
              </a:ext>
            </a:extLst>
          </p:cNvPr>
          <p:cNvSpPr txBox="1"/>
          <p:nvPr/>
        </p:nvSpPr>
        <p:spPr>
          <a:xfrm>
            <a:off x="3252755" y="1545437"/>
            <a:ext cx="5024655" cy="1692641"/>
          </a:xfrm>
          <a:prstGeom prst="roundRect">
            <a:avLst>
              <a:gd name="adj" fmla="val 8723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bIns="72000" rtlCol="0" anchor="ctr">
            <a:noAutofit/>
          </a:bodyPr>
          <a:lstStyle/>
          <a:p>
            <a:pPr lvl="1">
              <a:lnSpc>
                <a:spcPts val="2000"/>
              </a:lnSpc>
              <a:spcBef>
                <a:spcPts val="600"/>
              </a:spcBef>
              <a:buClr>
                <a:srgbClr val="2FACBC"/>
              </a:buClr>
              <a:buSzPct val="70000"/>
              <a:defRPr/>
            </a:pPr>
            <a:r>
              <a:rPr kumimoji="0" lang="fr-CA" sz="1300" b="1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Améliorer la qualité </a:t>
            </a:r>
            <a:r>
              <a:rPr kumimoji="0" lang="fr-CA" sz="13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du suivi des patients sous thérapies orales</a:t>
            </a:r>
          </a:p>
          <a:p>
            <a:pPr lvl="1">
              <a:lnSpc>
                <a:spcPts val="2000"/>
              </a:lnSpc>
              <a:spcBef>
                <a:spcPts val="600"/>
              </a:spcBef>
              <a:buClr>
                <a:srgbClr val="2FACBC"/>
              </a:buClr>
              <a:buSzPct val="70000"/>
              <a:defRPr/>
            </a:pPr>
            <a:r>
              <a:rPr kumimoji="0" lang="fr-CA" sz="1300" b="1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Baisser la consommation des soins et des biens médicaux </a:t>
            </a:r>
            <a:r>
              <a:rPr kumimoji="0" lang="fr-CA" sz="13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liés complications et aux problèmes de mauvais suivi du traitement de ces patients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F56D030-B0C3-4B3A-9E00-BFC94E18A2EC}"/>
              </a:ext>
            </a:extLst>
          </p:cNvPr>
          <p:cNvSpPr txBox="1"/>
          <p:nvPr/>
        </p:nvSpPr>
        <p:spPr>
          <a:xfrm>
            <a:off x="3514419" y="1298655"/>
            <a:ext cx="4075855" cy="38731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Objectifs stratégiques de l’expérimentation</a:t>
            </a:r>
          </a:p>
        </p:txBody>
      </p:sp>
      <p:sp>
        <p:nvSpPr>
          <p:cNvPr id="62" name="Triangle isocèle 61">
            <a:extLst>
              <a:ext uri="{FF2B5EF4-FFF2-40B4-BE49-F238E27FC236}">
                <a16:creationId xmlns:a16="http://schemas.microsoft.com/office/drawing/2014/main" id="{F58FEA21-9C8A-4D0D-97D5-533927A746C6}"/>
              </a:ext>
            </a:extLst>
          </p:cNvPr>
          <p:cNvSpPr/>
          <p:nvPr/>
        </p:nvSpPr>
        <p:spPr>
          <a:xfrm rot="10800000">
            <a:off x="4982144" y="3294512"/>
            <a:ext cx="1650021" cy="233003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2CC71136-DF43-40B4-AAFF-00B6D7D9094F}"/>
              </a:ext>
            </a:extLst>
          </p:cNvPr>
          <p:cNvSpPr txBox="1">
            <a:spLocks/>
          </p:cNvSpPr>
          <p:nvPr/>
        </p:nvSpPr>
        <p:spPr>
          <a:xfrm>
            <a:off x="336711" y="3775034"/>
            <a:ext cx="10940889" cy="418697"/>
          </a:xfrm>
          <a:prstGeom prst="roundRect">
            <a:avLst>
              <a:gd name="adj" fmla="val 4679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85000"/>
              <a:buFontTx/>
              <a:buBlip>
                <a:blip r:embed="rId4"/>
              </a:buBlip>
              <a:defRPr sz="13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Tx/>
              <a:buBlip>
                <a:blip r:embed="rId5"/>
              </a:buBlip>
              <a:defRPr sz="12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7474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Blip>
                <a:blip r:embed="rId3"/>
              </a:buBlip>
              <a:defRPr sz="1100" i="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lvl="3" indent="0" defTabSz="914400">
              <a:buClr>
                <a:schemeClr val="accent2">
                  <a:lumMod val="75000"/>
                </a:schemeClr>
              </a:buClr>
              <a:buSzPct val="70000"/>
              <a:buNone/>
              <a:defRPr/>
            </a:pPr>
            <a:r>
              <a:rPr lang="fr-CA" sz="14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Au travers, la création d’un </a:t>
            </a:r>
            <a:r>
              <a:rPr lang="fr-CA" sz="140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lien important entre l’hôpital et la ville </a:t>
            </a:r>
            <a:r>
              <a:rPr lang="fr-CA" sz="14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afin de permettre un</a:t>
            </a:r>
            <a:r>
              <a:rPr lang="fr-CA" sz="140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suivi financé des patient à domicile</a:t>
            </a:r>
          </a:p>
        </p:txBody>
      </p:sp>
      <p:pic>
        <p:nvPicPr>
          <p:cNvPr id="32" name="Image 31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1144F26C-DD43-4EDE-B817-B45370F410D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193" y="5512708"/>
            <a:ext cx="492859" cy="49285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0A68851-398B-4D60-8DD3-EBF2B99F132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491" y="4986642"/>
            <a:ext cx="955698" cy="95569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8405AF8-3D88-4CBF-94F3-34685223AB2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13" b="94141" l="5273" r="95508">
                        <a14:foregroundMark x1="7617" y1="39063" x2="7617" y2="39063"/>
                        <a14:foregroundMark x1="48438" y1="7813" x2="48438" y2="7813"/>
                        <a14:foregroundMark x1="93945" y1="36719" x2="93945" y2="36719"/>
                        <a14:foregroundMark x1="85156" y1="81250" x2="85156" y2="81250"/>
                        <a14:foregroundMark x1="13281" y1="85352" x2="91406" y2="86914"/>
                        <a14:foregroundMark x1="95508" y1="77344" x2="13086" y2="99609"/>
                        <a14:foregroundMark x1="13086" y1="99609" x2="64063" y2="75000"/>
                        <a14:foregroundMark x1="64063" y1="75000" x2="95508" y2="79688"/>
                        <a14:foregroundMark x1="25195" y1="85352" x2="33984" y2="92383"/>
                        <a14:foregroundMark x1="50000" y1="73242" x2="50000" y2="73242"/>
                        <a14:foregroundMark x1="41992" y1="65430" x2="41992" y2="65430"/>
                        <a14:foregroundMark x1="41211" y1="66211" x2="41211" y2="64648"/>
                        <a14:foregroundMark x1="24414" y1="79688" x2="14844" y2="92383"/>
                        <a14:foregroundMark x1="59570" y1="87695" x2="88281" y2="87695"/>
                        <a14:foregroundMark x1="69141" y1="93359" x2="71484" y2="93359"/>
                        <a14:foregroundMark x1="88281" y1="93359" x2="88281" y2="93359"/>
                        <a14:foregroundMark x1="91406" y1="86914" x2="91406" y2="86914"/>
                        <a14:foregroundMark x1="89063" y1="81250" x2="89063" y2="81250"/>
                        <a14:foregroundMark x1="89063" y1="81250" x2="94727" y2="94141"/>
                        <a14:foregroundMark x1="16406" y1="82813" x2="15625" y2="92383"/>
                        <a14:foregroundMark x1="15625" y1="92383" x2="13281" y2="84570"/>
                        <a14:foregroundMark x1="13281" y1="92383" x2="5273" y2="92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410" y="4944041"/>
            <a:ext cx="955698" cy="955698"/>
          </a:xfrm>
          <a:prstGeom prst="rect">
            <a:avLst/>
          </a:prstGeom>
        </p:spPr>
      </p:pic>
      <p:pic>
        <p:nvPicPr>
          <p:cNvPr id="35" name="Image 34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379A246F-08B3-4B0D-AF11-62299749733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486" y="5453031"/>
            <a:ext cx="492859" cy="492859"/>
          </a:xfrm>
          <a:prstGeom prst="rect">
            <a:avLst/>
          </a:prstGeom>
        </p:spPr>
      </p:pic>
      <p:pic>
        <p:nvPicPr>
          <p:cNvPr id="36" name="Picture 10" descr="Image associée">
            <a:extLst>
              <a:ext uri="{FF2B5EF4-FFF2-40B4-BE49-F238E27FC236}">
                <a16:creationId xmlns:a16="http://schemas.microsoft.com/office/drawing/2014/main" id="{67A31362-708C-4AA0-9B68-249F317EC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590" y="4570608"/>
            <a:ext cx="492859" cy="49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A7C2114-FB45-4B67-8BBE-66C7529CC4D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321" y="4675670"/>
            <a:ext cx="431039" cy="431039"/>
          </a:xfrm>
          <a:prstGeom prst="rect">
            <a:avLst/>
          </a:prstGeom>
        </p:spPr>
      </p:pic>
      <p:sp>
        <p:nvSpPr>
          <p:cNvPr id="38" name="Flèche : double flèche horizontale 37">
            <a:extLst>
              <a:ext uri="{FF2B5EF4-FFF2-40B4-BE49-F238E27FC236}">
                <a16:creationId xmlns:a16="http://schemas.microsoft.com/office/drawing/2014/main" id="{5136DB56-2DB2-4445-B2E1-7A4A5878038A}"/>
              </a:ext>
            </a:extLst>
          </p:cNvPr>
          <p:cNvSpPr/>
          <p:nvPr/>
        </p:nvSpPr>
        <p:spPr>
          <a:xfrm>
            <a:off x="7271620" y="4620782"/>
            <a:ext cx="854621" cy="235539"/>
          </a:xfrm>
          <a:prstGeom prst="leftRightArrow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62A0745A-D22D-4710-A5CA-6179A7672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582" y="4649680"/>
            <a:ext cx="447876" cy="45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3A612EFF-915D-4384-B547-AE6BAFB64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54" y="4648572"/>
            <a:ext cx="368118" cy="42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51ED9DC6-03D5-45D5-BA36-00AD1B1C6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hq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767" y="4492000"/>
            <a:ext cx="449464" cy="44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raphique 41">
            <a:extLst>
              <a:ext uri="{FF2B5EF4-FFF2-40B4-BE49-F238E27FC236}">
                <a16:creationId xmlns:a16="http://schemas.microsoft.com/office/drawing/2014/main" id="{DE74CCA4-C077-488A-AAF7-4AC54D4EB045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8921391" y="4620782"/>
            <a:ext cx="381578" cy="38157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77E66A2A-8852-4468-9340-3F1956E64C7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946" y="4944041"/>
            <a:ext cx="955698" cy="95569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9F34C26B-EDD2-434E-BB80-C2EE6C6BC6E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776" y="4633069"/>
            <a:ext cx="431039" cy="431039"/>
          </a:xfrm>
          <a:prstGeom prst="rect">
            <a:avLst/>
          </a:prstGeom>
        </p:spPr>
      </p:pic>
      <p:pic>
        <p:nvPicPr>
          <p:cNvPr id="45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E73A9BB3-9252-4DDE-ABFC-B282D5CF5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037" y="4607079"/>
            <a:ext cx="447876" cy="45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3F325533-3140-4B08-A65E-444DB6C7A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09" y="4605971"/>
            <a:ext cx="368118" cy="42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riangle isocèle 46">
            <a:extLst>
              <a:ext uri="{FF2B5EF4-FFF2-40B4-BE49-F238E27FC236}">
                <a16:creationId xmlns:a16="http://schemas.microsoft.com/office/drawing/2014/main" id="{E0AA4F01-B1E0-4E85-8AEE-71DC289614CB}"/>
              </a:ext>
            </a:extLst>
          </p:cNvPr>
          <p:cNvSpPr/>
          <p:nvPr/>
        </p:nvSpPr>
        <p:spPr>
          <a:xfrm rot="16200000" flipV="1">
            <a:off x="3918884" y="5156253"/>
            <a:ext cx="1397338" cy="33349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724626E5-50EF-4CDA-88EF-91889DEDFB45}"/>
              </a:ext>
            </a:extLst>
          </p:cNvPr>
          <p:cNvSpPr/>
          <p:nvPr/>
        </p:nvSpPr>
        <p:spPr>
          <a:xfrm>
            <a:off x="3433734" y="1855652"/>
            <a:ext cx="288000" cy="28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square" lIns="0" rIns="0" bIns="72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2FACBC"/>
              </a:buClr>
              <a:buSzPct val="70000"/>
              <a:buFontTx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4E837E69-9281-45F5-9B0B-89D7AA9C9D90}"/>
              </a:ext>
            </a:extLst>
          </p:cNvPr>
          <p:cNvSpPr/>
          <p:nvPr/>
        </p:nvSpPr>
        <p:spPr>
          <a:xfrm>
            <a:off x="3432586" y="2564418"/>
            <a:ext cx="288000" cy="28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square" lIns="0" rIns="0" bIns="72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2FACBC"/>
              </a:buClr>
              <a:buSzPct val="70000"/>
              <a:buFontTx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C86B68-4A44-46E3-BEE2-E604383E2094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33" y="1300076"/>
            <a:ext cx="370666" cy="3706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32170A8-2636-4A58-80C4-40B50B214F26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13" y="3800396"/>
            <a:ext cx="371433" cy="37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83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AC7C979C-EF2C-49C9-A638-40DFA0A433A4}"/>
              </a:ext>
            </a:extLst>
          </p:cNvPr>
          <p:cNvSpPr/>
          <p:nvPr/>
        </p:nvSpPr>
        <p:spPr>
          <a:xfrm>
            <a:off x="2325665" y="1017976"/>
            <a:ext cx="3982997" cy="3132053"/>
          </a:xfrm>
          <a:prstGeom prst="ellipse">
            <a:avLst/>
          </a:prstGeom>
          <a:solidFill>
            <a:srgbClr val="EC6414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space réservé du numéro de diapositive 4">
            <a:extLst>
              <a:ext uri="{FF2B5EF4-FFF2-40B4-BE49-F238E27FC236}">
                <a16:creationId xmlns:a16="http://schemas.microsoft.com/office/drawing/2014/main" id="{19039FBE-315F-4F2D-912C-3CBAA30B4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6876" y="6346426"/>
            <a:ext cx="600891" cy="41879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lang="fr-FR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5" name="Titre 2">
            <a:extLst>
              <a:ext uri="{FF2B5EF4-FFF2-40B4-BE49-F238E27FC236}">
                <a16:creationId xmlns:a16="http://schemas.microsoft.com/office/drawing/2014/main" id="{AFEFB286-3B30-4CF6-AE48-007AFF56FF0C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1440" y="-16382"/>
            <a:ext cx="10472877" cy="788143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>
            <a:defPPr>
              <a:defRPr lang="fr-F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Elle repose sur une action coordonnée de l’ensemble des acteurs…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ED372C-5BB0-4687-A892-B8CB6A487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360" y="6300949"/>
            <a:ext cx="3360850" cy="5313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35A626-689E-4D68-90D0-26AE9FD2CDA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789" y="1368510"/>
            <a:ext cx="1057706" cy="1057706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11F1B14E-C48E-43CD-9C41-C2CE134787A6}"/>
              </a:ext>
            </a:extLst>
          </p:cNvPr>
          <p:cNvSpPr/>
          <p:nvPr/>
        </p:nvSpPr>
        <p:spPr>
          <a:xfrm>
            <a:off x="3888970" y="3252014"/>
            <a:ext cx="3982997" cy="3132053"/>
          </a:xfrm>
          <a:prstGeom prst="ellipse">
            <a:avLst/>
          </a:prstGeom>
          <a:solidFill>
            <a:schemeClr val="tx2">
              <a:lumMod val="75000"/>
              <a:alpha val="1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3F0680BB-0F60-4191-B95E-2C5EBC5405E7}"/>
              </a:ext>
            </a:extLst>
          </p:cNvPr>
          <p:cNvSpPr/>
          <p:nvPr/>
        </p:nvSpPr>
        <p:spPr>
          <a:xfrm>
            <a:off x="5334484" y="1017976"/>
            <a:ext cx="3982997" cy="3132053"/>
          </a:xfrm>
          <a:prstGeom prst="ellipse">
            <a:avLst/>
          </a:prstGeom>
          <a:solidFill>
            <a:schemeClr val="accent6">
              <a:lumMod val="75000"/>
              <a:alpha val="1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Rectangle 1">
            <a:extLst>
              <a:ext uri="{FF2B5EF4-FFF2-40B4-BE49-F238E27FC236}">
                <a16:creationId xmlns:a16="http://schemas.microsoft.com/office/drawing/2014/main" id="{518AEDD2-D363-4620-871D-6A4D16378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5682" y="2479122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</a:pPr>
            <a:r>
              <a:rPr lang="fr-FR" altLang="fr-FR" sz="1000">
                <a:solidFill>
                  <a:srgbClr val="00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IDEL</a:t>
            </a:r>
            <a:endParaRPr lang="fr-FR" altLang="fr-FR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3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81017417-F5A4-42DF-9467-309D211EB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594" y="1849129"/>
            <a:ext cx="624527" cy="62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1">
            <a:extLst>
              <a:ext uri="{FF2B5EF4-FFF2-40B4-BE49-F238E27FC236}">
                <a16:creationId xmlns:a16="http://schemas.microsoft.com/office/drawing/2014/main" id="{C8624908-052F-48F6-9859-947E96082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2453" y="2469310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Aft>
                <a:spcPct val="0"/>
              </a:spcAft>
            </a:pPr>
            <a:r>
              <a:rPr lang="fr-FR" altLang="fr-FR" sz="900">
                <a:solidFill>
                  <a:srgbClr val="00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Médecin </a:t>
            </a:r>
          </a:p>
          <a:p>
            <a:pPr algn="ctr" eaLnBrk="0" fontAlgn="base" hangingPunct="0">
              <a:spcAft>
                <a:spcPct val="0"/>
              </a:spcAft>
            </a:pPr>
            <a:r>
              <a:rPr lang="fr-FR" altLang="fr-FR" sz="900">
                <a:solidFill>
                  <a:srgbClr val="00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traitant</a:t>
            </a:r>
            <a:endParaRPr lang="fr-FR" altLang="fr-FR" sz="9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5" name="Graphique 34">
            <a:extLst>
              <a:ext uri="{FF2B5EF4-FFF2-40B4-BE49-F238E27FC236}">
                <a16:creationId xmlns:a16="http://schemas.microsoft.com/office/drawing/2014/main" id="{ECE3AB52-8353-4725-A4EA-CDF176F5E3B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782855" y="1849129"/>
            <a:ext cx="624527" cy="624527"/>
          </a:xfrm>
          <a:prstGeom prst="rect">
            <a:avLst/>
          </a:prstGeom>
        </p:spPr>
      </p:pic>
      <p:sp>
        <p:nvSpPr>
          <p:cNvPr id="36" name="Rectangle 1">
            <a:extLst>
              <a:ext uri="{FF2B5EF4-FFF2-40B4-BE49-F238E27FC236}">
                <a16:creationId xmlns:a16="http://schemas.microsoft.com/office/drawing/2014/main" id="{77467075-568A-4689-8A90-DDF5BF8F3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825" y="2458425"/>
            <a:ext cx="1007522" cy="330075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Aft>
                <a:spcPct val="0"/>
              </a:spcAft>
            </a:pPr>
            <a:r>
              <a:rPr lang="fr-FR" altLang="fr-FR" sz="900">
                <a:solidFill>
                  <a:srgbClr val="00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Pharmacien d’officine</a:t>
            </a:r>
            <a:endParaRPr lang="fr-FR" altLang="fr-FR" sz="9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7" name="Picture 10" descr="Image associée">
            <a:extLst>
              <a:ext uri="{FF2B5EF4-FFF2-40B4-BE49-F238E27FC236}">
                <a16:creationId xmlns:a16="http://schemas.microsoft.com/office/drawing/2014/main" id="{98909EEC-03BD-4EDD-ABDC-C08680B98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349" y="1849129"/>
            <a:ext cx="653777" cy="65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E5024CF0-00A2-4BC5-A07E-98D4C8517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922" y="2013741"/>
            <a:ext cx="393547" cy="45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Image associée">
            <a:extLst>
              <a:ext uri="{FF2B5EF4-FFF2-40B4-BE49-F238E27FC236}">
                <a16:creationId xmlns:a16="http://schemas.microsoft.com/office/drawing/2014/main" id="{D371FD3F-676E-4803-BB24-FE02AAC78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571" y="1978838"/>
            <a:ext cx="532374" cy="5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35451CBA-52A4-4B03-A279-0F4C5FD00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71" y="1982358"/>
            <a:ext cx="527546" cy="53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">
            <a:extLst>
              <a:ext uri="{FF2B5EF4-FFF2-40B4-BE49-F238E27FC236}">
                <a16:creationId xmlns:a16="http://schemas.microsoft.com/office/drawing/2014/main" id="{C30B218B-C2F3-4C11-88B4-72C92125D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1448" y="2475059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Aft>
                <a:spcPct val="0"/>
              </a:spcAft>
            </a:pPr>
            <a:r>
              <a:rPr lang="fr-FR" altLang="fr-FR" sz="800">
                <a:solidFill>
                  <a:srgbClr val="00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Oncologue / Hématologue</a:t>
            </a:r>
            <a:endParaRPr lang="fr-FR" altLang="fr-FR" sz="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Rectangle 1">
            <a:extLst>
              <a:ext uri="{FF2B5EF4-FFF2-40B4-BE49-F238E27FC236}">
                <a16:creationId xmlns:a16="http://schemas.microsoft.com/office/drawing/2014/main" id="{DACA9459-CBB0-41AD-B6B0-CE4E0F485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990" y="2423595"/>
            <a:ext cx="761366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</a:pPr>
            <a:r>
              <a:rPr lang="fr-FR" altLang="fr-FR" sz="1000">
                <a:solidFill>
                  <a:srgbClr val="00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IDEC</a:t>
            </a:r>
            <a:endParaRPr lang="fr-FR" altLang="fr-FR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1">
            <a:extLst>
              <a:ext uri="{FF2B5EF4-FFF2-40B4-BE49-F238E27FC236}">
                <a16:creationId xmlns:a16="http://schemas.microsoft.com/office/drawing/2014/main" id="{24FEE9A6-BD67-4382-8171-849E5F4E1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4457" y="2472438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fr-FR" altLang="fr-FR" sz="900">
                <a:solidFill>
                  <a:srgbClr val="00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Pharmacien hospitalier</a:t>
            </a:r>
            <a:endParaRPr lang="fr-FR" altLang="fr-FR" sz="9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E79CB6-71B2-467C-9312-7C8B79CE12B0}"/>
              </a:ext>
            </a:extLst>
          </p:cNvPr>
          <p:cNvSpPr/>
          <p:nvPr/>
        </p:nvSpPr>
        <p:spPr>
          <a:xfrm>
            <a:off x="2952006" y="2864960"/>
            <a:ext cx="2206476" cy="52364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latin typeface="Segoe UI Light" panose="020B0502040204020203" pitchFamily="34" charset="0"/>
                <a:cs typeface="Segoe UI Light" panose="020B0502040204020203" pitchFamily="34" charset="0"/>
              </a:rPr>
              <a:t>Expertise sur la pathologie et les traitements 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9F73480D-BDA4-4F97-89B8-D4AC5C89D808}"/>
              </a:ext>
            </a:extLst>
          </p:cNvPr>
          <p:cNvSpPr/>
          <p:nvPr/>
        </p:nvSpPr>
        <p:spPr>
          <a:xfrm>
            <a:off x="6530733" y="2901848"/>
            <a:ext cx="1921228" cy="4424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latin typeface="Segoe UI Light" panose="020B0502040204020203" pitchFamily="34" charset="0"/>
                <a:cs typeface="Segoe UI Light" panose="020B0502040204020203" pitchFamily="34" charset="0"/>
              </a:rPr>
              <a:t>Proximité et premier recours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4C3ADC92-52F8-477B-8A52-8C6A429DCAE8}"/>
              </a:ext>
            </a:extLst>
          </p:cNvPr>
          <p:cNvSpPr/>
          <p:nvPr/>
        </p:nvSpPr>
        <p:spPr>
          <a:xfrm>
            <a:off x="4873870" y="5433065"/>
            <a:ext cx="1961642" cy="531359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latin typeface="Segoe UI Light" panose="020B0502040204020203" pitchFamily="34" charset="0"/>
                <a:cs typeface="Segoe UI Light" panose="020B0502040204020203" pitchFamily="34" charset="0"/>
              </a:rPr>
              <a:t>Acteur de son parcours</a:t>
            </a:r>
          </a:p>
        </p:txBody>
      </p:sp>
      <p:sp>
        <p:nvSpPr>
          <p:cNvPr id="48" name="Rectangle 1">
            <a:extLst>
              <a:ext uri="{FF2B5EF4-FFF2-40B4-BE49-F238E27FC236}">
                <a16:creationId xmlns:a16="http://schemas.microsoft.com/office/drawing/2014/main" id="{6C5E9983-6F23-47F2-A617-E43C9BD1D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5330" y="5035732"/>
            <a:ext cx="1007522" cy="330075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Aft>
                <a:spcPct val="0"/>
              </a:spcAft>
            </a:pPr>
            <a:r>
              <a:rPr lang="fr-FR" altLang="fr-FR" sz="900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Patients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220D1BFF-6607-4118-94D6-A68D63615A35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813" b="94141" l="5273" r="95508">
                        <a14:foregroundMark x1="7617" y1="39063" x2="7617" y2="39063"/>
                        <a14:foregroundMark x1="48438" y1="7813" x2="48438" y2="7813"/>
                        <a14:foregroundMark x1="93945" y1="36719" x2="93945" y2="36719"/>
                        <a14:foregroundMark x1="85156" y1="81250" x2="85156" y2="81250"/>
                        <a14:foregroundMark x1="13281" y1="85352" x2="91406" y2="86914"/>
                        <a14:foregroundMark x1="95508" y1="77344" x2="13086" y2="99609"/>
                        <a14:foregroundMark x1="13086" y1="99609" x2="64063" y2="75000"/>
                        <a14:foregroundMark x1="64063" y1="75000" x2="95508" y2="79688"/>
                        <a14:foregroundMark x1="25195" y1="85352" x2="33984" y2="92383"/>
                        <a14:foregroundMark x1="50000" y1="73242" x2="50000" y2="73242"/>
                        <a14:foregroundMark x1="41992" y1="65430" x2="41992" y2="65430"/>
                        <a14:foregroundMark x1="41211" y1="66211" x2="41211" y2="64648"/>
                        <a14:foregroundMark x1="24414" y1="79688" x2="14844" y2="92383"/>
                        <a14:foregroundMark x1="59570" y1="87695" x2="88281" y2="87695"/>
                        <a14:foregroundMark x1="69141" y1="93359" x2="71484" y2="93359"/>
                        <a14:foregroundMark x1="88281" y1="93359" x2="88281" y2="93359"/>
                        <a14:foregroundMark x1="91406" y1="86914" x2="91406" y2="86914"/>
                        <a14:foregroundMark x1="89063" y1="81250" x2="89063" y2="81250"/>
                        <a14:foregroundMark x1="89063" y1="81250" x2="94727" y2="94141"/>
                        <a14:foregroundMark x1="16406" y1="82813" x2="15625" y2="92383"/>
                        <a14:foregroundMark x1="15625" y1="92383" x2="13281" y2="84570"/>
                        <a14:foregroundMark x1="13281" y1="92383" x2="5273" y2="92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05" y="4059234"/>
            <a:ext cx="955698" cy="955698"/>
          </a:xfrm>
          <a:prstGeom prst="rect">
            <a:avLst/>
          </a:prstGeom>
        </p:spPr>
      </p:pic>
      <p:pic>
        <p:nvPicPr>
          <p:cNvPr id="39" name="Image 38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12B78754-8524-48C9-BD55-A90BFEA32A4C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901" y="4468146"/>
            <a:ext cx="544404" cy="54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4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655" y="-10888"/>
            <a:ext cx="10565441" cy="836022"/>
          </a:xfr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En ville, le rôle du pharmacien d’officine est central dans le dispositif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C3EC21-2954-4161-AFAE-71449B479CF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23" name="Rectangle 19">
            <a:extLst>
              <a:ext uri="{FF2B5EF4-FFF2-40B4-BE49-F238E27FC236}">
                <a16:creationId xmlns:a16="http://schemas.microsoft.com/office/drawing/2014/main" id="{126AF15B-2450-4413-A22B-CE2F090E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6" name="Rectangle 35">
            <a:extLst>
              <a:ext uri="{FF2B5EF4-FFF2-40B4-BE49-F238E27FC236}">
                <a16:creationId xmlns:a16="http://schemas.microsoft.com/office/drawing/2014/main" id="{1BD361F5-B93D-4D53-88C4-8E489E9A4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42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E9847E8-F4B7-45BB-B563-996167038C16}"/>
              </a:ext>
            </a:extLst>
          </p:cNvPr>
          <p:cNvSpPr txBox="1"/>
          <p:nvPr/>
        </p:nvSpPr>
        <p:spPr>
          <a:xfrm>
            <a:off x="4824123" y="1288013"/>
            <a:ext cx="2755532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fr-CA" sz="1200">
                <a:latin typeface="Segoe UI Light" panose="020B0502040204020203" pitchFamily="34" charset="0"/>
                <a:cs typeface="Segoe UI Light" panose="020B0502040204020203" pitchFamily="34" charset="0"/>
              </a:rPr>
              <a:t>Rendre le patient </a:t>
            </a:r>
            <a:r>
              <a:rPr lang="fr-CA" sz="1200" b="1">
                <a:latin typeface="Segoe UI Light" panose="020B0502040204020203" pitchFamily="34" charset="0"/>
                <a:cs typeface="Segoe UI Light" panose="020B0502040204020203" pitchFamily="34" charset="0"/>
              </a:rPr>
              <a:t>autonome et acteur </a:t>
            </a:r>
            <a:r>
              <a:rPr lang="fr-CA" sz="1200">
                <a:latin typeface="Segoe UI Light" panose="020B0502040204020203" pitchFamily="34" charset="0"/>
                <a:cs typeface="Segoe UI Light" panose="020B0502040204020203" pitchFamily="34" charset="0"/>
              </a:rPr>
              <a:t>de son traitement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FB701D5-38DB-49F4-8B39-FCB496A282DD}"/>
              </a:ext>
            </a:extLst>
          </p:cNvPr>
          <p:cNvSpPr txBox="1"/>
          <p:nvPr/>
        </p:nvSpPr>
        <p:spPr>
          <a:xfrm>
            <a:off x="1578048" y="2818790"/>
            <a:ext cx="2755532" cy="515243"/>
          </a:xfrm>
          <a:prstGeom prst="roundRect">
            <a:avLst>
              <a:gd name="adj" fmla="val 1905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 b="1">
                <a:solidFill>
                  <a:schemeClr val="tx1"/>
                </a:solidFill>
              </a:rPr>
              <a:t>Limiter la perte de repères </a:t>
            </a:r>
            <a:r>
              <a:rPr lang="fr-CA">
                <a:solidFill>
                  <a:schemeClr val="tx1"/>
                </a:solidFill>
              </a:rPr>
              <a:t>de ces patients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8D342E0-46D9-45D9-BB23-75FB072811C5}"/>
              </a:ext>
            </a:extLst>
          </p:cNvPr>
          <p:cNvSpPr txBox="1"/>
          <p:nvPr/>
        </p:nvSpPr>
        <p:spPr>
          <a:xfrm>
            <a:off x="7674248" y="5671788"/>
            <a:ext cx="2755532" cy="515243"/>
          </a:xfrm>
          <a:prstGeom prst="roundRect">
            <a:avLst>
              <a:gd name="adj" fmla="val 1904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 b="1">
                <a:solidFill>
                  <a:schemeClr val="tx1"/>
                </a:solidFill>
              </a:rPr>
              <a:t>Informer</a:t>
            </a:r>
            <a:r>
              <a:rPr lang="fr-CA">
                <a:solidFill>
                  <a:schemeClr val="tx1"/>
                </a:solidFill>
              </a:rPr>
              <a:t> le patient et </a:t>
            </a:r>
            <a:r>
              <a:rPr lang="fr-CA" b="1">
                <a:solidFill>
                  <a:schemeClr val="tx1"/>
                </a:solidFill>
              </a:rPr>
              <a:t>obtenir l’adhésion </a:t>
            </a:r>
            <a:r>
              <a:rPr lang="fr-CA">
                <a:solidFill>
                  <a:schemeClr val="tx1"/>
                </a:solidFill>
              </a:rPr>
              <a:t>à son traitement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132F62A-AF75-4341-A121-0901AE6EBA16}"/>
              </a:ext>
            </a:extLst>
          </p:cNvPr>
          <p:cNvSpPr txBox="1"/>
          <p:nvPr/>
        </p:nvSpPr>
        <p:spPr>
          <a:xfrm>
            <a:off x="1968628" y="5531221"/>
            <a:ext cx="2759260" cy="492919"/>
          </a:xfrm>
          <a:prstGeom prst="roundRect">
            <a:avLst>
              <a:gd name="adj" fmla="val 1129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Aider le patient dans la </a:t>
            </a:r>
            <a:r>
              <a:rPr lang="fr-CA" b="1">
                <a:solidFill>
                  <a:schemeClr val="tx1"/>
                </a:solidFill>
              </a:rPr>
              <a:t>gestion des traitements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D5F30A9-F11E-4817-9EB3-F02EDD00A2F9}"/>
              </a:ext>
            </a:extLst>
          </p:cNvPr>
          <p:cNvSpPr txBox="1"/>
          <p:nvPr/>
        </p:nvSpPr>
        <p:spPr>
          <a:xfrm>
            <a:off x="7478831" y="2623680"/>
            <a:ext cx="2755532" cy="501848"/>
          </a:xfrm>
          <a:prstGeom prst="roundRect">
            <a:avLst>
              <a:gd name="adj" fmla="val 1470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Favoriser le suivi, le bon usage et l</a:t>
            </a:r>
            <a:r>
              <a:rPr lang="fr-CA" b="1">
                <a:solidFill>
                  <a:schemeClr val="tx1"/>
                </a:solidFill>
              </a:rPr>
              <a:t>’observance</a:t>
            </a:r>
            <a:r>
              <a:rPr lang="fr-CA">
                <a:solidFill>
                  <a:schemeClr val="tx1"/>
                </a:solidFill>
              </a:rPr>
              <a:t> des anticancéreux oraux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CB2ECD1-7216-425E-B8D2-620529C504BD}"/>
              </a:ext>
            </a:extLst>
          </p:cNvPr>
          <p:cNvSpPr txBox="1"/>
          <p:nvPr/>
        </p:nvSpPr>
        <p:spPr>
          <a:xfrm>
            <a:off x="8093318" y="4088560"/>
            <a:ext cx="2755532" cy="515243"/>
          </a:xfrm>
          <a:prstGeom prst="roundRect">
            <a:avLst>
              <a:gd name="adj" fmla="val 1904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Assurer une </a:t>
            </a:r>
            <a:r>
              <a:rPr lang="fr-CA" b="1">
                <a:solidFill>
                  <a:schemeClr val="tx1"/>
                </a:solidFill>
              </a:rPr>
              <a:t>prise en charge coordonnée</a:t>
            </a:r>
            <a:r>
              <a:rPr lang="fr-CA">
                <a:solidFill>
                  <a:schemeClr val="tx1"/>
                </a:solidFill>
              </a:rPr>
              <a:t> du patient. </a:t>
            </a:r>
            <a:endParaRPr lang="fr-FR">
              <a:solidFill>
                <a:schemeClr val="tx1"/>
              </a:solidFill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BC51072-A68B-4020-BA93-A7AC486B2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329" y="2644510"/>
            <a:ext cx="2823501" cy="2533911"/>
          </a:xfrm>
          <a:prstGeom prst="rect">
            <a:avLst/>
          </a:prstGeom>
        </p:spPr>
      </p:pic>
      <p:pic>
        <p:nvPicPr>
          <p:cNvPr id="47" name="Graphique 46" descr="Flèche : courbe dans le sens inverse des aiguilles d’une montre">
            <a:extLst>
              <a:ext uri="{FF2B5EF4-FFF2-40B4-BE49-F238E27FC236}">
                <a16:creationId xmlns:a16="http://schemas.microsoft.com/office/drawing/2014/main" id="{CACF008E-E3BF-4EBD-92CA-9E6D8684963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738314">
            <a:off x="4029266" y="3631360"/>
            <a:ext cx="914400" cy="914400"/>
          </a:xfrm>
          <a:prstGeom prst="rect">
            <a:avLst/>
          </a:prstGeom>
        </p:spPr>
      </p:pic>
      <p:pic>
        <p:nvPicPr>
          <p:cNvPr id="48" name="Graphique 47" descr="Flèche : courbe légère">
            <a:extLst>
              <a:ext uri="{FF2B5EF4-FFF2-40B4-BE49-F238E27FC236}">
                <a16:creationId xmlns:a16="http://schemas.microsoft.com/office/drawing/2014/main" id="{2A3FACD1-9D5D-4CB1-A04A-C8C05809DA5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20705389" flipV="1">
            <a:off x="6328263" y="2557934"/>
            <a:ext cx="914400" cy="914400"/>
          </a:xfrm>
          <a:prstGeom prst="rect">
            <a:avLst/>
          </a:prstGeom>
        </p:spPr>
      </p:pic>
      <p:pic>
        <p:nvPicPr>
          <p:cNvPr id="49" name="Graphique 48" descr="Flèche : courbe dans le sens des aiguilles d’une montre">
            <a:extLst>
              <a:ext uri="{FF2B5EF4-FFF2-40B4-BE49-F238E27FC236}">
                <a16:creationId xmlns:a16="http://schemas.microsoft.com/office/drawing/2014/main" id="{7C438536-6D17-41C4-9706-BC2DAE67790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rot="5400000" flipV="1">
            <a:off x="4486466" y="2643493"/>
            <a:ext cx="914400" cy="914400"/>
          </a:xfrm>
          <a:prstGeom prst="rect">
            <a:avLst/>
          </a:prstGeom>
        </p:spPr>
      </p:pic>
      <p:pic>
        <p:nvPicPr>
          <p:cNvPr id="51" name="Graphique 50" descr="Flèche : courbe légère">
            <a:extLst>
              <a:ext uri="{FF2B5EF4-FFF2-40B4-BE49-F238E27FC236}">
                <a16:creationId xmlns:a16="http://schemas.microsoft.com/office/drawing/2014/main" id="{9FB67881-0615-48A6-890C-AE3908E6F64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1958266" flipV="1">
            <a:off x="7039686" y="3623898"/>
            <a:ext cx="914400" cy="914400"/>
          </a:xfrm>
          <a:prstGeom prst="rect">
            <a:avLst/>
          </a:prstGeom>
        </p:spPr>
      </p:pic>
      <p:pic>
        <p:nvPicPr>
          <p:cNvPr id="60" name="Graphique 59" descr="Flèche : courbe légère">
            <a:extLst>
              <a:ext uri="{FF2B5EF4-FFF2-40B4-BE49-F238E27FC236}">
                <a16:creationId xmlns:a16="http://schemas.microsoft.com/office/drawing/2014/main" id="{BF96EF29-A3D8-48C7-942E-FAA640F73CE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3108819" flipV="1">
            <a:off x="6763602" y="4827376"/>
            <a:ext cx="914400" cy="914400"/>
          </a:xfrm>
          <a:prstGeom prst="rect">
            <a:avLst/>
          </a:prstGeom>
        </p:spPr>
      </p:pic>
      <p:pic>
        <p:nvPicPr>
          <p:cNvPr id="62" name="Graphique 61" descr="Flèche : courbe légère">
            <a:extLst>
              <a:ext uri="{FF2B5EF4-FFF2-40B4-BE49-F238E27FC236}">
                <a16:creationId xmlns:a16="http://schemas.microsoft.com/office/drawing/2014/main" id="{F4B02E6E-9ABF-4481-9374-5CB88586AEA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7909953" flipV="1">
            <a:off x="4871897" y="5010511"/>
            <a:ext cx="914400" cy="914400"/>
          </a:xfrm>
          <a:prstGeom prst="rect">
            <a:avLst/>
          </a:prstGeom>
        </p:spPr>
      </p:pic>
      <p:pic>
        <p:nvPicPr>
          <p:cNvPr id="63" name="Graphique 17" descr="Flèche : courbe dans le sens des aiguilles d’une montre">
            <a:extLst>
              <a:ext uri="{FF2B5EF4-FFF2-40B4-BE49-F238E27FC236}">
                <a16:creationId xmlns:a16="http://schemas.microsoft.com/office/drawing/2014/main" id="{67FFD982-0070-4C6F-BA00-5A742F13693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rot="9685071" flipV="1">
            <a:off x="5439587" y="1920650"/>
            <a:ext cx="914400" cy="914400"/>
          </a:xfrm>
          <a:prstGeom prst="rect">
            <a:avLst/>
          </a:prstGeom>
        </p:spPr>
      </p:pic>
      <p:sp>
        <p:nvSpPr>
          <p:cNvPr id="65" name="ZoneTexte 64">
            <a:extLst>
              <a:ext uri="{FF2B5EF4-FFF2-40B4-BE49-F238E27FC236}">
                <a16:creationId xmlns:a16="http://schemas.microsoft.com/office/drawing/2014/main" id="{2DF5E690-D7DC-4E9C-B1FD-54B8B82F828B}"/>
              </a:ext>
            </a:extLst>
          </p:cNvPr>
          <p:cNvSpPr txBox="1"/>
          <p:nvPr/>
        </p:nvSpPr>
        <p:spPr>
          <a:xfrm>
            <a:off x="1109709" y="4088560"/>
            <a:ext cx="2759260" cy="295751"/>
          </a:xfrm>
          <a:prstGeom prst="roundRect">
            <a:avLst>
              <a:gd name="adj" fmla="val 1129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Alerter sur les</a:t>
            </a:r>
            <a:r>
              <a:rPr lang="fr-CA" b="1">
                <a:solidFill>
                  <a:schemeClr val="tx1"/>
                </a:solidFill>
              </a:rPr>
              <a:t> effets indésirables</a:t>
            </a:r>
          </a:p>
        </p:txBody>
      </p:sp>
    </p:spTree>
    <p:extLst>
      <p:ext uri="{BB962C8B-B14F-4D97-AF65-F5344CB8AC3E}">
        <p14:creationId xmlns:p14="http://schemas.microsoft.com/office/powerpoint/2010/main" val="4034131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655" y="-10888"/>
            <a:ext cx="10565441" cy="836022"/>
          </a:xfr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Le médecin traitant est le professionnel de premier recours en ville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C3EC21-2954-4161-AFAE-71449B479CF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23" name="Rectangle 19">
            <a:extLst>
              <a:ext uri="{FF2B5EF4-FFF2-40B4-BE49-F238E27FC236}">
                <a16:creationId xmlns:a16="http://schemas.microsoft.com/office/drawing/2014/main" id="{126AF15B-2450-4413-A22B-CE2F090E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6" name="Rectangle 35">
            <a:extLst>
              <a:ext uri="{FF2B5EF4-FFF2-40B4-BE49-F238E27FC236}">
                <a16:creationId xmlns:a16="http://schemas.microsoft.com/office/drawing/2014/main" id="{1BD361F5-B93D-4D53-88C4-8E489E9A4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42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E9847E8-F4B7-45BB-B563-996167038C16}"/>
              </a:ext>
            </a:extLst>
          </p:cNvPr>
          <p:cNvSpPr txBox="1"/>
          <p:nvPr/>
        </p:nvSpPr>
        <p:spPr>
          <a:xfrm>
            <a:off x="875029" y="4065619"/>
            <a:ext cx="2755532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fr-CA" sz="1200" b="1">
                <a:latin typeface="Segoe UI Light" panose="020B0502040204020203" pitchFamily="34" charset="0"/>
                <a:cs typeface="Segoe UI Light" panose="020B0502040204020203" pitchFamily="34" charset="0"/>
              </a:rPr>
              <a:t>Maintenir le suivi</a:t>
            </a:r>
            <a:r>
              <a:rPr lang="fr-CA" sz="1200">
                <a:latin typeface="Segoe UI Light" panose="020B0502040204020203" pitchFamily="34" charset="0"/>
                <a:cs typeface="Segoe UI Light" panose="020B0502040204020203" pitchFamily="34" charset="0"/>
              </a:rPr>
              <a:t> du patient durant son traitement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FB701D5-38DB-49F4-8B39-FCB496A282DD}"/>
              </a:ext>
            </a:extLst>
          </p:cNvPr>
          <p:cNvSpPr txBox="1"/>
          <p:nvPr/>
        </p:nvSpPr>
        <p:spPr>
          <a:xfrm>
            <a:off x="1578048" y="2818790"/>
            <a:ext cx="2755532" cy="515243"/>
          </a:xfrm>
          <a:prstGeom prst="roundRect">
            <a:avLst>
              <a:gd name="adj" fmla="val 1905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 b="1">
                <a:solidFill>
                  <a:schemeClr val="tx1"/>
                </a:solidFill>
              </a:rPr>
              <a:t>Limiter la perte de repères </a:t>
            </a:r>
            <a:r>
              <a:rPr lang="fr-CA">
                <a:solidFill>
                  <a:schemeClr val="tx1"/>
                </a:solidFill>
              </a:rPr>
              <a:t>de ces patients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8D342E0-46D9-45D9-BB23-75FB072811C5}"/>
              </a:ext>
            </a:extLst>
          </p:cNvPr>
          <p:cNvSpPr txBox="1"/>
          <p:nvPr/>
        </p:nvSpPr>
        <p:spPr>
          <a:xfrm>
            <a:off x="6350651" y="5984199"/>
            <a:ext cx="2755532" cy="515243"/>
          </a:xfrm>
          <a:prstGeom prst="roundRect">
            <a:avLst>
              <a:gd name="adj" fmla="val 1904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 b="1">
                <a:solidFill>
                  <a:schemeClr val="tx1"/>
                </a:solidFill>
              </a:rPr>
              <a:t>Informer</a:t>
            </a:r>
            <a:r>
              <a:rPr lang="fr-CA">
                <a:solidFill>
                  <a:schemeClr val="tx1"/>
                </a:solidFill>
              </a:rPr>
              <a:t> le patient et </a:t>
            </a:r>
            <a:r>
              <a:rPr lang="fr-CA" b="1">
                <a:solidFill>
                  <a:schemeClr val="tx1"/>
                </a:solidFill>
              </a:rPr>
              <a:t>obtenir l’adhésion </a:t>
            </a:r>
            <a:r>
              <a:rPr lang="fr-CA">
                <a:solidFill>
                  <a:schemeClr val="tx1"/>
                </a:solidFill>
              </a:rPr>
              <a:t>à son traitement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132F62A-AF75-4341-A121-0901AE6EBA16}"/>
              </a:ext>
            </a:extLst>
          </p:cNvPr>
          <p:cNvSpPr txBox="1"/>
          <p:nvPr/>
        </p:nvSpPr>
        <p:spPr>
          <a:xfrm>
            <a:off x="1677192" y="5378092"/>
            <a:ext cx="2759260" cy="492919"/>
          </a:xfrm>
          <a:prstGeom prst="roundRect">
            <a:avLst>
              <a:gd name="adj" fmla="val 1129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Aider le patient dans la </a:t>
            </a:r>
            <a:r>
              <a:rPr lang="fr-CA" b="1">
                <a:solidFill>
                  <a:schemeClr val="tx1"/>
                </a:solidFill>
              </a:rPr>
              <a:t>gestion des traitements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D5F30A9-F11E-4817-9EB3-F02EDD00A2F9}"/>
              </a:ext>
            </a:extLst>
          </p:cNvPr>
          <p:cNvSpPr txBox="1"/>
          <p:nvPr/>
        </p:nvSpPr>
        <p:spPr>
          <a:xfrm>
            <a:off x="7439498" y="2605615"/>
            <a:ext cx="2755532" cy="702588"/>
          </a:xfrm>
          <a:prstGeom prst="roundRect">
            <a:avLst>
              <a:gd name="adj" fmla="val 1470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 b="1">
                <a:solidFill>
                  <a:schemeClr val="tx1"/>
                </a:solidFill>
              </a:rPr>
              <a:t>Premiers recours </a:t>
            </a:r>
            <a:r>
              <a:rPr lang="fr-FR">
                <a:solidFill>
                  <a:schemeClr val="tx1"/>
                </a:solidFill>
              </a:rPr>
              <a:t>pour la prise en charge des effets indésirables «simples »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CB2ECD1-7216-425E-B8D2-620529C504BD}"/>
              </a:ext>
            </a:extLst>
          </p:cNvPr>
          <p:cNvSpPr txBox="1"/>
          <p:nvPr/>
        </p:nvSpPr>
        <p:spPr>
          <a:xfrm>
            <a:off x="4589377" y="1288632"/>
            <a:ext cx="2755532" cy="515243"/>
          </a:xfrm>
          <a:prstGeom prst="roundRect">
            <a:avLst>
              <a:gd name="adj" fmla="val 1904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Assurer une </a:t>
            </a:r>
            <a:r>
              <a:rPr lang="fr-CA" b="1">
                <a:solidFill>
                  <a:schemeClr val="tx1"/>
                </a:solidFill>
              </a:rPr>
              <a:t>prise en charge coordonnée</a:t>
            </a:r>
            <a:r>
              <a:rPr lang="fr-CA">
                <a:solidFill>
                  <a:schemeClr val="tx1"/>
                </a:solidFill>
              </a:rPr>
              <a:t> du patient. </a:t>
            </a:r>
            <a:endParaRPr lang="fr-FR">
              <a:solidFill>
                <a:schemeClr val="tx1"/>
              </a:solidFill>
            </a:endParaRPr>
          </a:p>
        </p:txBody>
      </p:sp>
      <p:pic>
        <p:nvPicPr>
          <p:cNvPr id="47" name="Graphique 46" descr="Flèche : courbe dans le sens inverse des aiguilles d’une montre">
            <a:extLst>
              <a:ext uri="{FF2B5EF4-FFF2-40B4-BE49-F238E27FC236}">
                <a16:creationId xmlns:a16="http://schemas.microsoft.com/office/drawing/2014/main" id="{CACF008E-E3BF-4EBD-92CA-9E6D8684963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6738314">
            <a:off x="4029266" y="3631360"/>
            <a:ext cx="914400" cy="914400"/>
          </a:xfrm>
          <a:prstGeom prst="rect">
            <a:avLst/>
          </a:prstGeom>
        </p:spPr>
      </p:pic>
      <p:pic>
        <p:nvPicPr>
          <p:cNvPr id="48" name="Graphique 47" descr="Flèche : courbe légère">
            <a:extLst>
              <a:ext uri="{FF2B5EF4-FFF2-40B4-BE49-F238E27FC236}">
                <a16:creationId xmlns:a16="http://schemas.microsoft.com/office/drawing/2014/main" id="{2A3FACD1-9D5D-4CB1-A04A-C8C05809DA5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0705389" flipV="1">
            <a:off x="6328263" y="2557934"/>
            <a:ext cx="914400" cy="914400"/>
          </a:xfrm>
          <a:prstGeom prst="rect">
            <a:avLst/>
          </a:prstGeom>
        </p:spPr>
      </p:pic>
      <p:pic>
        <p:nvPicPr>
          <p:cNvPr id="49" name="Graphique 48" descr="Flèche : courbe dans le sens des aiguilles d’une montre">
            <a:extLst>
              <a:ext uri="{FF2B5EF4-FFF2-40B4-BE49-F238E27FC236}">
                <a16:creationId xmlns:a16="http://schemas.microsoft.com/office/drawing/2014/main" id="{7C438536-6D17-41C4-9706-BC2DAE67790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 flipV="1">
            <a:off x="4486466" y="2643493"/>
            <a:ext cx="914400" cy="914400"/>
          </a:xfrm>
          <a:prstGeom prst="rect">
            <a:avLst/>
          </a:prstGeom>
        </p:spPr>
      </p:pic>
      <p:pic>
        <p:nvPicPr>
          <p:cNvPr id="51" name="Graphique 50" descr="Flèche : courbe légère">
            <a:extLst>
              <a:ext uri="{FF2B5EF4-FFF2-40B4-BE49-F238E27FC236}">
                <a16:creationId xmlns:a16="http://schemas.microsoft.com/office/drawing/2014/main" id="{9FB67881-0615-48A6-890C-AE3908E6F64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62909" flipV="1">
            <a:off x="6979781" y="3443297"/>
            <a:ext cx="914400" cy="914400"/>
          </a:xfrm>
          <a:prstGeom prst="rect">
            <a:avLst/>
          </a:prstGeom>
        </p:spPr>
      </p:pic>
      <p:pic>
        <p:nvPicPr>
          <p:cNvPr id="60" name="Graphique 59" descr="Flèche : courbe légère">
            <a:extLst>
              <a:ext uri="{FF2B5EF4-FFF2-40B4-BE49-F238E27FC236}">
                <a16:creationId xmlns:a16="http://schemas.microsoft.com/office/drawing/2014/main" id="{BF96EF29-A3D8-48C7-942E-FAA640F73CE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3108819" flipV="1">
            <a:off x="6037378" y="4962617"/>
            <a:ext cx="914400" cy="914400"/>
          </a:xfrm>
          <a:prstGeom prst="rect">
            <a:avLst/>
          </a:prstGeom>
        </p:spPr>
      </p:pic>
      <p:pic>
        <p:nvPicPr>
          <p:cNvPr id="62" name="Graphique 61" descr="Flèche : courbe légère">
            <a:extLst>
              <a:ext uri="{FF2B5EF4-FFF2-40B4-BE49-F238E27FC236}">
                <a16:creationId xmlns:a16="http://schemas.microsoft.com/office/drawing/2014/main" id="{F4B02E6E-9ABF-4481-9374-5CB88586AEA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7909953" flipV="1">
            <a:off x="4580461" y="4857382"/>
            <a:ext cx="914400" cy="914400"/>
          </a:xfrm>
          <a:prstGeom prst="rect">
            <a:avLst/>
          </a:prstGeom>
        </p:spPr>
      </p:pic>
      <p:pic>
        <p:nvPicPr>
          <p:cNvPr id="63" name="Graphique 17" descr="Flèche : courbe dans le sens des aiguilles d’une montre">
            <a:extLst>
              <a:ext uri="{FF2B5EF4-FFF2-40B4-BE49-F238E27FC236}">
                <a16:creationId xmlns:a16="http://schemas.microsoft.com/office/drawing/2014/main" id="{67FFD982-0070-4C6F-BA00-5A742F13693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9685071" flipV="1">
            <a:off x="5439587" y="1920650"/>
            <a:ext cx="914400" cy="914400"/>
          </a:xfrm>
          <a:prstGeom prst="rect">
            <a:avLst/>
          </a:prstGeom>
        </p:spPr>
      </p:pic>
      <p:sp>
        <p:nvSpPr>
          <p:cNvPr id="65" name="ZoneTexte 64">
            <a:extLst>
              <a:ext uri="{FF2B5EF4-FFF2-40B4-BE49-F238E27FC236}">
                <a16:creationId xmlns:a16="http://schemas.microsoft.com/office/drawing/2014/main" id="{2DF5E690-D7DC-4E9C-B1FD-54B8B82F828B}"/>
              </a:ext>
            </a:extLst>
          </p:cNvPr>
          <p:cNvSpPr txBox="1"/>
          <p:nvPr/>
        </p:nvSpPr>
        <p:spPr>
          <a:xfrm>
            <a:off x="8028507" y="3739156"/>
            <a:ext cx="2759260" cy="492919"/>
          </a:xfrm>
          <a:prstGeom prst="roundRect">
            <a:avLst>
              <a:gd name="adj" fmla="val 1129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Prévenir et alerter l’équipe hospitalière sur les</a:t>
            </a:r>
            <a:r>
              <a:rPr lang="fr-CA" b="1">
                <a:solidFill>
                  <a:schemeClr val="tx1"/>
                </a:solidFill>
              </a:rPr>
              <a:t> effets indésirables</a:t>
            </a:r>
          </a:p>
        </p:txBody>
      </p:sp>
      <p:pic>
        <p:nvPicPr>
          <p:cNvPr id="22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7FCE8548-AD6B-4FD4-A9E6-27BC48359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638" y="3030303"/>
            <a:ext cx="1474817" cy="147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FD950F5-17D2-444C-9FD8-9C14F6F86ED7}"/>
              </a:ext>
            </a:extLst>
          </p:cNvPr>
          <p:cNvSpPr txBox="1"/>
          <p:nvPr/>
        </p:nvSpPr>
        <p:spPr>
          <a:xfrm>
            <a:off x="5188959" y="3695337"/>
            <a:ext cx="1742569" cy="1191563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r>
              <a:rPr lang="fr-FR" sz="2800" b="1" cap="small">
                <a:solidFill>
                  <a:srgbClr val="2FA9B8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Médecin traitant </a:t>
            </a:r>
          </a:p>
        </p:txBody>
      </p:sp>
      <p:pic>
        <p:nvPicPr>
          <p:cNvPr id="25" name="Graphique 24" descr="Flèche : courbe légère">
            <a:extLst>
              <a:ext uri="{FF2B5EF4-FFF2-40B4-BE49-F238E27FC236}">
                <a16:creationId xmlns:a16="http://schemas.microsoft.com/office/drawing/2014/main" id="{F937FFB8-A817-4807-9024-07FC79C4D71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958266" flipV="1">
            <a:off x="7014021" y="4378924"/>
            <a:ext cx="914400" cy="91440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3063013-4D73-4B1A-9563-26C3D8B75A92}"/>
              </a:ext>
            </a:extLst>
          </p:cNvPr>
          <p:cNvSpPr txBox="1"/>
          <p:nvPr/>
        </p:nvSpPr>
        <p:spPr>
          <a:xfrm>
            <a:off x="8063454" y="4744395"/>
            <a:ext cx="2759260" cy="690086"/>
          </a:xfrm>
          <a:prstGeom prst="roundRect">
            <a:avLst>
              <a:gd name="adj" fmla="val 1129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>
                <a:solidFill>
                  <a:schemeClr val="tx1"/>
                </a:solidFill>
              </a:rPr>
              <a:t>Alerter l’équipe hospitalière en cas de changement thérapeutique liés à d’autres pathologies </a:t>
            </a:r>
            <a:endParaRPr lang="fr-CA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040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C3EC21-2954-4161-AFAE-71449B479CF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23" name="Rectangle 19">
            <a:extLst>
              <a:ext uri="{FF2B5EF4-FFF2-40B4-BE49-F238E27FC236}">
                <a16:creationId xmlns:a16="http://schemas.microsoft.com/office/drawing/2014/main" id="{126AF15B-2450-4413-A22B-CE2F090E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3" name="Titre 2">
            <a:extLst>
              <a:ext uri="{FF2B5EF4-FFF2-40B4-BE49-F238E27FC236}">
                <a16:creationId xmlns:a16="http://schemas.microsoft.com/office/drawing/2014/main" id="{558BD4A4-27AC-4B3F-8984-CA07A6FFB80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1440" y="-16382"/>
            <a:ext cx="10472877" cy="788143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>
            <a:defPPr>
              <a:defRPr lang="fr-F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2400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Les professionnels de ville interviennent principalement en lien avec l’IDEC pour le bon suivi du patient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A8000A0-0205-4968-A3B9-B0BE27407A45}"/>
              </a:ext>
            </a:extLst>
          </p:cNvPr>
          <p:cNvSpPr txBox="1"/>
          <p:nvPr/>
        </p:nvSpPr>
        <p:spPr>
          <a:xfrm>
            <a:off x="827480" y="4551410"/>
            <a:ext cx="2230298" cy="1426109"/>
          </a:xfrm>
          <a:prstGeom prst="roundRect">
            <a:avLst/>
          </a:prstGeom>
          <a:solidFill>
            <a:schemeClr val="accent1">
              <a:lumMod val="40000"/>
              <a:lumOff val="60000"/>
              <a:alpha val="25098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fr-CA" sz="1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coordonné du patient pour les </a:t>
            </a:r>
          </a:p>
          <a:p>
            <a:r>
              <a:rPr lang="fr-CA" sz="1400" b="1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réponses de premiers recours aux prises en charges des effets indésirables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D5C4E75-5C52-40FD-B566-3FD3BF0FF7DD}"/>
              </a:ext>
            </a:extLst>
          </p:cNvPr>
          <p:cNvSpPr txBox="1"/>
          <p:nvPr/>
        </p:nvSpPr>
        <p:spPr>
          <a:xfrm>
            <a:off x="5997109" y="4921911"/>
            <a:ext cx="2176709" cy="105560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25098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fr-CA" sz="14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Principal </a:t>
            </a:r>
            <a:r>
              <a:rPr lang="fr-CA" sz="1400" b="1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point de contact physique pour </a:t>
            </a:r>
          </a:p>
          <a:p>
            <a:pPr algn="r"/>
            <a:r>
              <a:rPr lang="fr-CA" sz="1400" b="1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patient </a:t>
            </a:r>
            <a:r>
              <a:rPr lang="fr-CA" sz="14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près de son domicile</a:t>
            </a:r>
            <a:endParaRPr lang="fr-FR" sz="140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29" name="Graphique 28">
            <a:extLst>
              <a:ext uri="{FF2B5EF4-FFF2-40B4-BE49-F238E27FC236}">
                <a16:creationId xmlns:a16="http://schemas.microsoft.com/office/drawing/2014/main" id="{6DE12660-6A2C-4823-B21D-D7F9E292F62B}"/>
              </a:ext>
            </a:extLst>
          </p:cNvPr>
          <p:cNvGraphicFramePr>
            <a:graphicFrameLocks/>
          </p:cNvGraphicFramePr>
          <p:nvPr/>
        </p:nvGraphicFramePr>
        <p:xfrm>
          <a:off x="209891" y="1513349"/>
          <a:ext cx="8508460" cy="4691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Ellipse 33">
            <a:extLst>
              <a:ext uri="{FF2B5EF4-FFF2-40B4-BE49-F238E27FC236}">
                <a16:creationId xmlns:a16="http://schemas.microsoft.com/office/drawing/2014/main" id="{164B2550-7CE7-4253-9C59-249908C127F6}"/>
              </a:ext>
            </a:extLst>
          </p:cNvPr>
          <p:cNvSpPr/>
          <p:nvPr/>
        </p:nvSpPr>
        <p:spPr>
          <a:xfrm>
            <a:off x="3435311" y="2673757"/>
            <a:ext cx="2207956" cy="2206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Picture 10" descr="Image associée">
            <a:extLst>
              <a:ext uri="{FF2B5EF4-FFF2-40B4-BE49-F238E27FC236}">
                <a16:creationId xmlns:a16="http://schemas.microsoft.com/office/drawing/2014/main" id="{210A5832-3069-4442-842C-7F1165E4F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330" y="4437968"/>
            <a:ext cx="646779" cy="64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1EB7A142-63E9-46AC-B5DF-31E37A49B550}"/>
              </a:ext>
            </a:extLst>
          </p:cNvPr>
          <p:cNvSpPr txBox="1"/>
          <p:nvPr/>
        </p:nvSpPr>
        <p:spPr>
          <a:xfrm>
            <a:off x="4018432" y="3632632"/>
            <a:ext cx="1041714" cy="739560"/>
          </a:xfrm>
          <a:custGeom>
            <a:avLst/>
            <a:gdLst>
              <a:gd name="connsiteX0" fmla="*/ 0 w 2215991"/>
              <a:gd name="connsiteY0" fmla="*/ 0 h 369332"/>
              <a:gd name="connsiteX1" fmla="*/ 2215991 w 2215991"/>
              <a:gd name="connsiteY1" fmla="*/ 0 h 369332"/>
              <a:gd name="connsiteX2" fmla="*/ 2215991 w 2215991"/>
              <a:gd name="connsiteY2" fmla="*/ 369332 h 369332"/>
              <a:gd name="connsiteX3" fmla="*/ 0 w 2215991"/>
              <a:gd name="connsiteY3" fmla="*/ 369332 h 369332"/>
              <a:gd name="connsiteX4" fmla="*/ 0 w 2215991"/>
              <a:gd name="connsiteY4" fmla="*/ 0 h 369332"/>
              <a:gd name="connsiteX0" fmla="*/ 0 w 2405177"/>
              <a:gd name="connsiteY0" fmla="*/ 0 h 642601"/>
              <a:gd name="connsiteX1" fmla="*/ 2405177 w 2405177"/>
              <a:gd name="connsiteY1" fmla="*/ 273269 h 642601"/>
              <a:gd name="connsiteX2" fmla="*/ 2405177 w 2405177"/>
              <a:gd name="connsiteY2" fmla="*/ 642601 h 642601"/>
              <a:gd name="connsiteX3" fmla="*/ 189186 w 2405177"/>
              <a:gd name="connsiteY3" fmla="*/ 642601 h 642601"/>
              <a:gd name="connsiteX4" fmla="*/ 0 w 2405177"/>
              <a:gd name="connsiteY4" fmla="*/ 0 h 642601"/>
              <a:gd name="connsiteX0" fmla="*/ 0 w 2405177"/>
              <a:gd name="connsiteY0" fmla="*/ 0 h 642601"/>
              <a:gd name="connsiteX1" fmla="*/ 2405177 w 2405177"/>
              <a:gd name="connsiteY1" fmla="*/ 273269 h 642601"/>
              <a:gd name="connsiteX2" fmla="*/ 2405177 w 2405177"/>
              <a:gd name="connsiteY2" fmla="*/ 642601 h 642601"/>
              <a:gd name="connsiteX3" fmla="*/ 189186 w 2405177"/>
              <a:gd name="connsiteY3" fmla="*/ 642601 h 642601"/>
              <a:gd name="connsiteX4" fmla="*/ 0 w 2405177"/>
              <a:gd name="connsiteY4" fmla="*/ 0 h 642601"/>
              <a:gd name="connsiteX0" fmla="*/ 0 w 2405177"/>
              <a:gd name="connsiteY0" fmla="*/ 22117 h 664718"/>
              <a:gd name="connsiteX1" fmla="*/ 2394666 w 2405177"/>
              <a:gd name="connsiteY1" fmla="*/ 11607 h 664718"/>
              <a:gd name="connsiteX2" fmla="*/ 2405177 w 2405177"/>
              <a:gd name="connsiteY2" fmla="*/ 664718 h 664718"/>
              <a:gd name="connsiteX3" fmla="*/ 189186 w 2405177"/>
              <a:gd name="connsiteY3" fmla="*/ 664718 h 664718"/>
              <a:gd name="connsiteX4" fmla="*/ 0 w 2405177"/>
              <a:gd name="connsiteY4" fmla="*/ 22117 h 664718"/>
              <a:gd name="connsiteX0" fmla="*/ 0 w 2405177"/>
              <a:gd name="connsiteY0" fmla="*/ 10510 h 653111"/>
              <a:gd name="connsiteX1" fmla="*/ 2394666 w 2405177"/>
              <a:gd name="connsiteY1" fmla="*/ 0 h 653111"/>
              <a:gd name="connsiteX2" fmla="*/ 2405177 w 2405177"/>
              <a:gd name="connsiteY2" fmla="*/ 653111 h 653111"/>
              <a:gd name="connsiteX3" fmla="*/ 189186 w 2405177"/>
              <a:gd name="connsiteY3" fmla="*/ 653111 h 653111"/>
              <a:gd name="connsiteX4" fmla="*/ 0 w 2405177"/>
              <a:gd name="connsiteY4" fmla="*/ 10510 h 653111"/>
              <a:gd name="connsiteX0" fmla="*/ 231228 w 2636405"/>
              <a:gd name="connsiteY0" fmla="*/ 10510 h 653111"/>
              <a:gd name="connsiteX1" fmla="*/ 2625894 w 2636405"/>
              <a:gd name="connsiteY1" fmla="*/ 0 h 653111"/>
              <a:gd name="connsiteX2" fmla="*/ 2636405 w 2636405"/>
              <a:gd name="connsiteY2" fmla="*/ 653111 h 653111"/>
              <a:gd name="connsiteX3" fmla="*/ 0 w 2636405"/>
              <a:gd name="connsiteY3" fmla="*/ 211677 h 653111"/>
              <a:gd name="connsiteX4" fmla="*/ 231228 w 2636405"/>
              <a:gd name="connsiteY4" fmla="*/ 10510 h 653111"/>
              <a:gd name="connsiteX0" fmla="*/ 231228 w 2625894"/>
              <a:gd name="connsiteY0" fmla="*/ 10510 h 579539"/>
              <a:gd name="connsiteX1" fmla="*/ 2625894 w 2625894"/>
              <a:gd name="connsiteY1" fmla="*/ 0 h 579539"/>
              <a:gd name="connsiteX2" fmla="*/ 2552322 w 2625894"/>
              <a:gd name="connsiteY2" fmla="*/ 579539 h 579539"/>
              <a:gd name="connsiteX3" fmla="*/ 0 w 2625894"/>
              <a:gd name="connsiteY3" fmla="*/ 211677 h 579539"/>
              <a:gd name="connsiteX4" fmla="*/ 231228 w 2625894"/>
              <a:gd name="connsiteY4" fmla="*/ 10510 h 579539"/>
              <a:gd name="connsiteX0" fmla="*/ 231228 w 2625894"/>
              <a:gd name="connsiteY0" fmla="*/ 10510 h 579539"/>
              <a:gd name="connsiteX1" fmla="*/ 2625894 w 2625894"/>
              <a:gd name="connsiteY1" fmla="*/ 0 h 579539"/>
              <a:gd name="connsiteX2" fmla="*/ 2552322 w 2625894"/>
              <a:gd name="connsiteY2" fmla="*/ 579539 h 579539"/>
              <a:gd name="connsiteX3" fmla="*/ 0 w 2625894"/>
              <a:gd name="connsiteY3" fmla="*/ 211677 h 579539"/>
              <a:gd name="connsiteX4" fmla="*/ 231228 w 2625894"/>
              <a:gd name="connsiteY4" fmla="*/ 10510 h 579539"/>
              <a:gd name="connsiteX0" fmla="*/ 231228 w 2625894"/>
              <a:gd name="connsiteY0" fmla="*/ 10510 h 579539"/>
              <a:gd name="connsiteX1" fmla="*/ 2625894 w 2625894"/>
              <a:gd name="connsiteY1" fmla="*/ 0 h 579539"/>
              <a:gd name="connsiteX2" fmla="*/ 2552322 w 2625894"/>
              <a:gd name="connsiteY2" fmla="*/ 579539 h 579539"/>
              <a:gd name="connsiteX3" fmla="*/ 0 w 2625894"/>
              <a:gd name="connsiteY3" fmla="*/ 211677 h 579539"/>
              <a:gd name="connsiteX4" fmla="*/ 231228 w 2625894"/>
              <a:gd name="connsiteY4" fmla="*/ 10510 h 579539"/>
              <a:gd name="connsiteX0" fmla="*/ 231228 w 2705777"/>
              <a:gd name="connsiteY0" fmla="*/ 10510 h 453414"/>
              <a:gd name="connsiteX1" fmla="*/ 2625894 w 2705777"/>
              <a:gd name="connsiteY1" fmla="*/ 0 h 453414"/>
              <a:gd name="connsiteX2" fmla="*/ 2688956 w 2705777"/>
              <a:gd name="connsiteY2" fmla="*/ 453414 h 453414"/>
              <a:gd name="connsiteX3" fmla="*/ 0 w 2705777"/>
              <a:gd name="connsiteY3" fmla="*/ 211677 h 453414"/>
              <a:gd name="connsiteX4" fmla="*/ 231228 w 2705777"/>
              <a:gd name="connsiteY4" fmla="*/ 10510 h 45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777" h="453414">
                <a:moveTo>
                  <a:pt x="231228" y="10510"/>
                </a:moveTo>
                <a:cubicBezTo>
                  <a:pt x="1611023" y="395890"/>
                  <a:pt x="1887230" y="150648"/>
                  <a:pt x="2625894" y="0"/>
                </a:cubicBezTo>
                <a:cubicBezTo>
                  <a:pt x="2601370" y="193180"/>
                  <a:pt x="2755522" y="144620"/>
                  <a:pt x="2688956" y="453414"/>
                </a:cubicBezTo>
                <a:cubicBezTo>
                  <a:pt x="1428278" y="257221"/>
                  <a:pt x="850774" y="334298"/>
                  <a:pt x="0" y="211677"/>
                </a:cubicBezTo>
                <a:lnTo>
                  <a:pt x="231228" y="10510"/>
                </a:lnTo>
                <a:close/>
              </a:path>
            </a:pathLst>
          </a:custGeom>
          <a:noFill/>
        </p:spPr>
        <p:txBody>
          <a:bodyPr wrap="none" rtlCol="0">
            <a:prstTxWarp prst="textArchDown">
              <a:avLst>
                <a:gd name="adj" fmla="val 539869"/>
              </a:avLst>
            </a:prstTxWarp>
            <a:spAutoFit/>
          </a:bodyPr>
          <a:lstStyle/>
          <a:p>
            <a:r>
              <a:rPr lang="fr-CA" b="1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Patient</a:t>
            </a:r>
            <a:endParaRPr lang="fr-FR" b="1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1" name="Image 40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2224BB13-2028-4B6C-9BE1-EECE88B735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48" y="3245580"/>
            <a:ext cx="908369" cy="90836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27667B2-6EDC-4ED3-A853-4FD0B1726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918" y="2254432"/>
            <a:ext cx="838651" cy="838651"/>
          </a:xfrm>
          <a:prstGeom prst="rect">
            <a:avLst/>
          </a:prstGeom>
        </p:spPr>
      </p:pic>
      <p:pic>
        <p:nvPicPr>
          <p:cNvPr id="44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92042C20-25E3-4388-8628-04793AD61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27" y="2716789"/>
            <a:ext cx="717986" cy="72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BB3FAFB4-5B06-4D6F-8734-41A804987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968" y="1955751"/>
            <a:ext cx="536728" cy="62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42AA4E5C-747D-47BB-927C-3908D6103A41}"/>
              </a:ext>
            </a:extLst>
          </p:cNvPr>
          <p:cNvSpPr txBox="1"/>
          <p:nvPr/>
        </p:nvSpPr>
        <p:spPr>
          <a:xfrm>
            <a:off x="5174184" y="5006230"/>
            <a:ext cx="936336" cy="4154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 sz="1050"/>
              <a:t>Pharmacien officine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099E380-C5B3-4071-BCA8-D9C7E4EA9A22}"/>
              </a:ext>
            </a:extLst>
          </p:cNvPr>
          <p:cNvSpPr txBox="1"/>
          <p:nvPr/>
        </p:nvSpPr>
        <p:spPr>
          <a:xfrm>
            <a:off x="5715631" y="3435157"/>
            <a:ext cx="575489" cy="25391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 sz="1050"/>
              <a:t>IDEC</a:t>
            </a:r>
            <a:endParaRPr lang="fr-FR" sz="105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64FEEA-AAA6-4BCE-A06C-00C6DEC5E501}"/>
              </a:ext>
            </a:extLst>
          </p:cNvPr>
          <p:cNvSpPr txBox="1"/>
          <p:nvPr/>
        </p:nvSpPr>
        <p:spPr>
          <a:xfrm>
            <a:off x="4884276" y="2576266"/>
            <a:ext cx="1020112" cy="25391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0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CA" sz="1050"/>
              <a:t>Cancérologue</a:t>
            </a:r>
            <a:endParaRPr lang="fr-FR" sz="105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69CD8C9-7FFB-41E5-B921-96E67E38F3C8}"/>
              </a:ext>
            </a:extLst>
          </p:cNvPr>
          <p:cNvSpPr txBox="1"/>
          <p:nvPr/>
        </p:nvSpPr>
        <p:spPr>
          <a:xfrm>
            <a:off x="2814181" y="3037831"/>
            <a:ext cx="898351" cy="4154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fr-CA" sz="10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Pharmacien hospitalier</a:t>
            </a:r>
            <a:endParaRPr lang="fr-FR" sz="1050" b="1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115EE6E-BCD8-4F6B-89A9-D9D5B72E1E7D}"/>
              </a:ext>
            </a:extLst>
          </p:cNvPr>
          <p:cNvSpPr txBox="1"/>
          <p:nvPr/>
        </p:nvSpPr>
        <p:spPr>
          <a:xfrm>
            <a:off x="5607686" y="1093326"/>
            <a:ext cx="2723514" cy="1027926"/>
          </a:xfrm>
          <a:prstGeom prst="roundRect">
            <a:avLst>
              <a:gd name="adj" fmla="val 12523"/>
            </a:avLst>
          </a:prstGeom>
          <a:solidFill>
            <a:schemeClr val="accent2">
              <a:lumMod val="40000"/>
              <a:lumOff val="60000"/>
              <a:alpha val="25882"/>
            </a:schemeClr>
          </a:solidFill>
          <a:ln>
            <a:noFill/>
          </a:ln>
        </p:spPr>
        <p:txBody>
          <a:bodyPr wrap="square" lIns="0" rIns="72000">
            <a:spAutoFit/>
          </a:bodyPr>
          <a:lstStyle/>
          <a:p>
            <a:pPr algn="r"/>
            <a:r>
              <a:rPr lang="fr-CA" sz="140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 </a:t>
            </a:r>
            <a:r>
              <a:rPr lang="fr-CA" sz="1400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lien avec l’IDEC hospitalière et le cancérologue pour le suivi tout au long </a:t>
            </a:r>
          </a:p>
          <a:p>
            <a:pPr algn="r"/>
            <a:r>
              <a:rPr lang="fr-CA" sz="1400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du parcours du patient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717A2B6A-A96F-4D80-9FDF-689073CCE761}"/>
              </a:ext>
            </a:extLst>
          </p:cNvPr>
          <p:cNvSpPr txBox="1"/>
          <p:nvPr/>
        </p:nvSpPr>
        <p:spPr>
          <a:xfrm>
            <a:off x="878630" y="1513349"/>
            <a:ext cx="2230298" cy="1260038"/>
          </a:xfrm>
          <a:prstGeom prst="roundRect">
            <a:avLst>
              <a:gd name="adj" fmla="val 11269"/>
            </a:avLst>
          </a:prstGeom>
          <a:solidFill>
            <a:srgbClr val="62AED9">
              <a:alpha val="23137"/>
            </a:srgb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fr-FR" sz="1400" b="1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pharmaceutique coordonné : </a:t>
            </a:r>
            <a:r>
              <a:rPr lang="fr-FR" sz="140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expertise du traitement et sécurisation de la dispensation et     de l’observance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2C9B3C6-8C41-4E1A-8959-363C0646314C}"/>
              </a:ext>
            </a:extLst>
          </p:cNvPr>
          <p:cNvSpPr txBox="1"/>
          <p:nvPr/>
        </p:nvSpPr>
        <p:spPr>
          <a:xfrm>
            <a:off x="6596796" y="2541275"/>
            <a:ext cx="2271891" cy="1027926"/>
          </a:xfrm>
          <a:prstGeom prst="roundRect">
            <a:avLst>
              <a:gd name="adj" fmla="val 12523"/>
            </a:avLst>
          </a:prstGeom>
          <a:solidFill>
            <a:schemeClr val="accent2">
              <a:lumMod val="40000"/>
              <a:lumOff val="60000"/>
              <a:alpha val="25882"/>
            </a:schemeClr>
          </a:solidFill>
          <a:ln>
            <a:noFill/>
          </a:ln>
        </p:spPr>
        <p:txBody>
          <a:bodyPr wrap="square" lIns="0" rIns="72000">
            <a:spAutoFit/>
          </a:bodyPr>
          <a:lstStyle/>
          <a:p>
            <a:pPr algn="r"/>
            <a:r>
              <a:rPr lang="fr-CA" sz="1400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tout au long </a:t>
            </a:r>
          </a:p>
          <a:p>
            <a:pPr algn="r"/>
            <a:r>
              <a:rPr lang="fr-CA" sz="1400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du parcours du patient et point de contact pour les professionnels de ville</a:t>
            </a: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36054CFF-71B9-442C-93B3-F2D7061F9472}"/>
              </a:ext>
            </a:extLst>
          </p:cNvPr>
          <p:cNvSpPr/>
          <p:nvPr/>
        </p:nvSpPr>
        <p:spPr>
          <a:xfrm>
            <a:off x="9113211" y="1231674"/>
            <a:ext cx="388904" cy="2462232"/>
          </a:xfrm>
          <a:prstGeom prst="righ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Accolade fermante 26">
            <a:extLst>
              <a:ext uri="{FF2B5EF4-FFF2-40B4-BE49-F238E27FC236}">
                <a16:creationId xmlns:a16="http://schemas.microsoft.com/office/drawing/2014/main" id="{98BEADCD-8399-4243-B10C-D7FBE342A93A}"/>
              </a:ext>
            </a:extLst>
          </p:cNvPr>
          <p:cNvSpPr/>
          <p:nvPr/>
        </p:nvSpPr>
        <p:spPr>
          <a:xfrm>
            <a:off x="9113211" y="3736704"/>
            <a:ext cx="388904" cy="23675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9A0FA36-14BE-4066-9B0D-35CF7315BD6F}"/>
              </a:ext>
            </a:extLst>
          </p:cNvPr>
          <p:cNvSpPr/>
          <p:nvPr/>
        </p:nvSpPr>
        <p:spPr>
          <a:xfrm>
            <a:off x="9594068" y="1561883"/>
            <a:ext cx="2194754" cy="18018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Les établissements se structurent et sont financés pour bien pouvoir se coordonner avec la ville et le patient.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Le médecin traitant peut toujours requérir leur expertise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2EFDA50-8FFC-4E68-A1D8-72A060312C12}"/>
              </a:ext>
            </a:extLst>
          </p:cNvPr>
          <p:cNvSpPr/>
          <p:nvPr/>
        </p:nvSpPr>
        <p:spPr>
          <a:xfrm>
            <a:off x="9594068" y="4335837"/>
            <a:ext cx="2194754" cy="11693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professionnels de ville remontent les données relatives au patient aux établissements</a:t>
            </a:r>
          </a:p>
        </p:txBody>
      </p:sp>
    </p:spTree>
    <p:extLst>
      <p:ext uri="{BB962C8B-B14F-4D97-AF65-F5344CB8AC3E}">
        <p14:creationId xmlns:p14="http://schemas.microsoft.com/office/powerpoint/2010/main" val="397554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lèche : double flèche verticale 41">
            <a:extLst>
              <a:ext uri="{FF2B5EF4-FFF2-40B4-BE49-F238E27FC236}">
                <a16:creationId xmlns:a16="http://schemas.microsoft.com/office/drawing/2014/main" id="{A28EF85F-4BA2-46D2-9AB1-BFD4126437B7}"/>
              </a:ext>
            </a:extLst>
          </p:cNvPr>
          <p:cNvSpPr/>
          <p:nvPr/>
        </p:nvSpPr>
        <p:spPr>
          <a:xfrm>
            <a:off x="4464514" y="3532066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Flèche : double flèche verticale 36">
            <a:extLst>
              <a:ext uri="{FF2B5EF4-FFF2-40B4-BE49-F238E27FC236}">
                <a16:creationId xmlns:a16="http://schemas.microsoft.com/office/drawing/2014/main" id="{94D36F31-653C-4A0A-A957-2BD916CB9543}"/>
              </a:ext>
            </a:extLst>
          </p:cNvPr>
          <p:cNvSpPr/>
          <p:nvPr/>
        </p:nvSpPr>
        <p:spPr>
          <a:xfrm>
            <a:off x="7526568" y="3545401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4" name="Flèche : double flèche verticale 133">
            <a:extLst>
              <a:ext uri="{FF2B5EF4-FFF2-40B4-BE49-F238E27FC236}">
                <a16:creationId xmlns:a16="http://schemas.microsoft.com/office/drawing/2014/main" id="{9FC205C7-45B7-4D33-98F5-2B598038D1C2}"/>
              </a:ext>
            </a:extLst>
          </p:cNvPr>
          <p:cNvSpPr/>
          <p:nvPr/>
        </p:nvSpPr>
        <p:spPr>
          <a:xfrm>
            <a:off x="9645587" y="3542158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826244" cy="836022"/>
          </a:xfrm>
        </p:spPr>
        <p:txBody>
          <a:bodyPr anchor="ctr"/>
          <a:lstStyle/>
          <a:p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Les étapes clés de la séquence 1 </a:t>
            </a:r>
            <a:r>
              <a:rPr lang="fr-FR" sz="1800">
                <a:latin typeface="Segoe UI Semibold" panose="020B0702040204020203" pitchFamily="34" charset="0"/>
                <a:cs typeface="Segoe UI Semibold" panose="020B0702040204020203" pitchFamily="34" charset="0"/>
              </a:rPr>
              <a:t>(1/2) </a:t>
            </a:r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: </a:t>
            </a:r>
            <a:b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entre inclusion des acteurs et initiation du traitement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789877" y="6492875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441E351-FE08-45BA-8991-AF9C8CB37A38}"/>
              </a:ext>
            </a:extLst>
          </p:cNvPr>
          <p:cNvSpPr/>
          <p:nvPr/>
        </p:nvSpPr>
        <p:spPr>
          <a:xfrm>
            <a:off x="163832" y="1574916"/>
            <a:ext cx="11943198" cy="2560641"/>
          </a:xfrm>
          <a:prstGeom prst="rect">
            <a:avLst/>
          </a:prstGeom>
          <a:solidFill>
            <a:srgbClr val="ED7D31">
              <a:lumMod val="20000"/>
              <a:lumOff val="80000"/>
              <a:alpha val="3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2B82C0-827E-4978-B2DC-6AC2E474E40B}"/>
              </a:ext>
            </a:extLst>
          </p:cNvPr>
          <p:cNvSpPr/>
          <p:nvPr/>
        </p:nvSpPr>
        <p:spPr>
          <a:xfrm>
            <a:off x="147495" y="4040423"/>
            <a:ext cx="11929616" cy="2032142"/>
          </a:xfrm>
          <a:prstGeom prst="rect">
            <a:avLst/>
          </a:prstGeom>
          <a:solidFill>
            <a:srgbClr val="70AD47">
              <a:lumMod val="20000"/>
              <a:lumOff val="80000"/>
              <a:alpha val="5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DE823D8-146B-490C-AB61-B87E8CFFB078}"/>
              </a:ext>
            </a:extLst>
          </p:cNvPr>
          <p:cNvSpPr/>
          <p:nvPr/>
        </p:nvSpPr>
        <p:spPr>
          <a:xfrm rot="16200000">
            <a:off x="-270205" y="2601613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F359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 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1B0B5825-51ED-477E-87C6-29605AF23980}"/>
              </a:ext>
            </a:extLst>
          </p:cNvPr>
          <p:cNvSpPr/>
          <p:nvPr/>
        </p:nvSpPr>
        <p:spPr>
          <a:xfrm rot="16200000">
            <a:off x="-258308" y="5070849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Ville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65F88ED-AA9A-4329-A7CB-2DD4C459A0D8}"/>
              </a:ext>
            </a:extLst>
          </p:cNvPr>
          <p:cNvSpPr txBox="1"/>
          <p:nvPr/>
        </p:nvSpPr>
        <p:spPr>
          <a:xfrm>
            <a:off x="1191638" y="2373830"/>
            <a:ext cx="1110106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b="1" cap="small"/>
              <a:t>Consultation d’annonce</a:t>
            </a:r>
          </a:p>
        </p:txBody>
      </p:sp>
      <p:pic>
        <p:nvPicPr>
          <p:cNvPr id="63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1A39E11F-C3DE-4CA9-B48E-13A157064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15" y="1960328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Ellipse 63">
            <a:extLst>
              <a:ext uri="{FF2B5EF4-FFF2-40B4-BE49-F238E27FC236}">
                <a16:creationId xmlns:a16="http://schemas.microsoft.com/office/drawing/2014/main" id="{3257C482-DE11-4645-92F7-5133BBA56490}"/>
              </a:ext>
            </a:extLst>
          </p:cNvPr>
          <p:cNvSpPr/>
          <p:nvPr/>
        </p:nvSpPr>
        <p:spPr>
          <a:xfrm>
            <a:off x="1156695" y="223142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endParaRPr lang="en-US" sz="1050" b="1" kern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168499A3-FF3B-44D1-AC33-8241165ADB2A}"/>
              </a:ext>
            </a:extLst>
          </p:cNvPr>
          <p:cNvSpPr/>
          <p:nvPr/>
        </p:nvSpPr>
        <p:spPr>
          <a:xfrm>
            <a:off x="2228826" y="1258511"/>
            <a:ext cx="9864000" cy="40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174625" defTabSz="914400">
              <a:defRPr/>
            </a:pPr>
            <a:r>
              <a:rPr lang="fr-FR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Partie 1 : Inclusion des acteurs et préparation du traitement </a:t>
            </a:r>
            <a:r>
              <a:rPr lang="fr-FR" cap="small">
                <a:latin typeface="Segoe UI Light" panose="020B0502040204020203" pitchFamily="34" charset="0"/>
                <a:cs typeface="Segoe UI Light" panose="020B0502040204020203" pitchFamily="34" charset="0"/>
              </a:rPr>
              <a:t>– 1</a:t>
            </a:r>
            <a:r>
              <a:rPr lang="fr-FR" cap="small" baseline="3000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cap="small">
                <a:latin typeface="Segoe UI Light" panose="020B0502040204020203" pitchFamily="34" charset="0"/>
                <a:cs typeface="Segoe UI Light" panose="020B0502040204020203" pitchFamily="34" charset="0"/>
              </a:rPr>
              <a:t> mois </a:t>
            </a: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CD855AEB-BE69-46E3-8025-939D2DAD77A4}"/>
              </a:ext>
            </a:extLst>
          </p:cNvPr>
          <p:cNvSpPr/>
          <p:nvPr/>
        </p:nvSpPr>
        <p:spPr>
          <a:xfrm>
            <a:off x="192078" y="1258511"/>
            <a:ext cx="2088000" cy="408623"/>
          </a:xfrm>
          <a:prstGeom prst="roundRect">
            <a:avLst/>
          </a:prstGeom>
          <a:solidFill>
            <a:srgbClr val="C23147"/>
          </a:solidFill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fr-FR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Séquence 1</a:t>
            </a:r>
          </a:p>
        </p:txBody>
      </p:sp>
      <p:sp>
        <p:nvSpPr>
          <p:cNvPr id="109" name="Flèche : chevron 108">
            <a:extLst>
              <a:ext uri="{FF2B5EF4-FFF2-40B4-BE49-F238E27FC236}">
                <a16:creationId xmlns:a16="http://schemas.microsoft.com/office/drawing/2014/main" id="{83BF9F9E-7368-4E50-A34D-EA0E5B507EBE}"/>
              </a:ext>
            </a:extLst>
          </p:cNvPr>
          <p:cNvSpPr/>
          <p:nvPr/>
        </p:nvSpPr>
        <p:spPr>
          <a:xfrm>
            <a:off x="66524" y="3879125"/>
            <a:ext cx="12026301" cy="504000"/>
          </a:xfrm>
          <a:prstGeom prst="chevron">
            <a:avLst/>
          </a:prstGeom>
          <a:solidFill>
            <a:srgbClr val="C23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sz="1600" b="1" kern="0" cap="small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1B5A507F-7867-49F4-B863-04197BF5964C}"/>
              </a:ext>
            </a:extLst>
          </p:cNvPr>
          <p:cNvSpPr txBox="1"/>
          <p:nvPr/>
        </p:nvSpPr>
        <p:spPr>
          <a:xfrm>
            <a:off x="2904669" y="2373830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Inclusion du patient</a:t>
            </a:r>
          </a:p>
        </p:txBody>
      </p:sp>
      <p:sp>
        <p:nvSpPr>
          <p:cNvPr id="111" name="Ellipse 110">
            <a:extLst>
              <a:ext uri="{FF2B5EF4-FFF2-40B4-BE49-F238E27FC236}">
                <a16:creationId xmlns:a16="http://schemas.microsoft.com/office/drawing/2014/main" id="{A06D4255-CD6C-41B4-8A25-79B2F3F3437A}"/>
              </a:ext>
            </a:extLst>
          </p:cNvPr>
          <p:cNvSpPr/>
          <p:nvPr/>
        </p:nvSpPr>
        <p:spPr>
          <a:xfrm>
            <a:off x="2868475" y="223142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12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47E68344-E071-4D4A-8A24-DFC15A267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305" y="1960328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3EC9C585-7CD7-4817-B90A-F792D3100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57" y="1914006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ZoneTexte 113">
            <a:extLst>
              <a:ext uri="{FF2B5EF4-FFF2-40B4-BE49-F238E27FC236}">
                <a16:creationId xmlns:a16="http://schemas.microsoft.com/office/drawing/2014/main" id="{19118563-60D6-48A3-95FA-BC732A7F308A}"/>
              </a:ext>
            </a:extLst>
          </p:cNvPr>
          <p:cNvSpPr txBox="1"/>
          <p:nvPr/>
        </p:nvSpPr>
        <p:spPr>
          <a:xfrm>
            <a:off x="4211074" y="3020003"/>
            <a:ext cx="1078594" cy="415588"/>
          </a:xfrm>
          <a:prstGeom prst="roundRect">
            <a:avLst>
              <a:gd name="adj" fmla="val 6804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sz="900"/>
              <a:t>Conciliation médicamenteuse et analyse pharma.  </a:t>
            </a:r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E3E42612-291F-4F83-BD36-EB8FC99D064B}"/>
              </a:ext>
            </a:extLst>
          </p:cNvPr>
          <p:cNvSpPr/>
          <p:nvPr/>
        </p:nvSpPr>
        <p:spPr>
          <a:xfrm>
            <a:off x="4157959" y="2870780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5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3a</a:t>
            </a:r>
            <a:endParaRPr lang="en-US" sz="9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1" name="Picture 12" descr="Image associée">
            <a:extLst>
              <a:ext uri="{FF2B5EF4-FFF2-40B4-BE49-F238E27FC236}">
                <a16:creationId xmlns:a16="http://schemas.microsoft.com/office/drawing/2014/main" id="{4D0C9346-7DB3-444E-A963-C10BF0D5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088" y="2604397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ZoneTexte 115">
            <a:extLst>
              <a:ext uri="{FF2B5EF4-FFF2-40B4-BE49-F238E27FC236}">
                <a16:creationId xmlns:a16="http://schemas.microsoft.com/office/drawing/2014/main" id="{3EB63E57-E2FA-4D9D-A97F-75A5EE6FF461}"/>
              </a:ext>
            </a:extLst>
          </p:cNvPr>
          <p:cNvSpPr txBox="1"/>
          <p:nvPr/>
        </p:nvSpPr>
        <p:spPr>
          <a:xfrm>
            <a:off x="5858640" y="2331514"/>
            <a:ext cx="997457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Evaluation tripartite</a:t>
            </a:r>
          </a:p>
        </p:txBody>
      </p:sp>
      <p:pic>
        <p:nvPicPr>
          <p:cNvPr id="117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CC93834F-740C-4B92-BCFC-051F87946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985" y="1915641"/>
            <a:ext cx="390801" cy="45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12" descr="Image associée">
            <a:extLst>
              <a:ext uri="{FF2B5EF4-FFF2-40B4-BE49-F238E27FC236}">
                <a16:creationId xmlns:a16="http://schemas.microsoft.com/office/drawing/2014/main" id="{15FF42E9-1700-4124-B59C-91D2ED67B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268" y="1874141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58659843-90C7-467E-9E91-43B063D7C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762" y="1871690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Ellipse 119">
            <a:extLst>
              <a:ext uri="{FF2B5EF4-FFF2-40B4-BE49-F238E27FC236}">
                <a16:creationId xmlns:a16="http://schemas.microsoft.com/office/drawing/2014/main" id="{74AFD0C5-CBE5-4E7F-909B-A1BF229D23E3}"/>
              </a:ext>
            </a:extLst>
          </p:cNvPr>
          <p:cNvSpPr/>
          <p:nvPr/>
        </p:nvSpPr>
        <p:spPr>
          <a:xfrm>
            <a:off x="5793747" y="2189112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2A7D53E2-FD3D-4B4E-9269-120FBFF91B9C}"/>
              </a:ext>
            </a:extLst>
          </p:cNvPr>
          <p:cNvSpPr txBox="1"/>
          <p:nvPr/>
        </p:nvSpPr>
        <p:spPr>
          <a:xfrm>
            <a:off x="7289844" y="3010516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Inclusion du PHO</a:t>
            </a:r>
          </a:p>
        </p:txBody>
      </p:sp>
      <p:sp>
        <p:nvSpPr>
          <p:cNvPr id="122" name="Ellipse 121">
            <a:extLst>
              <a:ext uri="{FF2B5EF4-FFF2-40B4-BE49-F238E27FC236}">
                <a16:creationId xmlns:a16="http://schemas.microsoft.com/office/drawing/2014/main" id="{FB6FC637-602D-4376-8E93-002FD19C553C}"/>
              </a:ext>
            </a:extLst>
          </p:cNvPr>
          <p:cNvSpPr/>
          <p:nvPr/>
        </p:nvSpPr>
        <p:spPr>
          <a:xfrm>
            <a:off x="7253650" y="2905511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4" name="Picture 12" descr="Image associée">
            <a:extLst>
              <a:ext uri="{FF2B5EF4-FFF2-40B4-BE49-F238E27FC236}">
                <a16:creationId xmlns:a16="http://schemas.microsoft.com/office/drawing/2014/main" id="{6612E307-5AFD-4E8F-AC10-87B14623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082" y="2608248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ZoneTexte 124">
            <a:extLst>
              <a:ext uri="{FF2B5EF4-FFF2-40B4-BE49-F238E27FC236}">
                <a16:creationId xmlns:a16="http://schemas.microsoft.com/office/drawing/2014/main" id="{CD6367F4-506E-4272-93C0-712750281A26}"/>
              </a:ext>
            </a:extLst>
          </p:cNvPr>
          <p:cNvSpPr txBox="1"/>
          <p:nvPr/>
        </p:nvSpPr>
        <p:spPr>
          <a:xfrm>
            <a:off x="7282807" y="5011010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Inclusion du PHO</a:t>
            </a:r>
          </a:p>
        </p:txBody>
      </p:sp>
      <p:sp>
        <p:nvSpPr>
          <p:cNvPr id="126" name="Ellipse 125">
            <a:extLst>
              <a:ext uri="{FF2B5EF4-FFF2-40B4-BE49-F238E27FC236}">
                <a16:creationId xmlns:a16="http://schemas.microsoft.com/office/drawing/2014/main" id="{D0C76444-07B4-499D-ADAE-4DB49764CDB3}"/>
              </a:ext>
            </a:extLst>
          </p:cNvPr>
          <p:cNvSpPr/>
          <p:nvPr/>
        </p:nvSpPr>
        <p:spPr>
          <a:xfrm>
            <a:off x="7246613" y="4960160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45F61CF2-3DC3-4F01-A7F9-C1069BF8A86D}"/>
              </a:ext>
            </a:extLst>
          </p:cNvPr>
          <p:cNvSpPr txBox="1"/>
          <p:nvPr/>
        </p:nvSpPr>
        <p:spPr>
          <a:xfrm>
            <a:off x="4303935" y="5010947"/>
            <a:ext cx="1047600" cy="442800"/>
          </a:xfrm>
          <a:prstGeom prst="roundRect">
            <a:avLst>
              <a:gd name="adj" fmla="val 10082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sz="900"/>
              <a:t>Conciliation médicamenteuse et analyse pharma.  </a:t>
            </a:r>
          </a:p>
        </p:txBody>
      </p:sp>
      <p:pic>
        <p:nvPicPr>
          <p:cNvPr id="129" name="Picture 10" descr="Image associée">
            <a:extLst>
              <a:ext uri="{FF2B5EF4-FFF2-40B4-BE49-F238E27FC236}">
                <a16:creationId xmlns:a16="http://schemas.microsoft.com/office/drawing/2014/main" id="{E2F364B4-FA0A-41A8-8CA5-9BF6638AF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190" y="4656169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ZoneTexte 130">
            <a:extLst>
              <a:ext uri="{FF2B5EF4-FFF2-40B4-BE49-F238E27FC236}">
                <a16:creationId xmlns:a16="http://schemas.microsoft.com/office/drawing/2014/main" id="{D2C90D22-D3EF-4191-B628-D8D7D6EEF9F4}"/>
              </a:ext>
            </a:extLst>
          </p:cNvPr>
          <p:cNvSpPr txBox="1"/>
          <p:nvPr/>
        </p:nvSpPr>
        <p:spPr>
          <a:xfrm>
            <a:off x="9413185" y="2988135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Inclusion du MT</a:t>
            </a:r>
          </a:p>
        </p:txBody>
      </p:sp>
      <p:sp>
        <p:nvSpPr>
          <p:cNvPr id="132" name="Ellipse 131">
            <a:extLst>
              <a:ext uri="{FF2B5EF4-FFF2-40B4-BE49-F238E27FC236}">
                <a16:creationId xmlns:a16="http://schemas.microsoft.com/office/drawing/2014/main" id="{7341C613-C63F-43EA-8B68-8C8CEE2FA01F}"/>
              </a:ext>
            </a:extLst>
          </p:cNvPr>
          <p:cNvSpPr/>
          <p:nvPr/>
        </p:nvSpPr>
        <p:spPr>
          <a:xfrm>
            <a:off x="9376991" y="2883130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DFF43617-9724-46CA-AED4-75BBEEE00051}"/>
              </a:ext>
            </a:extLst>
          </p:cNvPr>
          <p:cNvSpPr txBox="1"/>
          <p:nvPr/>
        </p:nvSpPr>
        <p:spPr>
          <a:xfrm>
            <a:off x="9376991" y="5011010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Inclusion du MT</a:t>
            </a:r>
          </a:p>
        </p:txBody>
      </p:sp>
      <p:sp>
        <p:nvSpPr>
          <p:cNvPr id="136" name="Ellipse 135">
            <a:extLst>
              <a:ext uri="{FF2B5EF4-FFF2-40B4-BE49-F238E27FC236}">
                <a16:creationId xmlns:a16="http://schemas.microsoft.com/office/drawing/2014/main" id="{71EBA6BA-3E58-47E1-B032-EBD8DA5535A4}"/>
              </a:ext>
            </a:extLst>
          </p:cNvPr>
          <p:cNvSpPr/>
          <p:nvPr/>
        </p:nvSpPr>
        <p:spPr>
          <a:xfrm>
            <a:off x="9340797" y="494928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7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278F2A25-E7BE-49FE-BE1D-DCC59A474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415" y="4680139"/>
            <a:ext cx="473431" cy="47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Ellipse 137">
            <a:extLst>
              <a:ext uri="{FF2B5EF4-FFF2-40B4-BE49-F238E27FC236}">
                <a16:creationId xmlns:a16="http://schemas.microsoft.com/office/drawing/2014/main" id="{E8773045-8508-4E38-AF88-7D9E5754850E}"/>
              </a:ext>
            </a:extLst>
          </p:cNvPr>
          <p:cNvSpPr/>
          <p:nvPr/>
        </p:nvSpPr>
        <p:spPr>
          <a:xfrm>
            <a:off x="4246690" y="4949284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0" name="Image 139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E733BFC7-9929-4B77-9219-D5C06793857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44" y="1992650"/>
            <a:ext cx="445930" cy="445930"/>
          </a:xfrm>
          <a:prstGeom prst="rect">
            <a:avLst/>
          </a:prstGeom>
        </p:spPr>
      </p:pic>
      <p:pic>
        <p:nvPicPr>
          <p:cNvPr id="65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6D77F9FB-8626-4247-8774-AB4AF53D7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376" y="2662264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9E145C79-5221-40F6-A8EC-DC881DBFFE2B}"/>
              </a:ext>
            </a:extLst>
          </p:cNvPr>
          <p:cNvSpPr/>
          <p:nvPr/>
        </p:nvSpPr>
        <p:spPr>
          <a:xfrm>
            <a:off x="3472048" y="3137395"/>
            <a:ext cx="715504" cy="2145690"/>
          </a:xfrm>
          <a:prstGeom prst="leftBracket">
            <a:avLst>
              <a:gd name="adj" fmla="val 149943"/>
            </a:avLst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4028FFFE-7936-41E4-B38B-D23749B53B39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147" y="3910132"/>
            <a:ext cx="442675" cy="442675"/>
          </a:xfrm>
          <a:prstGeom prst="rect">
            <a:avLst/>
          </a:prstGeom>
        </p:spPr>
      </p:pic>
      <p:sp>
        <p:nvSpPr>
          <p:cNvPr id="78" name="Parenthèse ouvrante 77">
            <a:extLst>
              <a:ext uri="{FF2B5EF4-FFF2-40B4-BE49-F238E27FC236}">
                <a16:creationId xmlns:a16="http://schemas.microsoft.com/office/drawing/2014/main" id="{B2FE5777-4945-41F6-A976-4AA028468EAC}"/>
              </a:ext>
            </a:extLst>
          </p:cNvPr>
          <p:cNvSpPr/>
          <p:nvPr/>
        </p:nvSpPr>
        <p:spPr>
          <a:xfrm rot="10800000">
            <a:off x="5407151" y="3164257"/>
            <a:ext cx="503391" cy="2145690"/>
          </a:xfrm>
          <a:prstGeom prst="leftBracket">
            <a:avLst>
              <a:gd name="adj" fmla="val 213124"/>
            </a:avLst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3B20B2AB-C727-49C6-8E21-0FCCE23AA29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594" y="3905876"/>
            <a:ext cx="442675" cy="442675"/>
          </a:xfrm>
          <a:prstGeom prst="rect">
            <a:avLst/>
          </a:prstGeom>
        </p:spPr>
      </p:pic>
      <p:sp>
        <p:nvSpPr>
          <p:cNvPr id="81" name="Parenthèse ouvrante 80">
            <a:extLst>
              <a:ext uri="{FF2B5EF4-FFF2-40B4-BE49-F238E27FC236}">
                <a16:creationId xmlns:a16="http://schemas.microsoft.com/office/drawing/2014/main" id="{59CB8960-0965-4BE4-A36F-48AFAD330563}"/>
              </a:ext>
            </a:extLst>
          </p:cNvPr>
          <p:cNvSpPr/>
          <p:nvPr/>
        </p:nvSpPr>
        <p:spPr>
          <a:xfrm>
            <a:off x="6515395" y="3197211"/>
            <a:ext cx="715504" cy="2145690"/>
          </a:xfrm>
          <a:prstGeom prst="leftBracket">
            <a:avLst>
              <a:gd name="adj" fmla="val 149943"/>
            </a:avLst>
          </a:prstGeom>
          <a:ln w="19050" cap="flat" cmpd="sng" algn="ctr">
            <a:solidFill>
              <a:schemeClr val="accent5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0DBC83-19DD-435C-A1E9-3FE50A46C5B8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668" y="3905876"/>
            <a:ext cx="442675" cy="442675"/>
          </a:xfrm>
          <a:prstGeom prst="rect">
            <a:avLst/>
          </a:prstGeom>
        </p:spPr>
      </p:pic>
      <p:sp>
        <p:nvSpPr>
          <p:cNvPr id="86" name="Parenthèse ouvrante 85">
            <a:extLst>
              <a:ext uri="{FF2B5EF4-FFF2-40B4-BE49-F238E27FC236}">
                <a16:creationId xmlns:a16="http://schemas.microsoft.com/office/drawing/2014/main" id="{EAE93984-2A7A-4797-957E-FC535205896E}"/>
              </a:ext>
            </a:extLst>
          </p:cNvPr>
          <p:cNvSpPr/>
          <p:nvPr/>
        </p:nvSpPr>
        <p:spPr>
          <a:xfrm>
            <a:off x="8624831" y="3154866"/>
            <a:ext cx="715504" cy="2145690"/>
          </a:xfrm>
          <a:prstGeom prst="leftBracket">
            <a:avLst>
              <a:gd name="adj" fmla="val 149943"/>
            </a:avLst>
          </a:prstGeom>
          <a:ln w="19050" cap="flat" cmpd="sng" algn="ctr">
            <a:solidFill>
              <a:schemeClr val="accent5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DE6064E8-C2F9-4197-B0D8-8F0BA0F7002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031" y="3908982"/>
            <a:ext cx="442675" cy="442675"/>
          </a:xfrm>
          <a:prstGeom prst="rect">
            <a:avLst/>
          </a:prstGeom>
        </p:spPr>
      </p:pic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6883326A-D760-40AC-B336-5F75B0FE2419}"/>
              </a:ext>
            </a:extLst>
          </p:cNvPr>
          <p:cNvSpPr/>
          <p:nvPr/>
        </p:nvSpPr>
        <p:spPr>
          <a:xfrm>
            <a:off x="2943757" y="4432502"/>
            <a:ext cx="1108743" cy="3010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5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Traitement médicamenteux</a:t>
            </a:r>
            <a:endParaRPr lang="fr-FR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9" name="Rectangle : coins arrondis 98">
            <a:extLst>
              <a:ext uri="{FF2B5EF4-FFF2-40B4-BE49-F238E27FC236}">
                <a16:creationId xmlns:a16="http://schemas.microsoft.com/office/drawing/2014/main" id="{81BA7561-EB8C-4522-8424-CE55A8855D22}"/>
              </a:ext>
            </a:extLst>
          </p:cNvPr>
          <p:cNvSpPr/>
          <p:nvPr/>
        </p:nvSpPr>
        <p:spPr>
          <a:xfrm>
            <a:off x="5435037" y="3533287"/>
            <a:ext cx="875041" cy="3010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5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 de conciliation</a:t>
            </a:r>
            <a:endParaRPr lang="fr-FR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CD50B06F-51D8-45A4-B51E-C028EA18F791}"/>
              </a:ext>
            </a:extLst>
          </p:cNvPr>
          <p:cNvSpPr/>
          <p:nvPr/>
        </p:nvSpPr>
        <p:spPr>
          <a:xfrm>
            <a:off x="6114320" y="4414915"/>
            <a:ext cx="875041" cy="3010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5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Bulletin d’adhésion</a:t>
            </a:r>
            <a:endParaRPr lang="fr-FR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F3D2F35C-0A82-4ED2-9720-4A78BF80C5E7}"/>
              </a:ext>
            </a:extLst>
          </p:cNvPr>
          <p:cNvSpPr/>
          <p:nvPr/>
        </p:nvSpPr>
        <p:spPr>
          <a:xfrm>
            <a:off x="8235607" y="4416404"/>
            <a:ext cx="875041" cy="3010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5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Bulletin d’adhésion</a:t>
            </a:r>
            <a:endParaRPr lang="fr-FR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0" name="Picture 10" descr="Image associée">
            <a:extLst>
              <a:ext uri="{FF2B5EF4-FFF2-40B4-BE49-F238E27FC236}">
                <a16:creationId xmlns:a16="http://schemas.microsoft.com/office/drawing/2014/main" id="{1D3CB7BE-183F-461A-B773-7BECAF81D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795" y="4656169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502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lèche : double flèche verticale 50">
            <a:extLst>
              <a:ext uri="{FF2B5EF4-FFF2-40B4-BE49-F238E27FC236}">
                <a16:creationId xmlns:a16="http://schemas.microsoft.com/office/drawing/2014/main" id="{BB102263-065D-4177-8014-4E8EBC2CA78E}"/>
              </a:ext>
            </a:extLst>
          </p:cNvPr>
          <p:cNvSpPr/>
          <p:nvPr/>
        </p:nvSpPr>
        <p:spPr>
          <a:xfrm>
            <a:off x="6715522" y="3304662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lèche : double flèche verticale 71">
            <a:extLst>
              <a:ext uri="{FF2B5EF4-FFF2-40B4-BE49-F238E27FC236}">
                <a16:creationId xmlns:a16="http://schemas.microsoft.com/office/drawing/2014/main" id="{B72E4CFF-5F36-4DF6-B08C-C769118B08EF}"/>
              </a:ext>
            </a:extLst>
          </p:cNvPr>
          <p:cNvSpPr/>
          <p:nvPr/>
        </p:nvSpPr>
        <p:spPr>
          <a:xfrm>
            <a:off x="8106075" y="3292366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lèche : double flèche verticale 41">
            <a:extLst>
              <a:ext uri="{FF2B5EF4-FFF2-40B4-BE49-F238E27FC236}">
                <a16:creationId xmlns:a16="http://schemas.microsoft.com/office/drawing/2014/main" id="{A28EF85F-4BA2-46D2-9AB1-BFD4126437B7}"/>
              </a:ext>
            </a:extLst>
          </p:cNvPr>
          <p:cNvSpPr/>
          <p:nvPr/>
        </p:nvSpPr>
        <p:spPr>
          <a:xfrm>
            <a:off x="4217898" y="3314708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Flèche : double flèche verticale 36">
            <a:extLst>
              <a:ext uri="{FF2B5EF4-FFF2-40B4-BE49-F238E27FC236}">
                <a16:creationId xmlns:a16="http://schemas.microsoft.com/office/drawing/2014/main" id="{94D36F31-653C-4A0A-A957-2BD916CB9543}"/>
              </a:ext>
            </a:extLst>
          </p:cNvPr>
          <p:cNvSpPr/>
          <p:nvPr/>
        </p:nvSpPr>
        <p:spPr>
          <a:xfrm>
            <a:off x="1113554" y="3302104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826244" cy="836022"/>
          </a:xfrm>
        </p:spPr>
        <p:txBody>
          <a:bodyPr anchor="ctr"/>
          <a:lstStyle/>
          <a:p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Les étapes clés de la séquence 1 </a:t>
            </a:r>
            <a:r>
              <a:rPr lang="fr-FR" sz="1800">
                <a:latin typeface="Segoe UI Semibold" panose="020B0702040204020203" pitchFamily="34" charset="0"/>
                <a:cs typeface="Segoe UI Semibold" panose="020B0702040204020203" pitchFamily="34" charset="0"/>
              </a:rPr>
              <a:t>(2/2) </a:t>
            </a:r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: </a:t>
            </a:r>
            <a:b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entre inclusion des acteurs et initiation du traitement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789877" y="6492875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441E351-FE08-45BA-8991-AF9C8CB37A38}"/>
              </a:ext>
            </a:extLst>
          </p:cNvPr>
          <p:cNvSpPr/>
          <p:nvPr/>
        </p:nvSpPr>
        <p:spPr>
          <a:xfrm>
            <a:off x="163832" y="1317527"/>
            <a:ext cx="11943198" cy="2560641"/>
          </a:xfrm>
          <a:prstGeom prst="rect">
            <a:avLst/>
          </a:prstGeom>
          <a:solidFill>
            <a:srgbClr val="ED7D31">
              <a:lumMod val="20000"/>
              <a:lumOff val="80000"/>
              <a:alpha val="3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2B82C0-827E-4978-B2DC-6AC2E474E40B}"/>
              </a:ext>
            </a:extLst>
          </p:cNvPr>
          <p:cNvSpPr/>
          <p:nvPr/>
        </p:nvSpPr>
        <p:spPr>
          <a:xfrm>
            <a:off x="192078" y="3809754"/>
            <a:ext cx="11929616" cy="2883146"/>
          </a:xfrm>
          <a:prstGeom prst="rect">
            <a:avLst/>
          </a:prstGeom>
          <a:solidFill>
            <a:srgbClr val="70AD47">
              <a:lumMod val="20000"/>
              <a:lumOff val="80000"/>
              <a:alpha val="5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DE823D8-146B-490C-AB61-B87E8CFFB078}"/>
              </a:ext>
            </a:extLst>
          </p:cNvPr>
          <p:cNvSpPr/>
          <p:nvPr/>
        </p:nvSpPr>
        <p:spPr>
          <a:xfrm rot="16200000">
            <a:off x="-270205" y="2344224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F359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 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1B0B5825-51ED-477E-87C6-29605AF23980}"/>
              </a:ext>
            </a:extLst>
          </p:cNvPr>
          <p:cNvSpPr/>
          <p:nvPr/>
        </p:nvSpPr>
        <p:spPr>
          <a:xfrm rot="16200000">
            <a:off x="-270205" y="5295466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Ville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65F88ED-AA9A-4329-A7CB-2DD4C459A0D8}"/>
              </a:ext>
            </a:extLst>
          </p:cNvPr>
          <p:cNvSpPr txBox="1"/>
          <p:nvPr/>
        </p:nvSpPr>
        <p:spPr>
          <a:xfrm>
            <a:off x="9373077" y="2083862"/>
            <a:ext cx="1283499" cy="442800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sz="800" b="1" cap="small"/>
              <a:t>Consultation d’évolution tumorale/renouvellement</a:t>
            </a:r>
          </a:p>
        </p:txBody>
      </p:sp>
      <p:pic>
        <p:nvPicPr>
          <p:cNvPr id="63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1A39E11F-C3DE-4CA9-B48E-13A157064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057" y="1657977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Ellipse 63">
            <a:extLst>
              <a:ext uri="{FF2B5EF4-FFF2-40B4-BE49-F238E27FC236}">
                <a16:creationId xmlns:a16="http://schemas.microsoft.com/office/drawing/2014/main" id="{3257C482-DE11-4645-92F7-5133BBA56490}"/>
              </a:ext>
            </a:extLst>
          </p:cNvPr>
          <p:cNvSpPr/>
          <p:nvPr/>
        </p:nvSpPr>
        <p:spPr>
          <a:xfrm>
            <a:off x="9338137" y="1953970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/>
            <a:r>
              <a:rPr lang="en-US" sz="9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13</a:t>
            </a:r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168499A3-FF3B-44D1-AC33-8241165ADB2A}"/>
              </a:ext>
            </a:extLst>
          </p:cNvPr>
          <p:cNvSpPr/>
          <p:nvPr/>
        </p:nvSpPr>
        <p:spPr>
          <a:xfrm>
            <a:off x="2228826" y="1001122"/>
            <a:ext cx="9864000" cy="40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174625" defTabSz="914400">
              <a:defRPr/>
            </a:pPr>
            <a:r>
              <a:rPr lang="fr-FR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Partie 2 : Initiation du traitement - </a:t>
            </a:r>
            <a:r>
              <a:rPr lang="fr-FR" cap="small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cap="small" baseline="3000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cap="small">
                <a:latin typeface="Segoe UI Light" panose="020B0502040204020203" pitchFamily="34" charset="0"/>
                <a:cs typeface="Segoe UI Light" panose="020B0502040204020203" pitchFamily="34" charset="0"/>
              </a:rPr>
              <a:t> mois </a:t>
            </a: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CD855AEB-BE69-46E3-8025-939D2DAD77A4}"/>
              </a:ext>
            </a:extLst>
          </p:cNvPr>
          <p:cNvSpPr/>
          <p:nvPr/>
        </p:nvSpPr>
        <p:spPr>
          <a:xfrm>
            <a:off x="192078" y="1001122"/>
            <a:ext cx="2088000" cy="408623"/>
          </a:xfrm>
          <a:prstGeom prst="roundRect">
            <a:avLst/>
          </a:prstGeom>
          <a:solidFill>
            <a:srgbClr val="C23147"/>
          </a:solidFill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fr-FR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Séquence 1</a:t>
            </a:r>
          </a:p>
        </p:txBody>
      </p:sp>
      <p:sp>
        <p:nvSpPr>
          <p:cNvPr id="109" name="Flèche : chevron 108">
            <a:extLst>
              <a:ext uri="{FF2B5EF4-FFF2-40B4-BE49-F238E27FC236}">
                <a16:creationId xmlns:a16="http://schemas.microsoft.com/office/drawing/2014/main" id="{83BF9F9E-7368-4E50-A34D-EA0E5B507EBE}"/>
              </a:ext>
            </a:extLst>
          </p:cNvPr>
          <p:cNvSpPr/>
          <p:nvPr/>
        </p:nvSpPr>
        <p:spPr>
          <a:xfrm>
            <a:off x="66524" y="3621736"/>
            <a:ext cx="12026301" cy="504000"/>
          </a:xfrm>
          <a:prstGeom prst="chevron">
            <a:avLst/>
          </a:prstGeom>
          <a:solidFill>
            <a:srgbClr val="C23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sz="1600" b="1" kern="0" cap="small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19118563-60D6-48A3-95FA-BC732A7F308A}"/>
              </a:ext>
            </a:extLst>
          </p:cNvPr>
          <p:cNvSpPr txBox="1"/>
          <p:nvPr/>
        </p:nvSpPr>
        <p:spPr>
          <a:xfrm>
            <a:off x="3963023" y="2684302"/>
            <a:ext cx="1078594" cy="447556"/>
          </a:xfrm>
          <a:prstGeom prst="roundRect">
            <a:avLst>
              <a:gd name="adj" fmla="val 6804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Transmission du CR</a:t>
            </a:r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E3E42612-291F-4F83-BD36-EB8FC99D064B}"/>
              </a:ext>
            </a:extLst>
          </p:cNvPr>
          <p:cNvSpPr/>
          <p:nvPr/>
        </p:nvSpPr>
        <p:spPr>
          <a:xfrm>
            <a:off x="3909908" y="260679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2A7D53E2-FD3D-4B4E-9269-120FBFF91B9C}"/>
              </a:ext>
            </a:extLst>
          </p:cNvPr>
          <p:cNvSpPr txBox="1"/>
          <p:nvPr/>
        </p:nvSpPr>
        <p:spPr>
          <a:xfrm>
            <a:off x="876830" y="2669717"/>
            <a:ext cx="1048330" cy="47672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Entretien de pré-dispensation</a:t>
            </a:r>
          </a:p>
        </p:txBody>
      </p:sp>
      <p:sp>
        <p:nvSpPr>
          <p:cNvPr id="122" name="Ellipse 121">
            <a:extLst>
              <a:ext uri="{FF2B5EF4-FFF2-40B4-BE49-F238E27FC236}">
                <a16:creationId xmlns:a16="http://schemas.microsoft.com/office/drawing/2014/main" id="{FB6FC637-602D-4376-8E93-002FD19C553C}"/>
              </a:ext>
            </a:extLst>
          </p:cNvPr>
          <p:cNvSpPr/>
          <p:nvPr/>
        </p:nvSpPr>
        <p:spPr>
          <a:xfrm>
            <a:off x="840636" y="260679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4" name="Picture 12" descr="Image associée">
            <a:extLst>
              <a:ext uri="{FF2B5EF4-FFF2-40B4-BE49-F238E27FC236}">
                <a16:creationId xmlns:a16="http://schemas.microsoft.com/office/drawing/2014/main" id="{6612E307-5AFD-4E8F-AC10-87B14623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068" y="2309535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ZoneTexte 124">
            <a:extLst>
              <a:ext uri="{FF2B5EF4-FFF2-40B4-BE49-F238E27FC236}">
                <a16:creationId xmlns:a16="http://schemas.microsoft.com/office/drawing/2014/main" id="{CD6367F4-506E-4272-93C0-712750281A26}"/>
              </a:ext>
            </a:extLst>
          </p:cNvPr>
          <p:cNvSpPr txBox="1"/>
          <p:nvPr/>
        </p:nvSpPr>
        <p:spPr>
          <a:xfrm>
            <a:off x="869793" y="4729979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Entretien de pré-dispensation</a:t>
            </a:r>
          </a:p>
        </p:txBody>
      </p:sp>
      <p:sp>
        <p:nvSpPr>
          <p:cNvPr id="126" name="Ellipse 125">
            <a:extLst>
              <a:ext uri="{FF2B5EF4-FFF2-40B4-BE49-F238E27FC236}">
                <a16:creationId xmlns:a16="http://schemas.microsoft.com/office/drawing/2014/main" id="{D0C76444-07B4-499D-ADAE-4DB49764CDB3}"/>
              </a:ext>
            </a:extLst>
          </p:cNvPr>
          <p:cNvSpPr/>
          <p:nvPr/>
        </p:nvSpPr>
        <p:spPr>
          <a:xfrm>
            <a:off x="833599" y="4661447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0" name="Picture 10" descr="Image associée">
            <a:extLst>
              <a:ext uri="{FF2B5EF4-FFF2-40B4-BE49-F238E27FC236}">
                <a16:creationId xmlns:a16="http://schemas.microsoft.com/office/drawing/2014/main" id="{1D3CB7BE-183F-461A-B773-7BECAF81D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681" y="4335974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ZoneTexte 129">
            <a:extLst>
              <a:ext uri="{FF2B5EF4-FFF2-40B4-BE49-F238E27FC236}">
                <a16:creationId xmlns:a16="http://schemas.microsoft.com/office/drawing/2014/main" id="{45F61CF2-3DC3-4F01-A7F9-C1069BF8A86D}"/>
              </a:ext>
            </a:extLst>
          </p:cNvPr>
          <p:cNvSpPr txBox="1"/>
          <p:nvPr/>
        </p:nvSpPr>
        <p:spPr>
          <a:xfrm>
            <a:off x="3957271" y="4729916"/>
            <a:ext cx="1047600" cy="442800"/>
          </a:xfrm>
          <a:prstGeom prst="roundRect">
            <a:avLst>
              <a:gd name="adj" fmla="val 10082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Transmission du </a:t>
            </a:r>
            <a:r>
              <a:rPr lang="fr-FR" err="1"/>
              <a:t>cr</a:t>
            </a:r>
            <a:endParaRPr lang="fr-FR"/>
          </a:p>
        </p:txBody>
      </p:sp>
      <p:pic>
        <p:nvPicPr>
          <p:cNvPr id="129" name="Picture 10" descr="Image associée">
            <a:extLst>
              <a:ext uri="{FF2B5EF4-FFF2-40B4-BE49-F238E27FC236}">
                <a16:creationId xmlns:a16="http://schemas.microsoft.com/office/drawing/2014/main" id="{E2F364B4-FA0A-41A8-8CA5-9BF6638AF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574" y="4438811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Ellipse 137">
            <a:extLst>
              <a:ext uri="{FF2B5EF4-FFF2-40B4-BE49-F238E27FC236}">
                <a16:creationId xmlns:a16="http://schemas.microsoft.com/office/drawing/2014/main" id="{E8773045-8508-4E38-AF88-7D9E5754850E}"/>
              </a:ext>
            </a:extLst>
          </p:cNvPr>
          <p:cNvSpPr/>
          <p:nvPr/>
        </p:nvSpPr>
        <p:spPr>
          <a:xfrm>
            <a:off x="3900026" y="4661447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F0D418EC-5DD2-4587-A186-1EC0940BF822}"/>
              </a:ext>
            </a:extLst>
          </p:cNvPr>
          <p:cNvSpPr txBox="1"/>
          <p:nvPr/>
        </p:nvSpPr>
        <p:spPr>
          <a:xfrm>
            <a:off x="2273099" y="5494268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Dispensation en officine</a:t>
            </a: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4509B7CB-2C38-4F5F-85C8-ED8014AED341}"/>
              </a:ext>
            </a:extLst>
          </p:cNvPr>
          <p:cNvSpPr/>
          <p:nvPr/>
        </p:nvSpPr>
        <p:spPr>
          <a:xfrm>
            <a:off x="2236905" y="544341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7" name="Image 66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C2F14DCB-436A-44A1-BEB3-2CE2E7418E8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75" y="5154971"/>
            <a:ext cx="445930" cy="445930"/>
          </a:xfrm>
          <a:prstGeom prst="rect">
            <a:avLst/>
          </a:prstGeom>
        </p:spPr>
      </p:pic>
      <p:pic>
        <p:nvPicPr>
          <p:cNvPr id="66" name="Picture 10" descr="Image associée">
            <a:extLst>
              <a:ext uri="{FF2B5EF4-FFF2-40B4-BE49-F238E27FC236}">
                <a16:creationId xmlns:a16="http://schemas.microsoft.com/office/drawing/2014/main" id="{20418C34-856C-49D4-803A-35E5AA819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087" y="5139427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ECF6AD6A-CDD4-4275-B531-105BE4519D5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091" y="5788919"/>
            <a:ext cx="442675" cy="442675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F72F2737-B956-43A9-8D66-B67EDD034484}"/>
              </a:ext>
            </a:extLst>
          </p:cNvPr>
          <p:cNvSpPr txBox="1"/>
          <p:nvPr/>
        </p:nvSpPr>
        <p:spPr>
          <a:xfrm>
            <a:off x="5271384" y="2095573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Suivi du patient </a:t>
            </a: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37FEF766-B90D-41E8-898D-1CBB129E2082}"/>
              </a:ext>
            </a:extLst>
          </p:cNvPr>
          <p:cNvSpPr/>
          <p:nvPr/>
        </p:nvSpPr>
        <p:spPr>
          <a:xfrm>
            <a:off x="5235190" y="196561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9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</a:t>
            </a:r>
            <a:endParaRPr lang="en-US" sz="7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1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F88EAC01-D854-4574-A266-C8EA814B6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172" y="1648196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BD070312-8D47-435B-87B0-CCC5014DB199}"/>
              </a:ext>
            </a:extLst>
          </p:cNvPr>
          <p:cNvSpPr txBox="1"/>
          <p:nvPr/>
        </p:nvSpPr>
        <p:spPr>
          <a:xfrm>
            <a:off x="7791982" y="2704597"/>
            <a:ext cx="1078594" cy="447556"/>
          </a:xfrm>
          <a:prstGeom prst="roundRect">
            <a:avLst>
              <a:gd name="adj" fmla="val 6804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 cas d’urgences</a:t>
            </a: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76EFD287-6325-4237-BDFA-519522032585}"/>
              </a:ext>
            </a:extLst>
          </p:cNvPr>
          <p:cNvSpPr/>
          <p:nvPr/>
        </p:nvSpPr>
        <p:spPr>
          <a:xfrm>
            <a:off x="7738867" y="2627093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/>
            <a:r>
              <a:rPr lang="en-US" sz="9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12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4BC0854B-19EE-4DD6-A9A1-CAEDA5D6F242}"/>
              </a:ext>
            </a:extLst>
          </p:cNvPr>
          <p:cNvSpPr txBox="1"/>
          <p:nvPr/>
        </p:nvSpPr>
        <p:spPr>
          <a:xfrm>
            <a:off x="7886278" y="4750211"/>
            <a:ext cx="1047600" cy="442800"/>
          </a:xfrm>
          <a:prstGeom prst="roundRect">
            <a:avLst>
              <a:gd name="adj" fmla="val 10082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 cas d’urgences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F4AA3A7E-1238-4CDF-84F1-E5641F5456B2}"/>
              </a:ext>
            </a:extLst>
          </p:cNvPr>
          <p:cNvSpPr/>
          <p:nvPr/>
        </p:nvSpPr>
        <p:spPr>
          <a:xfrm>
            <a:off x="7829033" y="4681742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/>
            <a:r>
              <a:rPr lang="en-US" sz="9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12</a:t>
            </a:r>
          </a:p>
        </p:txBody>
      </p:sp>
      <p:pic>
        <p:nvPicPr>
          <p:cNvPr id="81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460C7641-C80A-4663-AAB2-7CA4860DC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135" y="4447349"/>
            <a:ext cx="473431" cy="47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0" descr="Image associée">
            <a:extLst>
              <a:ext uri="{FF2B5EF4-FFF2-40B4-BE49-F238E27FC236}">
                <a16:creationId xmlns:a16="http://schemas.microsoft.com/office/drawing/2014/main" id="{F9F29DAF-33FB-4963-99E9-C26795A14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533" y="4413053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A62FAAAB-2331-4389-AA47-19E3DCFC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906" y="2260936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8AB6FE02-3A49-46F8-B79A-DB23A1BC6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134" y="2214614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2" descr="Image associée">
            <a:extLst>
              <a:ext uri="{FF2B5EF4-FFF2-40B4-BE49-F238E27FC236}">
                <a16:creationId xmlns:a16="http://schemas.microsoft.com/office/drawing/2014/main" id="{D9DA4FB0-047C-4917-9746-5E1B63E83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775" y="2224795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ZoneTexte 88">
            <a:extLst>
              <a:ext uri="{FF2B5EF4-FFF2-40B4-BE49-F238E27FC236}">
                <a16:creationId xmlns:a16="http://schemas.microsoft.com/office/drawing/2014/main" id="{24EBB225-024B-4927-9CE7-5F237A6573D9}"/>
              </a:ext>
            </a:extLst>
          </p:cNvPr>
          <p:cNvSpPr txBox="1"/>
          <p:nvPr/>
        </p:nvSpPr>
        <p:spPr>
          <a:xfrm>
            <a:off x="10861386" y="2083925"/>
            <a:ext cx="1110106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b="1" cap="small"/>
              <a:t>Décision de fin de séquence </a:t>
            </a:r>
          </a:p>
        </p:txBody>
      </p:sp>
      <p:pic>
        <p:nvPicPr>
          <p:cNvPr id="97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71FEB630-13C7-4784-97E0-DA2C85D71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63" y="1663645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Ellipse 98">
            <a:extLst>
              <a:ext uri="{FF2B5EF4-FFF2-40B4-BE49-F238E27FC236}">
                <a16:creationId xmlns:a16="http://schemas.microsoft.com/office/drawing/2014/main" id="{83883A3D-D2BF-4705-A3D9-B78D094AD9A0}"/>
              </a:ext>
            </a:extLst>
          </p:cNvPr>
          <p:cNvSpPr/>
          <p:nvPr/>
        </p:nvSpPr>
        <p:spPr>
          <a:xfrm>
            <a:off x="10826443" y="1953970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/>
            <a:r>
              <a:rPr lang="en-US" sz="9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</a:t>
            </a:r>
          </a:p>
        </p:txBody>
      </p:sp>
      <p:sp>
        <p:nvSpPr>
          <p:cNvPr id="91" name="Parenthèse ouvrante 90">
            <a:extLst>
              <a:ext uri="{FF2B5EF4-FFF2-40B4-BE49-F238E27FC236}">
                <a16:creationId xmlns:a16="http://schemas.microsoft.com/office/drawing/2014/main" id="{02ADECBF-ED7A-457A-B7F6-EDFDA34838E2}"/>
              </a:ext>
            </a:extLst>
          </p:cNvPr>
          <p:cNvSpPr/>
          <p:nvPr/>
        </p:nvSpPr>
        <p:spPr>
          <a:xfrm>
            <a:off x="3173243" y="2852766"/>
            <a:ext cx="715504" cy="2145690"/>
          </a:xfrm>
          <a:prstGeom prst="leftBracket">
            <a:avLst>
              <a:gd name="adj" fmla="val 149943"/>
            </a:avLst>
          </a:prstGeom>
          <a:ln w="19050" cap="flat" cmpd="sng" algn="ctr">
            <a:solidFill>
              <a:schemeClr val="accent4">
                <a:lumMod val="75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1" name="Image 100">
            <a:extLst>
              <a:ext uri="{FF2B5EF4-FFF2-40B4-BE49-F238E27FC236}">
                <a16:creationId xmlns:a16="http://schemas.microsoft.com/office/drawing/2014/main" id="{857B4D08-C0EB-4031-8399-D8BC57B3D4A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833" y="3650515"/>
            <a:ext cx="442675" cy="442675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E9B72F-93D3-49E0-A710-6149A18FAC6E}"/>
              </a:ext>
            </a:extLst>
          </p:cNvPr>
          <p:cNvSpPr/>
          <p:nvPr/>
        </p:nvSpPr>
        <p:spPr>
          <a:xfrm>
            <a:off x="2910426" y="4165467"/>
            <a:ext cx="521370" cy="1653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5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</a:t>
            </a:r>
            <a:endParaRPr lang="fr-FR" b="1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345FA3A-1445-4270-8BDA-BEDC6E2C99A9}"/>
              </a:ext>
            </a:extLst>
          </p:cNvPr>
          <p:cNvSpPr txBox="1"/>
          <p:nvPr/>
        </p:nvSpPr>
        <p:spPr>
          <a:xfrm>
            <a:off x="6473348" y="2766684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Coordination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807D7B13-21A7-4788-A2B7-ED476043B092}"/>
              </a:ext>
            </a:extLst>
          </p:cNvPr>
          <p:cNvSpPr/>
          <p:nvPr/>
        </p:nvSpPr>
        <p:spPr>
          <a:xfrm>
            <a:off x="6437154" y="2676360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58B9CC70-C0D1-4577-AE37-7CE7AB3C81E8}"/>
              </a:ext>
            </a:extLst>
          </p:cNvPr>
          <p:cNvSpPr txBox="1"/>
          <p:nvPr/>
        </p:nvSpPr>
        <p:spPr>
          <a:xfrm>
            <a:off x="6478664" y="4761845"/>
            <a:ext cx="1048330" cy="44267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Coordination</a:t>
            </a: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1219CAA5-8F2C-418C-A6D5-08A11ED57398}"/>
              </a:ext>
            </a:extLst>
          </p:cNvPr>
          <p:cNvSpPr/>
          <p:nvPr/>
        </p:nvSpPr>
        <p:spPr>
          <a:xfrm>
            <a:off x="6442470" y="4700056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6" name="Picture 10" descr="Image associée">
            <a:extLst>
              <a:ext uri="{FF2B5EF4-FFF2-40B4-BE49-F238E27FC236}">
                <a16:creationId xmlns:a16="http://schemas.microsoft.com/office/drawing/2014/main" id="{CA57BDFA-C33D-401B-BDFD-7E4475487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2" y="4372174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Graphique 56" descr="Smartphone">
            <a:extLst>
              <a:ext uri="{FF2B5EF4-FFF2-40B4-BE49-F238E27FC236}">
                <a16:creationId xmlns:a16="http://schemas.microsoft.com/office/drawing/2014/main" id="{E8B5DB50-24E6-41B7-B198-D5F3AC53550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449157" y="2417783"/>
            <a:ext cx="266855" cy="251979"/>
          </a:xfrm>
          <a:prstGeom prst="rect">
            <a:avLst/>
          </a:prstGeom>
        </p:spPr>
      </p:pic>
      <p:pic>
        <p:nvPicPr>
          <p:cNvPr id="58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C9A0BEA0-08E7-4A6D-888A-36B4A2454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068" y="2320425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associée">
            <a:extLst>
              <a:ext uri="{FF2B5EF4-FFF2-40B4-BE49-F238E27FC236}">
                <a16:creationId xmlns:a16="http://schemas.microsoft.com/office/drawing/2014/main" id="{FEF7ACE1-74A4-44BA-9246-28DEC3ADD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232" y="2325326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374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Flèche : double flèche verticale 133">
            <a:extLst>
              <a:ext uri="{FF2B5EF4-FFF2-40B4-BE49-F238E27FC236}">
                <a16:creationId xmlns:a16="http://schemas.microsoft.com/office/drawing/2014/main" id="{CE4A1040-D459-4472-A8B1-79B12F135216}"/>
              </a:ext>
            </a:extLst>
          </p:cNvPr>
          <p:cNvSpPr/>
          <p:nvPr/>
        </p:nvSpPr>
        <p:spPr>
          <a:xfrm>
            <a:off x="7020013" y="3281724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lèche : double flèche verticale 71">
            <a:extLst>
              <a:ext uri="{FF2B5EF4-FFF2-40B4-BE49-F238E27FC236}">
                <a16:creationId xmlns:a16="http://schemas.microsoft.com/office/drawing/2014/main" id="{B72E4CFF-5F36-4DF6-B08C-C769118B08EF}"/>
              </a:ext>
            </a:extLst>
          </p:cNvPr>
          <p:cNvSpPr/>
          <p:nvPr/>
        </p:nvSpPr>
        <p:spPr>
          <a:xfrm>
            <a:off x="8491441" y="3254575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lèche : double flèche verticale 41">
            <a:extLst>
              <a:ext uri="{FF2B5EF4-FFF2-40B4-BE49-F238E27FC236}">
                <a16:creationId xmlns:a16="http://schemas.microsoft.com/office/drawing/2014/main" id="{A28EF85F-4BA2-46D2-9AB1-BFD4126437B7}"/>
              </a:ext>
            </a:extLst>
          </p:cNvPr>
          <p:cNvSpPr/>
          <p:nvPr/>
        </p:nvSpPr>
        <p:spPr>
          <a:xfrm>
            <a:off x="4541158" y="3314708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826244" cy="836022"/>
          </a:xfrm>
        </p:spPr>
        <p:txBody>
          <a:bodyPr anchor="ctr"/>
          <a:lstStyle/>
          <a:p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Les étapes clés de la séquence 2 : </a:t>
            </a:r>
            <a:b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mise en œuvre du suivi proximal coordonné avec la ville 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789877" y="6492875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441E351-FE08-45BA-8991-AF9C8CB37A38}"/>
              </a:ext>
            </a:extLst>
          </p:cNvPr>
          <p:cNvSpPr/>
          <p:nvPr/>
        </p:nvSpPr>
        <p:spPr>
          <a:xfrm>
            <a:off x="163832" y="1317527"/>
            <a:ext cx="11943198" cy="2560641"/>
          </a:xfrm>
          <a:prstGeom prst="rect">
            <a:avLst/>
          </a:prstGeom>
          <a:solidFill>
            <a:srgbClr val="ED7D31">
              <a:lumMod val="20000"/>
              <a:lumOff val="80000"/>
              <a:alpha val="3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2B82C0-827E-4978-B2DC-6AC2E474E40B}"/>
              </a:ext>
            </a:extLst>
          </p:cNvPr>
          <p:cNvSpPr/>
          <p:nvPr/>
        </p:nvSpPr>
        <p:spPr>
          <a:xfrm>
            <a:off x="192078" y="3809754"/>
            <a:ext cx="11929616" cy="2883146"/>
          </a:xfrm>
          <a:prstGeom prst="rect">
            <a:avLst/>
          </a:prstGeom>
          <a:solidFill>
            <a:srgbClr val="70AD47">
              <a:lumMod val="20000"/>
              <a:lumOff val="80000"/>
              <a:alpha val="5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DE823D8-146B-490C-AB61-B87E8CFFB078}"/>
              </a:ext>
            </a:extLst>
          </p:cNvPr>
          <p:cNvSpPr/>
          <p:nvPr/>
        </p:nvSpPr>
        <p:spPr>
          <a:xfrm rot="16200000">
            <a:off x="-270205" y="2344224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F359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 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1B0B5825-51ED-477E-87C6-29605AF23980}"/>
              </a:ext>
            </a:extLst>
          </p:cNvPr>
          <p:cNvSpPr/>
          <p:nvPr/>
        </p:nvSpPr>
        <p:spPr>
          <a:xfrm rot="16200000">
            <a:off x="-270205" y="5295466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Ville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65F88ED-AA9A-4329-A7CB-2DD4C459A0D8}"/>
              </a:ext>
            </a:extLst>
          </p:cNvPr>
          <p:cNvSpPr txBox="1"/>
          <p:nvPr/>
        </p:nvSpPr>
        <p:spPr>
          <a:xfrm>
            <a:off x="9705495" y="2009978"/>
            <a:ext cx="1227172" cy="442800"/>
          </a:xfrm>
          <a:prstGeom prst="roundRect">
            <a:avLst/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sz="800" b="1" cap="small"/>
              <a:t>Consultation d’évolution tumorale/renouvellement</a:t>
            </a:r>
          </a:p>
        </p:txBody>
      </p:sp>
      <p:pic>
        <p:nvPicPr>
          <p:cNvPr id="63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1A39E11F-C3DE-4CA9-B48E-13A157064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474" y="1553304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Ellipse 63">
            <a:extLst>
              <a:ext uri="{FF2B5EF4-FFF2-40B4-BE49-F238E27FC236}">
                <a16:creationId xmlns:a16="http://schemas.microsoft.com/office/drawing/2014/main" id="{3257C482-DE11-4645-92F7-5133BBA56490}"/>
              </a:ext>
            </a:extLst>
          </p:cNvPr>
          <p:cNvSpPr/>
          <p:nvPr/>
        </p:nvSpPr>
        <p:spPr>
          <a:xfrm>
            <a:off x="9670554" y="191087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168499A3-FF3B-44D1-AC33-8241165ADB2A}"/>
              </a:ext>
            </a:extLst>
          </p:cNvPr>
          <p:cNvSpPr/>
          <p:nvPr/>
        </p:nvSpPr>
        <p:spPr>
          <a:xfrm>
            <a:off x="2228826" y="1001122"/>
            <a:ext cx="9864000" cy="40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174625" defTabSz="914400">
              <a:defRPr/>
            </a:pPr>
            <a:r>
              <a:rPr lang="fr-FR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Suivi Proximal </a:t>
            </a:r>
            <a:r>
              <a:rPr lang="fr-FR" cap="small">
                <a:latin typeface="Segoe UI Light" panose="020B0502040204020203" pitchFamily="34" charset="0"/>
                <a:cs typeface="Segoe UI Light" panose="020B0502040204020203" pitchFamily="34" charset="0"/>
              </a:rPr>
              <a:t>– 3 mois</a:t>
            </a: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CD855AEB-BE69-46E3-8025-939D2DAD77A4}"/>
              </a:ext>
            </a:extLst>
          </p:cNvPr>
          <p:cNvSpPr/>
          <p:nvPr/>
        </p:nvSpPr>
        <p:spPr>
          <a:xfrm>
            <a:off x="192078" y="1001122"/>
            <a:ext cx="2088000" cy="408623"/>
          </a:xfrm>
          <a:prstGeom prst="roundRect">
            <a:avLst/>
          </a:prstGeom>
          <a:solidFill>
            <a:srgbClr val="AB9702"/>
          </a:solidFill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fr-FR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Séquence 2</a:t>
            </a:r>
          </a:p>
        </p:txBody>
      </p:sp>
      <p:sp>
        <p:nvSpPr>
          <p:cNvPr id="111" name="Ellipse 110">
            <a:extLst>
              <a:ext uri="{FF2B5EF4-FFF2-40B4-BE49-F238E27FC236}">
                <a16:creationId xmlns:a16="http://schemas.microsoft.com/office/drawing/2014/main" id="{A06D4255-CD6C-41B4-8A25-79B2F3F3437A}"/>
              </a:ext>
            </a:extLst>
          </p:cNvPr>
          <p:cNvSpPr/>
          <p:nvPr/>
        </p:nvSpPr>
        <p:spPr>
          <a:xfrm>
            <a:off x="11691635" y="1749957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19118563-60D6-48A3-95FA-BC732A7F308A}"/>
              </a:ext>
            </a:extLst>
          </p:cNvPr>
          <p:cNvSpPr txBox="1"/>
          <p:nvPr/>
        </p:nvSpPr>
        <p:spPr>
          <a:xfrm>
            <a:off x="4276220" y="2741305"/>
            <a:ext cx="1078594" cy="447556"/>
          </a:xfrm>
          <a:prstGeom prst="roundRect">
            <a:avLst>
              <a:gd name="adj" fmla="val 6804"/>
            </a:avLst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Transmission du CR</a:t>
            </a:r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E3E42612-291F-4F83-BD36-EB8FC99D064B}"/>
              </a:ext>
            </a:extLst>
          </p:cNvPr>
          <p:cNvSpPr/>
          <p:nvPr/>
        </p:nvSpPr>
        <p:spPr>
          <a:xfrm>
            <a:off x="4223105" y="2653422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45F61CF2-3DC3-4F01-A7F9-C1069BF8A86D}"/>
              </a:ext>
            </a:extLst>
          </p:cNvPr>
          <p:cNvSpPr txBox="1"/>
          <p:nvPr/>
        </p:nvSpPr>
        <p:spPr>
          <a:xfrm>
            <a:off x="4225120" y="4738780"/>
            <a:ext cx="1047600" cy="442819"/>
          </a:xfrm>
          <a:prstGeom prst="roundRect">
            <a:avLst>
              <a:gd name="adj" fmla="val 10082"/>
            </a:avLst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Transmission du </a:t>
            </a:r>
            <a:r>
              <a:rPr lang="fr-FR" err="1"/>
              <a:t>cr</a:t>
            </a:r>
            <a:endParaRPr lang="fr-FR"/>
          </a:p>
        </p:txBody>
      </p:sp>
      <p:pic>
        <p:nvPicPr>
          <p:cNvPr id="129" name="Picture 10" descr="Image associée">
            <a:extLst>
              <a:ext uri="{FF2B5EF4-FFF2-40B4-BE49-F238E27FC236}">
                <a16:creationId xmlns:a16="http://schemas.microsoft.com/office/drawing/2014/main" id="{E2F364B4-FA0A-41A8-8CA5-9BF6638AF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423" y="4438811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Ellipse 137">
            <a:extLst>
              <a:ext uri="{FF2B5EF4-FFF2-40B4-BE49-F238E27FC236}">
                <a16:creationId xmlns:a16="http://schemas.microsoft.com/office/drawing/2014/main" id="{E8773045-8508-4E38-AF88-7D9E5754850E}"/>
              </a:ext>
            </a:extLst>
          </p:cNvPr>
          <p:cNvSpPr/>
          <p:nvPr/>
        </p:nvSpPr>
        <p:spPr>
          <a:xfrm>
            <a:off x="4167875" y="467711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F0D418EC-5DD2-4587-A186-1EC0940BF822}"/>
              </a:ext>
            </a:extLst>
          </p:cNvPr>
          <p:cNvSpPr txBox="1"/>
          <p:nvPr/>
        </p:nvSpPr>
        <p:spPr>
          <a:xfrm>
            <a:off x="586981" y="5204018"/>
            <a:ext cx="1048330" cy="442674"/>
          </a:xfrm>
          <a:prstGeom prst="roundRect">
            <a:avLst/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Dispensation en officine</a:t>
            </a: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4509B7CB-2C38-4F5F-85C8-ED8014AED341}"/>
              </a:ext>
            </a:extLst>
          </p:cNvPr>
          <p:cNvSpPr/>
          <p:nvPr/>
        </p:nvSpPr>
        <p:spPr>
          <a:xfrm>
            <a:off x="550787" y="515316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7" name="Image 66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C2F14DCB-436A-44A1-BEB3-2CE2E7418E8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557" y="4864721"/>
            <a:ext cx="445930" cy="445930"/>
          </a:xfrm>
          <a:prstGeom prst="rect">
            <a:avLst/>
          </a:prstGeom>
        </p:spPr>
      </p:pic>
      <p:pic>
        <p:nvPicPr>
          <p:cNvPr id="66" name="Picture 10" descr="Image associée">
            <a:extLst>
              <a:ext uri="{FF2B5EF4-FFF2-40B4-BE49-F238E27FC236}">
                <a16:creationId xmlns:a16="http://schemas.microsoft.com/office/drawing/2014/main" id="{20418C34-856C-49D4-803A-35E5AA819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969" y="4849177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ECF6AD6A-CDD4-4275-B531-105BE4519D5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73" y="5498669"/>
            <a:ext cx="442675" cy="442675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F72F2737-B956-43A9-8D66-B67EDD034484}"/>
              </a:ext>
            </a:extLst>
          </p:cNvPr>
          <p:cNvSpPr txBox="1"/>
          <p:nvPr/>
        </p:nvSpPr>
        <p:spPr>
          <a:xfrm>
            <a:off x="5446692" y="2010041"/>
            <a:ext cx="1048330" cy="442674"/>
          </a:xfrm>
          <a:prstGeom prst="roundRect">
            <a:avLst/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Suivi du patient </a:t>
            </a: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37FEF766-B90D-41E8-898D-1CBB129E2082}"/>
              </a:ext>
            </a:extLst>
          </p:cNvPr>
          <p:cNvSpPr/>
          <p:nvPr/>
        </p:nvSpPr>
        <p:spPr>
          <a:xfrm>
            <a:off x="5410498" y="191087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1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F88EAC01-D854-4574-A266-C8EA814B6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480" y="1593453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BD070312-8D47-435B-87B0-CCC5014DB199}"/>
              </a:ext>
            </a:extLst>
          </p:cNvPr>
          <p:cNvSpPr txBox="1"/>
          <p:nvPr/>
        </p:nvSpPr>
        <p:spPr>
          <a:xfrm>
            <a:off x="8191915" y="2741305"/>
            <a:ext cx="1078594" cy="447556"/>
          </a:xfrm>
          <a:prstGeom prst="roundRect">
            <a:avLst>
              <a:gd name="adj" fmla="val 6804"/>
            </a:avLst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 cas d’urgences</a:t>
            </a: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76EFD287-6325-4237-BDFA-519522032585}"/>
              </a:ext>
            </a:extLst>
          </p:cNvPr>
          <p:cNvSpPr/>
          <p:nvPr/>
        </p:nvSpPr>
        <p:spPr>
          <a:xfrm>
            <a:off x="8138800" y="2653422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4BC0854B-19EE-4DD6-A9A1-CAEDA5D6F242}"/>
              </a:ext>
            </a:extLst>
          </p:cNvPr>
          <p:cNvSpPr txBox="1"/>
          <p:nvPr/>
        </p:nvSpPr>
        <p:spPr>
          <a:xfrm>
            <a:off x="8271644" y="4738781"/>
            <a:ext cx="1047600" cy="442800"/>
          </a:xfrm>
          <a:prstGeom prst="roundRect">
            <a:avLst>
              <a:gd name="adj" fmla="val 10082"/>
            </a:avLst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 cas d’urgences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F4AA3A7E-1238-4CDF-84F1-E5641F5456B2}"/>
              </a:ext>
            </a:extLst>
          </p:cNvPr>
          <p:cNvSpPr/>
          <p:nvPr/>
        </p:nvSpPr>
        <p:spPr>
          <a:xfrm>
            <a:off x="8214399" y="467711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1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460C7641-C80A-4663-AAB2-7CA4860DC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584" y="4388320"/>
            <a:ext cx="473431" cy="47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0" descr="Image associée">
            <a:extLst>
              <a:ext uri="{FF2B5EF4-FFF2-40B4-BE49-F238E27FC236}">
                <a16:creationId xmlns:a16="http://schemas.microsoft.com/office/drawing/2014/main" id="{F9F29DAF-33FB-4963-99E9-C26795A14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899" y="4375262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A62FAAAB-2331-4389-AA47-19E3DCFC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839" y="2324944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8AB6FE02-3A49-46F8-B79A-DB23A1BC6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254" y="2250360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2" descr="Image associée">
            <a:extLst>
              <a:ext uri="{FF2B5EF4-FFF2-40B4-BE49-F238E27FC236}">
                <a16:creationId xmlns:a16="http://schemas.microsoft.com/office/drawing/2014/main" id="{D9DA4FB0-047C-4917-9746-5E1B63E83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708" y="2288803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ZoneTexte 88">
            <a:extLst>
              <a:ext uri="{FF2B5EF4-FFF2-40B4-BE49-F238E27FC236}">
                <a16:creationId xmlns:a16="http://schemas.microsoft.com/office/drawing/2014/main" id="{24EBB225-024B-4927-9CE7-5F237A6573D9}"/>
              </a:ext>
            </a:extLst>
          </p:cNvPr>
          <p:cNvSpPr txBox="1"/>
          <p:nvPr/>
        </p:nvSpPr>
        <p:spPr>
          <a:xfrm>
            <a:off x="10967607" y="2010041"/>
            <a:ext cx="1075165" cy="442674"/>
          </a:xfrm>
          <a:prstGeom prst="roundRect">
            <a:avLst/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b="1" cap="small"/>
              <a:t>Décision de fin de séquence </a:t>
            </a:r>
          </a:p>
        </p:txBody>
      </p:sp>
      <p:pic>
        <p:nvPicPr>
          <p:cNvPr id="97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71FEB630-13C7-4784-97E0-DA2C85D71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0644" y="1558747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Ellipse 98">
            <a:extLst>
              <a:ext uri="{FF2B5EF4-FFF2-40B4-BE49-F238E27FC236}">
                <a16:creationId xmlns:a16="http://schemas.microsoft.com/office/drawing/2014/main" id="{83883A3D-D2BF-4705-A3D9-B78D094AD9A0}"/>
              </a:ext>
            </a:extLst>
          </p:cNvPr>
          <p:cNvSpPr/>
          <p:nvPr/>
        </p:nvSpPr>
        <p:spPr>
          <a:xfrm>
            <a:off x="10897724" y="191087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1" name="Flèche : double flèche verticale 90">
            <a:extLst>
              <a:ext uri="{FF2B5EF4-FFF2-40B4-BE49-F238E27FC236}">
                <a16:creationId xmlns:a16="http://schemas.microsoft.com/office/drawing/2014/main" id="{46BF9BE7-ADB4-44FE-8F9E-0849E866A3DD}"/>
              </a:ext>
            </a:extLst>
          </p:cNvPr>
          <p:cNvSpPr/>
          <p:nvPr/>
        </p:nvSpPr>
        <p:spPr>
          <a:xfrm>
            <a:off x="2679695" y="3314708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CC9514D8-78B1-4CC4-8903-63FC4487484C}"/>
              </a:ext>
            </a:extLst>
          </p:cNvPr>
          <p:cNvSpPr txBox="1"/>
          <p:nvPr/>
        </p:nvSpPr>
        <p:spPr>
          <a:xfrm>
            <a:off x="2426255" y="2757289"/>
            <a:ext cx="1078594" cy="415588"/>
          </a:xfrm>
          <a:prstGeom prst="roundRect">
            <a:avLst>
              <a:gd name="adj" fmla="val 6804"/>
            </a:avLst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Conciliation de suivi</a:t>
            </a:r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46DEFE0A-EC09-4F47-B765-D4D873A303B1}"/>
              </a:ext>
            </a:extLst>
          </p:cNvPr>
          <p:cNvSpPr/>
          <p:nvPr/>
        </p:nvSpPr>
        <p:spPr>
          <a:xfrm>
            <a:off x="2373140" y="2653422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6" name="Picture 12" descr="Image associée">
            <a:extLst>
              <a:ext uri="{FF2B5EF4-FFF2-40B4-BE49-F238E27FC236}">
                <a16:creationId xmlns:a16="http://schemas.microsoft.com/office/drawing/2014/main" id="{D717BB6F-6232-4E8A-9F10-79737CFBD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269" y="2387039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36030FB0-D6ED-4457-9EDB-261B9F926141}"/>
              </a:ext>
            </a:extLst>
          </p:cNvPr>
          <p:cNvSpPr txBox="1"/>
          <p:nvPr/>
        </p:nvSpPr>
        <p:spPr>
          <a:xfrm>
            <a:off x="2474225" y="4738781"/>
            <a:ext cx="1047600" cy="442800"/>
          </a:xfrm>
          <a:prstGeom prst="roundRect">
            <a:avLst>
              <a:gd name="adj" fmla="val 10082"/>
            </a:avLst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Conciliation de suivi</a:t>
            </a:r>
          </a:p>
        </p:txBody>
      </p:sp>
      <p:pic>
        <p:nvPicPr>
          <p:cNvPr id="108" name="Picture 10" descr="Image associée">
            <a:extLst>
              <a:ext uri="{FF2B5EF4-FFF2-40B4-BE49-F238E27FC236}">
                <a16:creationId xmlns:a16="http://schemas.microsoft.com/office/drawing/2014/main" id="{6FE0AB28-171D-4C9E-B616-CE0F87DF9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480" y="4384003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Ellipse 115">
            <a:extLst>
              <a:ext uri="{FF2B5EF4-FFF2-40B4-BE49-F238E27FC236}">
                <a16:creationId xmlns:a16="http://schemas.microsoft.com/office/drawing/2014/main" id="{4BED472F-9C89-402A-B2E7-C42CF42263A2}"/>
              </a:ext>
            </a:extLst>
          </p:cNvPr>
          <p:cNvSpPr/>
          <p:nvPr/>
        </p:nvSpPr>
        <p:spPr>
          <a:xfrm>
            <a:off x="2416980" y="467711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7" name="Graphique 126" descr="Smartphone">
            <a:extLst>
              <a:ext uri="{FF2B5EF4-FFF2-40B4-BE49-F238E27FC236}">
                <a16:creationId xmlns:a16="http://schemas.microsoft.com/office/drawing/2014/main" id="{19458F68-01FA-412D-946A-25F3EA7238F8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422501" y="1706485"/>
            <a:ext cx="266855" cy="251979"/>
          </a:xfrm>
          <a:prstGeom prst="rect">
            <a:avLst/>
          </a:prstGeom>
        </p:spPr>
      </p:pic>
      <p:sp>
        <p:nvSpPr>
          <p:cNvPr id="109" name="Flèche : chevron 108">
            <a:extLst>
              <a:ext uri="{FF2B5EF4-FFF2-40B4-BE49-F238E27FC236}">
                <a16:creationId xmlns:a16="http://schemas.microsoft.com/office/drawing/2014/main" id="{83BF9F9E-7368-4E50-A34D-EA0E5B507EBE}"/>
              </a:ext>
            </a:extLst>
          </p:cNvPr>
          <p:cNvSpPr/>
          <p:nvPr/>
        </p:nvSpPr>
        <p:spPr>
          <a:xfrm>
            <a:off x="66524" y="3621736"/>
            <a:ext cx="12026301" cy="504000"/>
          </a:xfrm>
          <a:prstGeom prst="chevron">
            <a:avLst/>
          </a:prstGeom>
          <a:solidFill>
            <a:srgbClr val="AB97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sz="1600" b="1" kern="0" cap="small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63576E0C-6EA8-45B9-B9CB-80520E3D1949}"/>
              </a:ext>
            </a:extLst>
          </p:cNvPr>
          <p:cNvSpPr txBox="1"/>
          <p:nvPr/>
        </p:nvSpPr>
        <p:spPr>
          <a:xfrm>
            <a:off x="6777839" y="2743746"/>
            <a:ext cx="1048330" cy="442674"/>
          </a:xfrm>
          <a:prstGeom prst="roundRect">
            <a:avLst/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Coordination</a:t>
            </a:r>
          </a:p>
        </p:txBody>
      </p:sp>
      <p:sp>
        <p:nvSpPr>
          <p:cNvPr id="131" name="Ellipse 130">
            <a:extLst>
              <a:ext uri="{FF2B5EF4-FFF2-40B4-BE49-F238E27FC236}">
                <a16:creationId xmlns:a16="http://schemas.microsoft.com/office/drawing/2014/main" id="{A14F2C1E-D791-4EE8-ACB5-47B2069DE343}"/>
              </a:ext>
            </a:extLst>
          </p:cNvPr>
          <p:cNvSpPr/>
          <p:nvPr/>
        </p:nvSpPr>
        <p:spPr>
          <a:xfrm>
            <a:off x="6741645" y="2653422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F368A051-9005-4162-93A6-664FFC96A89F}"/>
              </a:ext>
            </a:extLst>
          </p:cNvPr>
          <p:cNvSpPr txBox="1"/>
          <p:nvPr/>
        </p:nvSpPr>
        <p:spPr>
          <a:xfrm>
            <a:off x="6783155" y="4738907"/>
            <a:ext cx="1048330" cy="442674"/>
          </a:xfrm>
          <a:prstGeom prst="roundRect">
            <a:avLst/>
          </a:prstGeom>
          <a:solidFill>
            <a:srgbClr val="FEF9D6"/>
          </a:solidFill>
          <a:ln>
            <a:solidFill>
              <a:srgbClr val="AB970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Coordination</a:t>
            </a:r>
          </a:p>
        </p:txBody>
      </p:sp>
      <p:sp>
        <p:nvSpPr>
          <p:cNvPr id="133" name="Ellipse 132">
            <a:extLst>
              <a:ext uri="{FF2B5EF4-FFF2-40B4-BE49-F238E27FC236}">
                <a16:creationId xmlns:a16="http://schemas.microsoft.com/office/drawing/2014/main" id="{E9E4B219-0887-405A-9207-603205CF9A20}"/>
              </a:ext>
            </a:extLst>
          </p:cNvPr>
          <p:cNvSpPr/>
          <p:nvPr/>
        </p:nvSpPr>
        <p:spPr>
          <a:xfrm>
            <a:off x="6746961" y="467711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6" name="Picture 10" descr="Image associée">
            <a:extLst>
              <a:ext uri="{FF2B5EF4-FFF2-40B4-BE49-F238E27FC236}">
                <a16:creationId xmlns:a16="http://schemas.microsoft.com/office/drawing/2014/main" id="{7DB591E7-8258-4DB6-91E0-DF48516F3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143" y="4349236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Graphique 136" descr="Smartphone">
            <a:extLst>
              <a:ext uri="{FF2B5EF4-FFF2-40B4-BE49-F238E27FC236}">
                <a16:creationId xmlns:a16="http://schemas.microsoft.com/office/drawing/2014/main" id="{C0F830D1-495C-4EF8-AA16-AB7DB4B7189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753648" y="2394845"/>
            <a:ext cx="266855" cy="251979"/>
          </a:xfrm>
          <a:prstGeom prst="rect">
            <a:avLst/>
          </a:prstGeom>
        </p:spPr>
      </p:pic>
      <p:pic>
        <p:nvPicPr>
          <p:cNvPr id="139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1CC1D73F-2940-4496-9DA2-1AE94A78D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559" y="2297487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ccolade ouvrante 2">
            <a:extLst>
              <a:ext uri="{FF2B5EF4-FFF2-40B4-BE49-F238E27FC236}">
                <a16:creationId xmlns:a16="http://schemas.microsoft.com/office/drawing/2014/main" id="{CE8EC9B6-CEA7-4FB8-8D18-4B91EE9FA6E2}"/>
              </a:ext>
            </a:extLst>
          </p:cNvPr>
          <p:cNvSpPr/>
          <p:nvPr/>
        </p:nvSpPr>
        <p:spPr>
          <a:xfrm rot="16200000">
            <a:off x="4906948" y="1626963"/>
            <a:ext cx="195847" cy="9058492"/>
          </a:xfrm>
          <a:prstGeom prst="leftBrace">
            <a:avLst/>
          </a:prstGeom>
          <a:ln>
            <a:solidFill>
              <a:srgbClr val="AB97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3445C3-E61F-4B73-BA81-41F92E2AD216}"/>
              </a:ext>
            </a:extLst>
          </p:cNvPr>
          <p:cNvSpPr txBox="1"/>
          <p:nvPr/>
        </p:nvSpPr>
        <p:spPr>
          <a:xfrm>
            <a:off x="2192551" y="6312723"/>
            <a:ext cx="602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cap="small"/>
              <a:t>Etapes qui se reproduisent chaque mois de la séquence (3 fois) </a:t>
            </a:r>
          </a:p>
        </p:txBody>
      </p:sp>
      <p:sp>
        <p:nvSpPr>
          <p:cNvPr id="90" name="Parenthèse ouvrante 89">
            <a:extLst>
              <a:ext uri="{FF2B5EF4-FFF2-40B4-BE49-F238E27FC236}">
                <a16:creationId xmlns:a16="http://schemas.microsoft.com/office/drawing/2014/main" id="{6D032F1C-6DC9-49BF-9842-847CDE687BE5}"/>
              </a:ext>
            </a:extLst>
          </p:cNvPr>
          <p:cNvSpPr/>
          <p:nvPr/>
        </p:nvSpPr>
        <p:spPr>
          <a:xfrm>
            <a:off x="3682127" y="2966345"/>
            <a:ext cx="567711" cy="2009927"/>
          </a:xfrm>
          <a:prstGeom prst="leftBracket">
            <a:avLst>
              <a:gd name="adj" fmla="val 149943"/>
            </a:avLst>
          </a:prstGeom>
          <a:ln w="19050" cap="flat" cmpd="sng" algn="ctr">
            <a:solidFill>
              <a:schemeClr val="accent4">
                <a:lumMod val="75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9868A2C4-4538-4EF5-BCD3-3CDF5B1C398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717" y="3644026"/>
            <a:ext cx="442675" cy="442675"/>
          </a:xfrm>
          <a:prstGeom prst="rect">
            <a:avLst/>
          </a:prstGeom>
          <a:ln>
            <a:noFill/>
          </a:ln>
        </p:spPr>
      </p:pic>
      <p:sp>
        <p:nvSpPr>
          <p:cNvPr id="93" name="Rectangle : coins arrondis 92">
            <a:extLst>
              <a:ext uri="{FF2B5EF4-FFF2-40B4-BE49-F238E27FC236}">
                <a16:creationId xmlns:a16="http://schemas.microsoft.com/office/drawing/2014/main" id="{1EF43C81-9131-453E-990C-3D78AE3351EB}"/>
              </a:ext>
            </a:extLst>
          </p:cNvPr>
          <p:cNvSpPr/>
          <p:nvPr/>
        </p:nvSpPr>
        <p:spPr>
          <a:xfrm>
            <a:off x="3419310" y="4158978"/>
            <a:ext cx="521370" cy="1653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5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</a:t>
            </a:r>
            <a:endParaRPr lang="fr-FR" b="1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9" name="Picture 12" descr="Image associée">
            <a:extLst>
              <a:ext uri="{FF2B5EF4-FFF2-40B4-BE49-F238E27FC236}">
                <a16:creationId xmlns:a16="http://schemas.microsoft.com/office/drawing/2014/main" id="{8F988E61-5CA5-44B7-AB07-ECFE35AED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723" y="2302388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381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lèche : double flèche verticale 59">
            <a:extLst>
              <a:ext uri="{FF2B5EF4-FFF2-40B4-BE49-F238E27FC236}">
                <a16:creationId xmlns:a16="http://schemas.microsoft.com/office/drawing/2014/main" id="{A416BD3F-FB82-45D6-935F-24B6F8CC26CE}"/>
              </a:ext>
            </a:extLst>
          </p:cNvPr>
          <p:cNvSpPr/>
          <p:nvPr/>
        </p:nvSpPr>
        <p:spPr>
          <a:xfrm>
            <a:off x="6127086" y="3243560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4" name="Flèche : double flèche verticale 133">
            <a:extLst>
              <a:ext uri="{FF2B5EF4-FFF2-40B4-BE49-F238E27FC236}">
                <a16:creationId xmlns:a16="http://schemas.microsoft.com/office/drawing/2014/main" id="{CE4A1040-D459-4472-A8B1-79B12F135216}"/>
              </a:ext>
            </a:extLst>
          </p:cNvPr>
          <p:cNvSpPr/>
          <p:nvPr/>
        </p:nvSpPr>
        <p:spPr>
          <a:xfrm>
            <a:off x="7295779" y="3281724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lèche : double flèche verticale 71">
            <a:extLst>
              <a:ext uri="{FF2B5EF4-FFF2-40B4-BE49-F238E27FC236}">
                <a16:creationId xmlns:a16="http://schemas.microsoft.com/office/drawing/2014/main" id="{B72E4CFF-5F36-4DF6-B08C-C769118B08EF}"/>
              </a:ext>
            </a:extLst>
          </p:cNvPr>
          <p:cNvSpPr/>
          <p:nvPr/>
        </p:nvSpPr>
        <p:spPr>
          <a:xfrm>
            <a:off x="8665609" y="3254575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lèche : double flèche verticale 41">
            <a:extLst>
              <a:ext uri="{FF2B5EF4-FFF2-40B4-BE49-F238E27FC236}">
                <a16:creationId xmlns:a16="http://schemas.microsoft.com/office/drawing/2014/main" id="{A28EF85F-4BA2-46D2-9AB1-BFD4126437B7}"/>
              </a:ext>
            </a:extLst>
          </p:cNvPr>
          <p:cNvSpPr/>
          <p:nvPr/>
        </p:nvSpPr>
        <p:spPr>
          <a:xfrm>
            <a:off x="3963098" y="3245108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0826244" cy="836022"/>
          </a:xfrm>
        </p:spPr>
        <p:txBody>
          <a:bodyPr anchor="ctr"/>
          <a:lstStyle/>
          <a:p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Les étapes clés de la séquence 3 : </a:t>
            </a:r>
            <a:b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mise en œuvre du suivi </a:t>
            </a:r>
            <a:r>
              <a:rPr lang="fr-FR">
                <a:latin typeface="Segoe UI Semibold" panose="020B0702040204020203" pitchFamily="34" charset="0"/>
                <a:cs typeface="Segoe UI Semibold" panose="020B0702040204020203" pitchFamily="34" charset="0"/>
              </a:rPr>
              <a:t>dist</a:t>
            </a:r>
            <a:r>
              <a:rPr lang="fr-FR" sz="2400">
                <a:latin typeface="Segoe UI Semibold" panose="020B0702040204020203" pitchFamily="34" charset="0"/>
                <a:cs typeface="Segoe UI Semibold" panose="020B0702040204020203" pitchFamily="34" charset="0"/>
              </a:rPr>
              <a:t>al coordonné avec la ville 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789877" y="6492875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441E351-FE08-45BA-8991-AF9C8CB37A38}"/>
              </a:ext>
            </a:extLst>
          </p:cNvPr>
          <p:cNvSpPr/>
          <p:nvPr/>
        </p:nvSpPr>
        <p:spPr>
          <a:xfrm>
            <a:off x="163832" y="1317527"/>
            <a:ext cx="11943198" cy="2560641"/>
          </a:xfrm>
          <a:prstGeom prst="rect">
            <a:avLst/>
          </a:prstGeom>
          <a:solidFill>
            <a:srgbClr val="ED7D31">
              <a:lumMod val="20000"/>
              <a:lumOff val="80000"/>
              <a:alpha val="3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2B82C0-827E-4978-B2DC-6AC2E474E40B}"/>
              </a:ext>
            </a:extLst>
          </p:cNvPr>
          <p:cNvSpPr/>
          <p:nvPr/>
        </p:nvSpPr>
        <p:spPr>
          <a:xfrm>
            <a:off x="192078" y="3809754"/>
            <a:ext cx="11929616" cy="2883146"/>
          </a:xfrm>
          <a:prstGeom prst="rect">
            <a:avLst/>
          </a:prstGeom>
          <a:solidFill>
            <a:srgbClr val="70AD47">
              <a:lumMod val="20000"/>
              <a:lumOff val="80000"/>
              <a:alpha val="5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DE823D8-146B-490C-AB61-B87E8CFFB078}"/>
              </a:ext>
            </a:extLst>
          </p:cNvPr>
          <p:cNvSpPr/>
          <p:nvPr/>
        </p:nvSpPr>
        <p:spPr>
          <a:xfrm rot="16200000">
            <a:off x="-270205" y="2344224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F3590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 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1B0B5825-51ED-477E-87C6-29605AF23980}"/>
              </a:ext>
            </a:extLst>
          </p:cNvPr>
          <p:cNvSpPr/>
          <p:nvPr/>
        </p:nvSpPr>
        <p:spPr>
          <a:xfrm rot="16200000">
            <a:off x="-270205" y="5295466"/>
            <a:ext cx="816635" cy="276225"/>
          </a:xfrm>
          <a:prstGeom prst="roundRect">
            <a:avLst>
              <a:gd name="adj" fmla="val 50000"/>
            </a:avLst>
          </a:prstGeom>
          <a:solidFill>
            <a:srgbClr val="70AD47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Ville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65F88ED-AA9A-4329-A7CB-2DD4C459A0D8}"/>
              </a:ext>
            </a:extLst>
          </p:cNvPr>
          <p:cNvSpPr txBox="1"/>
          <p:nvPr/>
        </p:nvSpPr>
        <p:spPr>
          <a:xfrm>
            <a:off x="9705495" y="1981438"/>
            <a:ext cx="1108800" cy="442800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sz="700" b="1" cap="small"/>
              <a:t>Consultation d’évolution tumorale/renouvellement</a:t>
            </a:r>
          </a:p>
        </p:txBody>
      </p:sp>
      <p:pic>
        <p:nvPicPr>
          <p:cNvPr id="63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1A39E11F-C3DE-4CA9-B48E-13A157064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474" y="1553304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Ellipse 63">
            <a:extLst>
              <a:ext uri="{FF2B5EF4-FFF2-40B4-BE49-F238E27FC236}">
                <a16:creationId xmlns:a16="http://schemas.microsoft.com/office/drawing/2014/main" id="{3257C482-DE11-4645-92F7-5133BBA56490}"/>
              </a:ext>
            </a:extLst>
          </p:cNvPr>
          <p:cNvSpPr/>
          <p:nvPr/>
        </p:nvSpPr>
        <p:spPr>
          <a:xfrm>
            <a:off x="9670554" y="185379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168499A3-FF3B-44D1-AC33-8241165ADB2A}"/>
              </a:ext>
            </a:extLst>
          </p:cNvPr>
          <p:cNvSpPr/>
          <p:nvPr/>
        </p:nvSpPr>
        <p:spPr>
          <a:xfrm>
            <a:off x="2228826" y="1001122"/>
            <a:ext cx="9864000" cy="40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174625" defTabSz="914400">
              <a:defRPr/>
            </a:pPr>
            <a:r>
              <a:rPr lang="fr-FR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Suivi distal </a:t>
            </a:r>
            <a:r>
              <a:rPr lang="fr-FR" cap="small">
                <a:latin typeface="Segoe UI Light" panose="020B0502040204020203" pitchFamily="34" charset="0"/>
                <a:cs typeface="Segoe UI Light" panose="020B0502040204020203" pitchFamily="34" charset="0"/>
              </a:rPr>
              <a:t>– 6 mois</a:t>
            </a: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CD855AEB-BE69-46E3-8025-939D2DAD77A4}"/>
              </a:ext>
            </a:extLst>
          </p:cNvPr>
          <p:cNvSpPr/>
          <p:nvPr/>
        </p:nvSpPr>
        <p:spPr>
          <a:xfrm>
            <a:off x="192078" y="1001122"/>
            <a:ext cx="2088000" cy="4086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fr-FR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Séquence 3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19118563-60D6-48A3-95FA-BC732A7F308A}"/>
              </a:ext>
            </a:extLst>
          </p:cNvPr>
          <p:cNvSpPr txBox="1"/>
          <p:nvPr/>
        </p:nvSpPr>
        <p:spPr>
          <a:xfrm>
            <a:off x="3725857" y="2703473"/>
            <a:ext cx="1078594" cy="447556"/>
          </a:xfrm>
          <a:prstGeom prst="roundRect">
            <a:avLst>
              <a:gd name="adj" fmla="val 6804"/>
            </a:avLst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Transmission du CR</a:t>
            </a:r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E3E42612-291F-4F83-BD36-EB8FC99D064B}"/>
              </a:ext>
            </a:extLst>
          </p:cNvPr>
          <p:cNvSpPr/>
          <p:nvPr/>
        </p:nvSpPr>
        <p:spPr>
          <a:xfrm>
            <a:off x="3672742" y="259923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45F61CF2-3DC3-4F01-A7F9-C1069BF8A86D}"/>
              </a:ext>
            </a:extLst>
          </p:cNvPr>
          <p:cNvSpPr txBox="1"/>
          <p:nvPr/>
        </p:nvSpPr>
        <p:spPr>
          <a:xfrm>
            <a:off x="3714321" y="4765577"/>
            <a:ext cx="1047600" cy="442800"/>
          </a:xfrm>
          <a:prstGeom prst="roundRect">
            <a:avLst>
              <a:gd name="adj" fmla="val 10082"/>
            </a:avLst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Transmission du </a:t>
            </a:r>
            <a:r>
              <a:rPr lang="fr-FR" err="1"/>
              <a:t>cr</a:t>
            </a:r>
            <a:endParaRPr lang="fr-FR"/>
          </a:p>
        </p:txBody>
      </p:sp>
      <p:pic>
        <p:nvPicPr>
          <p:cNvPr id="129" name="Picture 10" descr="Image associée">
            <a:extLst>
              <a:ext uri="{FF2B5EF4-FFF2-40B4-BE49-F238E27FC236}">
                <a16:creationId xmlns:a16="http://schemas.microsoft.com/office/drawing/2014/main" id="{E2F364B4-FA0A-41A8-8CA5-9BF6638AF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60" y="4369211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Ellipse 137">
            <a:extLst>
              <a:ext uri="{FF2B5EF4-FFF2-40B4-BE49-F238E27FC236}">
                <a16:creationId xmlns:a16="http://schemas.microsoft.com/office/drawing/2014/main" id="{E8773045-8508-4E38-AF88-7D9E5754850E}"/>
              </a:ext>
            </a:extLst>
          </p:cNvPr>
          <p:cNvSpPr/>
          <p:nvPr/>
        </p:nvSpPr>
        <p:spPr>
          <a:xfrm>
            <a:off x="3617512" y="4630271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F0D418EC-5DD2-4587-A186-1EC0940BF822}"/>
              </a:ext>
            </a:extLst>
          </p:cNvPr>
          <p:cNvSpPr txBox="1"/>
          <p:nvPr/>
        </p:nvSpPr>
        <p:spPr>
          <a:xfrm>
            <a:off x="448441" y="5204018"/>
            <a:ext cx="1048330" cy="442674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Dispensation en officine</a:t>
            </a: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4509B7CB-2C38-4F5F-85C8-ED8014AED341}"/>
              </a:ext>
            </a:extLst>
          </p:cNvPr>
          <p:cNvSpPr/>
          <p:nvPr/>
        </p:nvSpPr>
        <p:spPr>
          <a:xfrm>
            <a:off x="412247" y="5153168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7" name="Image 66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C2F14DCB-436A-44A1-BEB3-2CE2E7418E8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17" y="4864721"/>
            <a:ext cx="445930" cy="445930"/>
          </a:xfrm>
          <a:prstGeom prst="rect">
            <a:avLst/>
          </a:prstGeom>
        </p:spPr>
      </p:pic>
      <p:pic>
        <p:nvPicPr>
          <p:cNvPr id="66" name="Picture 10" descr="Image associée">
            <a:extLst>
              <a:ext uri="{FF2B5EF4-FFF2-40B4-BE49-F238E27FC236}">
                <a16:creationId xmlns:a16="http://schemas.microsoft.com/office/drawing/2014/main" id="{20418C34-856C-49D4-803A-35E5AA819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29" y="4849177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ECF6AD6A-CDD4-4275-B531-105BE4519D5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433" y="5498669"/>
            <a:ext cx="442675" cy="442675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F72F2737-B956-43A9-8D66-B67EDD034484}"/>
              </a:ext>
            </a:extLst>
          </p:cNvPr>
          <p:cNvSpPr txBox="1"/>
          <p:nvPr/>
        </p:nvSpPr>
        <p:spPr>
          <a:xfrm>
            <a:off x="4647012" y="1981501"/>
            <a:ext cx="1048330" cy="442674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Suivi du patient </a:t>
            </a: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37FEF766-B90D-41E8-898D-1CBB129E2082}"/>
              </a:ext>
            </a:extLst>
          </p:cNvPr>
          <p:cNvSpPr/>
          <p:nvPr/>
        </p:nvSpPr>
        <p:spPr>
          <a:xfrm>
            <a:off x="4610818" y="185379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1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F88EAC01-D854-4574-A266-C8EA814B6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800" y="1536373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BD070312-8D47-435B-87B0-CCC5014DB199}"/>
              </a:ext>
            </a:extLst>
          </p:cNvPr>
          <p:cNvSpPr txBox="1"/>
          <p:nvPr/>
        </p:nvSpPr>
        <p:spPr>
          <a:xfrm>
            <a:off x="8366083" y="2703473"/>
            <a:ext cx="1078594" cy="447556"/>
          </a:xfrm>
          <a:prstGeom prst="roundRect">
            <a:avLst>
              <a:gd name="adj" fmla="val 6804"/>
            </a:avLst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 cas d’urgences</a:t>
            </a: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76EFD287-6325-4237-BDFA-519522032585}"/>
              </a:ext>
            </a:extLst>
          </p:cNvPr>
          <p:cNvSpPr/>
          <p:nvPr/>
        </p:nvSpPr>
        <p:spPr>
          <a:xfrm>
            <a:off x="8312968" y="259923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4BC0854B-19EE-4DD6-A9A1-CAEDA5D6F242}"/>
              </a:ext>
            </a:extLst>
          </p:cNvPr>
          <p:cNvSpPr txBox="1"/>
          <p:nvPr/>
        </p:nvSpPr>
        <p:spPr>
          <a:xfrm>
            <a:off x="8445812" y="4730040"/>
            <a:ext cx="1047600" cy="501076"/>
          </a:xfrm>
          <a:prstGeom prst="roundRect">
            <a:avLst>
              <a:gd name="adj" fmla="val 10082"/>
            </a:avLst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En cas d’urgences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F4AA3A7E-1238-4CDF-84F1-E5641F5456B2}"/>
              </a:ext>
            </a:extLst>
          </p:cNvPr>
          <p:cNvSpPr/>
          <p:nvPr/>
        </p:nvSpPr>
        <p:spPr>
          <a:xfrm>
            <a:off x="8388567" y="4630271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1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460C7641-C80A-4663-AAB2-7CA4860DC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724" y="4388320"/>
            <a:ext cx="473431" cy="47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0" descr="Image associée">
            <a:extLst>
              <a:ext uri="{FF2B5EF4-FFF2-40B4-BE49-F238E27FC236}">
                <a16:creationId xmlns:a16="http://schemas.microsoft.com/office/drawing/2014/main" id="{F9F29DAF-33FB-4963-99E9-C26795A14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039" y="4375262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A62FAAAB-2331-4389-AA47-19E3DCFC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007" y="2324944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8AB6FE02-3A49-46F8-B79A-DB23A1BC6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422" y="2250360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2" descr="Image associée">
            <a:extLst>
              <a:ext uri="{FF2B5EF4-FFF2-40B4-BE49-F238E27FC236}">
                <a16:creationId xmlns:a16="http://schemas.microsoft.com/office/drawing/2014/main" id="{D9DA4FB0-047C-4917-9746-5E1B63E83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820" y="2288803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ZoneTexte 88">
            <a:extLst>
              <a:ext uri="{FF2B5EF4-FFF2-40B4-BE49-F238E27FC236}">
                <a16:creationId xmlns:a16="http://schemas.microsoft.com/office/drawing/2014/main" id="{24EBB225-024B-4927-9CE7-5F237A6573D9}"/>
              </a:ext>
            </a:extLst>
          </p:cNvPr>
          <p:cNvSpPr txBox="1"/>
          <p:nvPr/>
        </p:nvSpPr>
        <p:spPr>
          <a:xfrm>
            <a:off x="10932667" y="1981501"/>
            <a:ext cx="1110106" cy="442674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b="1" cap="small"/>
              <a:t>Décision de fin de séquence </a:t>
            </a:r>
          </a:p>
        </p:txBody>
      </p:sp>
      <p:pic>
        <p:nvPicPr>
          <p:cNvPr id="97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71FEB630-13C7-4784-97E0-DA2C85D71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0644" y="1558747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Ellipse 98">
            <a:extLst>
              <a:ext uri="{FF2B5EF4-FFF2-40B4-BE49-F238E27FC236}">
                <a16:creationId xmlns:a16="http://schemas.microsoft.com/office/drawing/2014/main" id="{83883A3D-D2BF-4705-A3D9-B78D094AD9A0}"/>
              </a:ext>
            </a:extLst>
          </p:cNvPr>
          <p:cNvSpPr/>
          <p:nvPr/>
        </p:nvSpPr>
        <p:spPr>
          <a:xfrm>
            <a:off x="10897724" y="185379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1" name="Flèche : double flèche verticale 90">
            <a:extLst>
              <a:ext uri="{FF2B5EF4-FFF2-40B4-BE49-F238E27FC236}">
                <a16:creationId xmlns:a16="http://schemas.microsoft.com/office/drawing/2014/main" id="{46BF9BE7-ADB4-44FE-8F9E-0849E866A3DD}"/>
              </a:ext>
            </a:extLst>
          </p:cNvPr>
          <p:cNvSpPr/>
          <p:nvPr/>
        </p:nvSpPr>
        <p:spPr>
          <a:xfrm>
            <a:off x="2162084" y="3242622"/>
            <a:ext cx="550397" cy="1245459"/>
          </a:xfrm>
          <a:prstGeom prst="upDownArrow">
            <a:avLst/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CC9514D8-78B1-4CC4-8903-63FC4487484C}"/>
              </a:ext>
            </a:extLst>
          </p:cNvPr>
          <p:cNvSpPr txBox="1"/>
          <p:nvPr/>
        </p:nvSpPr>
        <p:spPr>
          <a:xfrm>
            <a:off x="1908650" y="2735441"/>
            <a:ext cx="1078594" cy="415588"/>
          </a:xfrm>
          <a:prstGeom prst="roundRect">
            <a:avLst>
              <a:gd name="adj" fmla="val 6804"/>
            </a:avLst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Conciliation de suivi</a:t>
            </a:r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46DEFE0A-EC09-4F47-B765-D4D873A303B1}"/>
              </a:ext>
            </a:extLst>
          </p:cNvPr>
          <p:cNvSpPr/>
          <p:nvPr/>
        </p:nvSpPr>
        <p:spPr>
          <a:xfrm>
            <a:off x="1855535" y="259923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6" name="Picture 12" descr="Image associée">
            <a:extLst>
              <a:ext uri="{FF2B5EF4-FFF2-40B4-BE49-F238E27FC236}">
                <a16:creationId xmlns:a16="http://schemas.microsoft.com/office/drawing/2014/main" id="{D717BB6F-6232-4E8A-9F10-79737CFBD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664" y="2314953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36030FB0-D6ED-4457-9EDB-261B9F926141}"/>
              </a:ext>
            </a:extLst>
          </p:cNvPr>
          <p:cNvSpPr txBox="1"/>
          <p:nvPr/>
        </p:nvSpPr>
        <p:spPr>
          <a:xfrm>
            <a:off x="1957124" y="4768960"/>
            <a:ext cx="1047600" cy="442800"/>
          </a:xfrm>
          <a:prstGeom prst="roundRect">
            <a:avLst>
              <a:gd name="adj" fmla="val 10082"/>
            </a:avLst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Conciliation de suivi</a:t>
            </a:r>
          </a:p>
        </p:txBody>
      </p:sp>
      <p:pic>
        <p:nvPicPr>
          <p:cNvPr id="108" name="Picture 10" descr="Image associée">
            <a:extLst>
              <a:ext uri="{FF2B5EF4-FFF2-40B4-BE49-F238E27FC236}">
                <a16:creationId xmlns:a16="http://schemas.microsoft.com/office/drawing/2014/main" id="{6FE0AB28-171D-4C9E-B616-CE0F87DF9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875" y="4311917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Ellipse 115">
            <a:extLst>
              <a:ext uri="{FF2B5EF4-FFF2-40B4-BE49-F238E27FC236}">
                <a16:creationId xmlns:a16="http://schemas.microsoft.com/office/drawing/2014/main" id="{4BED472F-9C89-402A-B2E7-C42CF42263A2}"/>
              </a:ext>
            </a:extLst>
          </p:cNvPr>
          <p:cNvSpPr/>
          <p:nvPr/>
        </p:nvSpPr>
        <p:spPr>
          <a:xfrm>
            <a:off x="1899375" y="4630271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endParaRPr lang="en-US" sz="105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7" name="Graphique 126" descr="Smartphone">
            <a:extLst>
              <a:ext uri="{FF2B5EF4-FFF2-40B4-BE49-F238E27FC236}">
                <a16:creationId xmlns:a16="http://schemas.microsoft.com/office/drawing/2014/main" id="{19458F68-01FA-412D-946A-25F3EA7238F8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622821" y="1649405"/>
            <a:ext cx="266855" cy="251979"/>
          </a:xfrm>
          <a:prstGeom prst="rect">
            <a:avLst/>
          </a:prstGeom>
        </p:spPr>
      </p:pic>
      <p:sp>
        <p:nvSpPr>
          <p:cNvPr id="109" name="Flèche : chevron 108">
            <a:extLst>
              <a:ext uri="{FF2B5EF4-FFF2-40B4-BE49-F238E27FC236}">
                <a16:creationId xmlns:a16="http://schemas.microsoft.com/office/drawing/2014/main" id="{83BF9F9E-7368-4E50-A34D-EA0E5B507EBE}"/>
              </a:ext>
            </a:extLst>
          </p:cNvPr>
          <p:cNvSpPr/>
          <p:nvPr/>
        </p:nvSpPr>
        <p:spPr>
          <a:xfrm>
            <a:off x="66524" y="3621736"/>
            <a:ext cx="12026301" cy="504000"/>
          </a:xfrm>
          <a:prstGeom prst="chevron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fr-FR" sz="1600" b="1" kern="0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Prescription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63576E0C-6EA8-45B9-B9CB-80520E3D1949}"/>
              </a:ext>
            </a:extLst>
          </p:cNvPr>
          <p:cNvSpPr txBox="1"/>
          <p:nvPr/>
        </p:nvSpPr>
        <p:spPr>
          <a:xfrm>
            <a:off x="7053605" y="2708355"/>
            <a:ext cx="1048330" cy="442674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Coordination</a:t>
            </a:r>
          </a:p>
        </p:txBody>
      </p:sp>
      <p:sp>
        <p:nvSpPr>
          <p:cNvPr id="131" name="Ellipse 130">
            <a:extLst>
              <a:ext uri="{FF2B5EF4-FFF2-40B4-BE49-F238E27FC236}">
                <a16:creationId xmlns:a16="http://schemas.microsoft.com/office/drawing/2014/main" id="{A14F2C1E-D791-4EE8-ACB5-47B2069DE343}"/>
              </a:ext>
            </a:extLst>
          </p:cNvPr>
          <p:cNvSpPr/>
          <p:nvPr/>
        </p:nvSpPr>
        <p:spPr>
          <a:xfrm>
            <a:off x="7017411" y="259923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F368A051-9005-4162-93A6-664FFC96A89F}"/>
              </a:ext>
            </a:extLst>
          </p:cNvPr>
          <p:cNvSpPr txBox="1"/>
          <p:nvPr/>
        </p:nvSpPr>
        <p:spPr>
          <a:xfrm>
            <a:off x="7058921" y="4704076"/>
            <a:ext cx="1048330" cy="499941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Coordination</a:t>
            </a:r>
          </a:p>
        </p:txBody>
      </p:sp>
      <p:sp>
        <p:nvSpPr>
          <p:cNvPr id="133" name="Ellipse 132">
            <a:extLst>
              <a:ext uri="{FF2B5EF4-FFF2-40B4-BE49-F238E27FC236}">
                <a16:creationId xmlns:a16="http://schemas.microsoft.com/office/drawing/2014/main" id="{E9E4B219-0887-405A-9207-603205CF9A20}"/>
              </a:ext>
            </a:extLst>
          </p:cNvPr>
          <p:cNvSpPr/>
          <p:nvPr/>
        </p:nvSpPr>
        <p:spPr>
          <a:xfrm>
            <a:off x="7022727" y="4630271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6" name="Picture 10" descr="Image associée">
            <a:extLst>
              <a:ext uri="{FF2B5EF4-FFF2-40B4-BE49-F238E27FC236}">
                <a16:creationId xmlns:a16="http://schemas.microsoft.com/office/drawing/2014/main" id="{7DB591E7-8258-4DB6-91E0-DF48516F3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247" y="4349048"/>
            <a:ext cx="521370" cy="52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Graphique 136" descr="Smartphone">
            <a:extLst>
              <a:ext uri="{FF2B5EF4-FFF2-40B4-BE49-F238E27FC236}">
                <a16:creationId xmlns:a16="http://schemas.microsoft.com/office/drawing/2014/main" id="{C0F830D1-495C-4EF8-AA16-AB7DB4B7189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897847" y="3048013"/>
            <a:ext cx="266855" cy="251979"/>
          </a:xfrm>
          <a:prstGeom prst="rect">
            <a:avLst/>
          </a:prstGeom>
        </p:spPr>
      </p:pic>
      <p:pic>
        <p:nvPicPr>
          <p:cNvPr id="139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1CC1D73F-2940-4496-9DA2-1AE94A78D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741" y="2297487"/>
            <a:ext cx="537268" cy="5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ccolade ouvrante 2">
            <a:extLst>
              <a:ext uri="{FF2B5EF4-FFF2-40B4-BE49-F238E27FC236}">
                <a16:creationId xmlns:a16="http://schemas.microsoft.com/office/drawing/2014/main" id="{CE8EC9B6-CEA7-4FB8-8D18-4B91EE9FA6E2}"/>
              </a:ext>
            </a:extLst>
          </p:cNvPr>
          <p:cNvSpPr/>
          <p:nvPr/>
        </p:nvSpPr>
        <p:spPr>
          <a:xfrm rot="16200000">
            <a:off x="4906948" y="1626963"/>
            <a:ext cx="195847" cy="9058492"/>
          </a:xfrm>
          <a:prstGeom prst="leftBrac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3445C3-E61F-4B73-BA81-41F92E2AD216}"/>
              </a:ext>
            </a:extLst>
          </p:cNvPr>
          <p:cNvSpPr txBox="1"/>
          <p:nvPr/>
        </p:nvSpPr>
        <p:spPr>
          <a:xfrm>
            <a:off x="2192551" y="6312723"/>
            <a:ext cx="602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cap="small"/>
              <a:t>Etapes qui se reproduisent chaque mois de la séquence (6 fois)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CB4671C4-E6A3-46B4-AE7E-76822339CC31}"/>
              </a:ext>
            </a:extLst>
          </p:cNvPr>
          <p:cNvSpPr txBox="1"/>
          <p:nvPr/>
        </p:nvSpPr>
        <p:spPr>
          <a:xfrm>
            <a:off x="5884912" y="2708355"/>
            <a:ext cx="1048330" cy="442674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Suivi alterné Oncologue/MT</a:t>
            </a:r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4AFCA01A-4D73-4E68-9719-6E0DAE833CFA}"/>
              </a:ext>
            </a:extLst>
          </p:cNvPr>
          <p:cNvSpPr/>
          <p:nvPr/>
        </p:nvSpPr>
        <p:spPr>
          <a:xfrm>
            <a:off x="5848718" y="2599235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5a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1796CC98-8901-485E-A32A-FB3D82E012EC}"/>
              </a:ext>
            </a:extLst>
          </p:cNvPr>
          <p:cNvSpPr txBox="1"/>
          <p:nvPr/>
        </p:nvSpPr>
        <p:spPr>
          <a:xfrm>
            <a:off x="5878119" y="4757009"/>
            <a:ext cx="1048330" cy="442674"/>
          </a:xfrm>
          <a:prstGeom prst="roundRect">
            <a:avLst/>
          </a:prstGeom>
          <a:solidFill>
            <a:srgbClr val="F2FBFC"/>
          </a:solidFill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/>
              <a:t>Suivi alterné Oncologue/MT</a:t>
            </a:r>
          </a:p>
        </p:txBody>
      </p:sp>
      <p:pic>
        <p:nvPicPr>
          <p:cNvPr id="93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7C45357F-FEFB-4984-946B-90775DB98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948" y="4382749"/>
            <a:ext cx="473431" cy="47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Image 93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82662FCE-9844-4EB0-BE18-16D642E8E0D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418" y="4406931"/>
            <a:ext cx="445930" cy="445930"/>
          </a:xfrm>
          <a:prstGeom prst="rect">
            <a:avLst/>
          </a:prstGeom>
        </p:spPr>
      </p:pic>
      <p:pic>
        <p:nvPicPr>
          <p:cNvPr id="98" name="Image 97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9C3BB343-FD75-46A6-A7BF-5195FDE1FE5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93" y="2331202"/>
            <a:ext cx="445930" cy="445930"/>
          </a:xfrm>
          <a:prstGeom prst="rect">
            <a:avLst/>
          </a:prstGeom>
        </p:spPr>
      </p:pic>
      <p:pic>
        <p:nvPicPr>
          <p:cNvPr id="100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A905302A-EEA3-44F5-9230-DB7A2B02D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811" y="2344024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B676375C-96F0-47A7-9541-46F0C7601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448" y="4373461"/>
            <a:ext cx="473431" cy="47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1650787A-BB7D-46A9-817D-ACD4E716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024" y="2321279"/>
            <a:ext cx="386706" cy="4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Graphique 103" descr="Smartphone">
            <a:extLst>
              <a:ext uri="{FF2B5EF4-FFF2-40B4-BE49-F238E27FC236}">
                <a16:creationId xmlns:a16="http://schemas.microsoft.com/office/drawing/2014/main" id="{14A1D1EA-470C-4E9B-ADCA-904E3BEA6AA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897847" y="5030032"/>
            <a:ext cx="266855" cy="251979"/>
          </a:xfrm>
          <a:prstGeom prst="rect">
            <a:avLst/>
          </a:prstGeom>
        </p:spPr>
      </p:pic>
      <p:sp>
        <p:nvSpPr>
          <p:cNvPr id="83" name="Ellipse 82">
            <a:extLst>
              <a:ext uri="{FF2B5EF4-FFF2-40B4-BE49-F238E27FC236}">
                <a16:creationId xmlns:a16="http://schemas.microsoft.com/office/drawing/2014/main" id="{EC1D634F-5E3A-4D61-830C-E0B945D71EE8}"/>
              </a:ext>
            </a:extLst>
          </p:cNvPr>
          <p:cNvSpPr/>
          <p:nvPr/>
        </p:nvSpPr>
        <p:spPr>
          <a:xfrm>
            <a:off x="5854034" y="4630271"/>
            <a:ext cx="195847" cy="195847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5b</a:t>
            </a:r>
            <a:endParaRPr lang="en-US" sz="800" b="1" kern="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2" name="Parenthèse ouvrante 81">
            <a:extLst>
              <a:ext uri="{FF2B5EF4-FFF2-40B4-BE49-F238E27FC236}">
                <a16:creationId xmlns:a16="http://schemas.microsoft.com/office/drawing/2014/main" id="{D95888BC-E6B0-4BF0-BD0F-CD552C09B7E9}"/>
              </a:ext>
            </a:extLst>
          </p:cNvPr>
          <p:cNvSpPr/>
          <p:nvPr/>
        </p:nvSpPr>
        <p:spPr>
          <a:xfrm>
            <a:off x="3210187" y="2852766"/>
            <a:ext cx="483705" cy="2145690"/>
          </a:xfrm>
          <a:prstGeom prst="leftBracket">
            <a:avLst>
              <a:gd name="adj" fmla="val 149943"/>
            </a:avLst>
          </a:prstGeom>
          <a:ln w="19050" cap="flat" cmpd="sng" algn="ctr">
            <a:solidFill>
              <a:schemeClr val="accent4">
                <a:lumMod val="75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7DA45820-CFA2-4A03-8291-7AE8B28F631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485" y="3650515"/>
            <a:ext cx="442675" cy="442675"/>
          </a:xfrm>
          <a:prstGeom prst="rect">
            <a:avLst/>
          </a:prstGeom>
          <a:ln>
            <a:noFill/>
          </a:ln>
        </p:spPr>
      </p:pic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F0E2B481-7CAE-45E8-B378-B7FDAD0B7E29}"/>
              </a:ext>
            </a:extLst>
          </p:cNvPr>
          <p:cNvSpPr/>
          <p:nvPr/>
        </p:nvSpPr>
        <p:spPr>
          <a:xfrm>
            <a:off x="2975078" y="4165467"/>
            <a:ext cx="521370" cy="1653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5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</a:t>
            </a:r>
            <a:endParaRPr lang="fr-FR" b="1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0" name="Picture 12" descr="Image associée">
            <a:extLst>
              <a:ext uri="{FF2B5EF4-FFF2-40B4-BE49-F238E27FC236}">
                <a16:creationId xmlns:a16="http://schemas.microsoft.com/office/drawing/2014/main" id="{18064339-270A-4388-B17B-B106AC8BE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20" y="2303644"/>
            <a:ext cx="537267" cy="5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933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634" y="-10888"/>
            <a:ext cx="10916061" cy="836022"/>
          </a:xfr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Les forfaits expérimentés sont calculés à la séquence de soins et permettent de rémunérer l’ensemble des acteurs du parcours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C3EC21-2954-4161-AFAE-71449B479CF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23" name="Rectangle 19">
            <a:extLst>
              <a:ext uri="{FF2B5EF4-FFF2-40B4-BE49-F238E27FC236}">
                <a16:creationId xmlns:a16="http://schemas.microsoft.com/office/drawing/2014/main" id="{126AF15B-2450-4413-A22B-CE2F090E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F8C380-F28D-4CED-84F2-A749377D474F}"/>
              </a:ext>
            </a:extLst>
          </p:cNvPr>
          <p:cNvSpPr/>
          <p:nvPr/>
        </p:nvSpPr>
        <p:spPr>
          <a:xfrm>
            <a:off x="177612" y="2710491"/>
            <a:ext cx="3618930" cy="1848057"/>
          </a:xfrm>
          <a:prstGeom prst="roundRect">
            <a:avLst>
              <a:gd name="adj" fmla="val 2612"/>
            </a:avLst>
          </a:prstGeom>
          <a:solidFill>
            <a:srgbClr val="EFC3C9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E13C4F9-B6E3-4515-BCE9-21582BD7B621}"/>
              </a:ext>
            </a:extLst>
          </p:cNvPr>
          <p:cNvSpPr/>
          <p:nvPr/>
        </p:nvSpPr>
        <p:spPr>
          <a:xfrm>
            <a:off x="8265453" y="2741628"/>
            <a:ext cx="3621932" cy="1816920"/>
          </a:xfrm>
          <a:prstGeom prst="roundRect">
            <a:avLst>
              <a:gd name="adj" fmla="val 2612"/>
            </a:avLst>
          </a:prstGeom>
          <a:solidFill>
            <a:srgbClr val="C8F2F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0F93D5F-1630-4EC2-BB62-C5446C44B384}"/>
              </a:ext>
            </a:extLst>
          </p:cNvPr>
          <p:cNvSpPr/>
          <p:nvPr/>
        </p:nvSpPr>
        <p:spPr>
          <a:xfrm>
            <a:off x="4187341" y="2710491"/>
            <a:ext cx="3672000" cy="1848057"/>
          </a:xfrm>
          <a:prstGeom prst="roundRect">
            <a:avLst>
              <a:gd name="adj" fmla="val 2612"/>
            </a:avLst>
          </a:prstGeom>
          <a:solidFill>
            <a:srgbClr val="FFECB7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2482F83-BB84-44D0-A5E9-8CC4C36EABD8}"/>
              </a:ext>
            </a:extLst>
          </p:cNvPr>
          <p:cNvSpPr/>
          <p:nvPr/>
        </p:nvSpPr>
        <p:spPr>
          <a:xfrm rot="5400000">
            <a:off x="481766" y="2568470"/>
            <a:ext cx="283478" cy="828863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Forfait</a:t>
            </a:r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CC62095F-00EB-42D9-88BF-A15CA27E29C7}"/>
              </a:ext>
            </a:extLst>
          </p:cNvPr>
          <p:cNvSpPr/>
          <p:nvPr/>
        </p:nvSpPr>
        <p:spPr>
          <a:xfrm rot="5400000">
            <a:off x="3103418" y="3490623"/>
            <a:ext cx="1816921" cy="31893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E9EB44B-63E6-4DFC-8220-0402379ACCDB}"/>
              </a:ext>
            </a:extLst>
          </p:cNvPr>
          <p:cNvSpPr/>
          <p:nvPr/>
        </p:nvSpPr>
        <p:spPr>
          <a:xfrm>
            <a:off x="1171170" y="3381268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303 €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2B455BA-E165-42D7-934C-AE69251B7F78}"/>
              </a:ext>
            </a:extLst>
          </p:cNvPr>
          <p:cNvSpPr/>
          <p:nvPr/>
        </p:nvSpPr>
        <p:spPr>
          <a:xfrm>
            <a:off x="1171170" y="3788969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80 €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4D59B86-B17C-428D-9179-CCF152A938C3}"/>
              </a:ext>
            </a:extLst>
          </p:cNvPr>
          <p:cNvSpPr/>
          <p:nvPr/>
        </p:nvSpPr>
        <p:spPr>
          <a:xfrm>
            <a:off x="1171170" y="4198710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25 €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CF616E0-02F3-4614-A92C-7C25592FB15C}"/>
              </a:ext>
            </a:extLst>
          </p:cNvPr>
          <p:cNvSpPr/>
          <p:nvPr/>
        </p:nvSpPr>
        <p:spPr>
          <a:xfrm>
            <a:off x="2705421" y="3381268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342 €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CFB0068-4F4A-4AF8-9CC4-EDB8E04523F6}"/>
              </a:ext>
            </a:extLst>
          </p:cNvPr>
          <p:cNvSpPr/>
          <p:nvPr/>
        </p:nvSpPr>
        <p:spPr>
          <a:xfrm>
            <a:off x="2703565" y="3788969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40 €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B081511-3388-4E14-BCC1-FA3F91127D4E}"/>
              </a:ext>
            </a:extLst>
          </p:cNvPr>
          <p:cNvSpPr/>
          <p:nvPr/>
        </p:nvSpPr>
        <p:spPr>
          <a:xfrm>
            <a:off x="2703565" y="4198710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25 €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E41FD85-6368-4FAC-A040-4952A6551DDD}"/>
              </a:ext>
            </a:extLst>
          </p:cNvPr>
          <p:cNvSpPr/>
          <p:nvPr/>
        </p:nvSpPr>
        <p:spPr>
          <a:xfrm rot="5400000">
            <a:off x="5862175" y="1560494"/>
            <a:ext cx="283478" cy="1674000"/>
          </a:xfrm>
          <a:prstGeom prst="roundRect">
            <a:avLst>
              <a:gd name="adj" fmla="val 50000"/>
            </a:avLst>
          </a:prstGeom>
          <a:solidFill>
            <a:srgbClr val="AB970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 mois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32BBA77-EFC4-46A2-9B5B-D30B7C66877C}"/>
              </a:ext>
            </a:extLst>
          </p:cNvPr>
          <p:cNvSpPr/>
          <p:nvPr/>
        </p:nvSpPr>
        <p:spPr>
          <a:xfrm>
            <a:off x="5280063" y="3381268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365 €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AC6B9BC-7825-4814-8937-8FB5C7E5C7EB}"/>
              </a:ext>
            </a:extLst>
          </p:cNvPr>
          <p:cNvSpPr/>
          <p:nvPr/>
        </p:nvSpPr>
        <p:spPr>
          <a:xfrm>
            <a:off x="5280063" y="3788969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lang="fr-FR" sz="1400" b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80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€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3ED0124-3B99-4418-B3F2-3DED987BC126}"/>
              </a:ext>
            </a:extLst>
          </p:cNvPr>
          <p:cNvSpPr/>
          <p:nvPr/>
        </p:nvSpPr>
        <p:spPr>
          <a:xfrm>
            <a:off x="5280063" y="4198710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25 €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640F50E-49AB-4EC8-BC2B-8298E2AABBF2}"/>
              </a:ext>
            </a:extLst>
          </p:cNvPr>
          <p:cNvSpPr/>
          <p:nvPr/>
        </p:nvSpPr>
        <p:spPr>
          <a:xfrm>
            <a:off x="6798962" y="3381268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434 €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23755A1-516C-459A-9881-28A3554A1680}"/>
              </a:ext>
            </a:extLst>
          </p:cNvPr>
          <p:cNvSpPr/>
          <p:nvPr/>
        </p:nvSpPr>
        <p:spPr>
          <a:xfrm>
            <a:off x="6798962" y="4198710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25 €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5C903F5-2C09-4F50-A954-360A1AEF6F3E}"/>
              </a:ext>
            </a:extLst>
          </p:cNvPr>
          <p:cNvSpPr/>
          <p:nvPr/>
        </p:nvSpPr>
        <p:spPr>
          <a:xfrm>
            <a:off x="9340295" y="3381268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61 €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BE24C8D-4936-4B45-A765-D2AD0A73FA90}"/>
              </a:ext>
            </a:extLst>
          </p:cNvPr>
          <p:cNvSpPr/>
          <p:nvPr/>
        </p:nvSpPr>
        <p:spPr>
          <a:xfrm>
            <a:off x="9340294" y="3788969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50 €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AA2A3CF-DDAF-4B1F-AF69-5576319FD38A}"/>
              </a:ext>
            </a:extLst>
          </p:cNvPr>
          <p:cNvSpPr/>
          <p:nvPr/>
        </p:nvSpPr>
        <p:spPr>
          <a:xfrm>
            <a:off x="9340294" y="4198710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50 €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D61A6CA-921A-4FB1-B6EC-B48CCE5347B1}"/>
              </a:ext>
            </a:extLst>
          </p:cNvPr>
          <p:cNvSpPr/>
          <p:nvPr/>
        </p:nvSpPr>
        <p:spPr>
          <a:xfrm>
            <a:off x="10855820" y="3381268"/>
            <a:ext cx="828865" cy="306039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254 €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BB81C34-B769-4D65-8C3A-85291E7E6036}"/>
              </a:ext>
            </a:extLst>
          </p:cNvPr>
          <p:cNvSpPr/>
          <p:nvPr/>
        </p:nvSpPr>
        <p:spPr>
          <a:xfrm rot="5400000">
            <a:off x="9909646" y="1560494"/>
            <a:ext cx="283478" cy="1674000"/>
          </a:xfrm>
          <a:prstGeom prst="roundRect">
            <a:avLst>
              <a:gd name="adj" fmla="val 50000"/>
            </a:avLst>
          </a:prstGeom>
          <a:solidFill>
            <a:srgbClr val="1D8B9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6 mois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F844F3E-811E-4B21-AB8C-94EFF724D860}"/>
              </a:ext>
            </a:extLst>
          </p:cNvPr>
          <p:cNvSpPr/>
          <p:nvPr/>
        </p:nvSpPr>
        <p:spPr>
          <a:xfrm rot="5400000">
            <a:off x="5964435" y="747340"/>
            <a:ext cx="275777" cy="230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BF8F00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Suivi proximal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A96C4E51-BA63-490C-8E7F-55BF8DAE896C}"/>
              </a:ext>
            </a:extLst>
          </p:cNvPr>
          <p:cNvSpPr/>
          <p:nvPr/>
        </p:nvSpPr>
        <p:spPr>
          <a:xfrm rot="5400000">
            <a:off x="10048151" y="739192"/>
            <a:ext cx="275777" cy="230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008683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Suivi distal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160F330-F609-4EE6-B2AA-A1C7AF8239D3}"/>
              </a:ext>
            </a:extLst>
          </p:cNvPr>
          <p:cNvSpPr/>
          <p:nvPr/>
        </p:nvSpPr>
        <p:spPr>
          <a:xfrm rot="5400000">
            <a:off x="1832537" y="747252"/>
            <a:ext cx="275777" cy="230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 err="1">
                <a:ln>
                  <a:noFill/>
                </a:ln>
                <a:solidFill>
                  <a:srgbClr val="C23147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Primoprescription</a:t>
            </a:r>
            <a:endParaRPr kumimoji="0" lang="fr-FR" sz="1200" b="1" i="0" u="none" strike="noStrike" kern="1200" cap="small" spc="0" normalizeH="0" baseline="0" noProof="0">
              <a:ln>
                <a:noFill/>
              </a:ln>
              <a:solidFill>
                <a:srgbClr val="C23147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7EDB5846-F30B-4992-BBD1-9FD018E24ED5}"/>
              </a:ext>
            </a:extLst>
          </p:cNvPr>
          <p:cNvSpPr/>
          <p:nvPr/>
        </p:nvSpPr>
        <p:spPr>
          <a:xfrm rot="5400000">
            <a:off x="1872279" y="-149369"/>
            <a:ext cx="283478" cy="3672812"/>
          </a:xfrm>
          <a:prstGeom prst="roundRect">
            <a:avLst>
              <a:gd name="adj" fmla="val 50000"/>
            </a:avLst>
          </a:prstGeom>
          <a:solidFill>
            <a:srgbClr val="C23147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Séquence 1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EB9E3AF-FF63-407C-8B37-6E8B14849343}"/>
              </a:ext>
            </a:extLst>
          </p:cNvPr>
          <p:cNvSpPr/>
          <p:nvPr/>
        </p:nvSpPr>
        <p:spPr>
          <a:xfrm rot="5400000">
            <a:off x="5898701" y="-207809"/>
            <a:ext cx="275777" cy="3747374"/>
          </a:xfrm>
          <a:prstGeom prst="roundRect">
            <a:avLst>
              <a:gd name="adj" fmla="val 50000"/>
            </a:avLst>
          </a:prstGeom>
          <a:solidFill>
            <a:srgbClr val="AB970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Séquence 2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2324EAF-5C98-4C6D-AB1D-3FC2D35CC3F7}"/>
              </a:ext>
            </a:extLst>
          </p:cNvPr>
          <p:cNvSpPr/>
          <p:nvPr/>
        </p:nvSpPr>
        <p:spPr>
          <a:xfrm rot="5400000">
            <a:off x="9970416" y="-209229"/>
            <a:ext cx="275777" cy="3747374"/>
          </a:xfrm>
          <a:prstGeom prst="roundRect">
            <a:avLst>
              <a:gd name="adj" fmla="val 50000"/>
            </a:avLst>
          </a:prstGeom>
          <a:solidFill>
            <a:srgbClr val="1D8B9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Séquence 3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C67BB92B-1649-403E-ACF5-2D798033B35D}"/>
              </a:ext>
            </a:extLst>
          </p:cNvPr>
          <p:cNvSpPr/>
          <p:nvPr/>
        </p:nvSpPr>
        <p:spPr>
          <a:xfrm rot="5400000">
            <a:off x="4593649" y="2568470"/>
            <a:ext cx="283478" cy="828863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Forfait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4CC812E5-BA2F-4486-A2E7-EE53EE6393DA}"/>
              </a:ext>
            </a:extLst>
          </p:cNvPr>
          <p:cNvSpPr/>
          <p:nvPr/>
        </p:nvSpPr>
        <p:spPr>
          <a:xfrm rot="5400000">
            <a:off x="8647201" y="2568470"/>
            <a:ext cx="283478" cy="828863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Forfait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420EAF3-22F7-45AF-A355-9D02D66F99EB}"/>
              </a:ext>
            </a:extLst>
          </p:cNvPr>
          <p:cNvGrpSpPr/>
          <p:nvPr/>
        </p:nvGrpSpPr>
        <p:grpSpPr>
          <a:xfrm>
            <a:off x="566459" y="3758334"/>
            <a:ext cx="324000" cy="324000"/>
            <a:chOff x="2423160" y="7221601"/>
            <a:chExt cx="418996" cy="413639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E4D1EF5-F226-4598-858F-729CAAB9FF71}"/>
                </a:ext>
              </a:extLst>
            </p:cNvPr>
            <p:cNvSpPr/>
            <p:nvPr/>
          </p:nvSpPr>
          <p:spPr>
            <a:xfrm>
              <a:off x="2423160" y="7221601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45" name="Picture 10" descr="Image associée">
              <a:extLst>
                <a:ext uri="{FF2B5EF4-FFF2-40B4-BE49-F238E27FC236}">
                  <a16:creationId xmlns:a16="http://schemas.microsoft.com/office/drawing/2014/main" id="{24182C91-E7EA-4056-9469-7A7B3CBE55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2156" y="7250338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6BA2CC18-C650-42C1-A942-B41C0759E7D2}"/>
              </a:ext>
            </a:extLst>
          </p:cNvPr>
          <p:cNvGrpSpPr/>
          <p:nvPr/>
        </p:nvGrpSpPr>
        <p:grpSpPr>
          <a:xfrm>
            <a:off x="566459" y="4166227"/>
            <a:ext cx="324000" cy="324000"/>
            <a:chOff x="1827976" y="7815138"/>
            <a:chExt cx="418996" cy="413639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520F0E66-FE9C-4A77-9162-454FEEA64C6C}"/>
                </a:ext>
              </a:extLst>
            </p:cNvPr>
            <p:cNvSpPr/>
            <p:nvPr/>
          </p:nvSpPr>
          <p:spPr>
            <a:xfrm>
              <a:off x="1827976" y="7815138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48" name="Picture 16" descr="Résultat de recherche d'images pour &quot;doctor icon&quot;">
              <a:extLst>
                <a:ext uri="{FF2B5EF4-FFF2-40B4-BE49-F238E27FC236}">
                  <a16:creationId xmlns:a16="http://schemas.microsoft.com/office/drawing/2014/main" id="{AB32283B-2DAD-4CC3-B442-F33982F19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89" b="95556" l="9778" r="89778">
                          <a14:foregroundMark x1="37333" y1="4889" x2="37333" y2="4889"/>
                          <a14:foregroundMark x1="36444" y1="10222" x2="36444" y2="10222"/>
                          <a14:foregroundMark x1="28444" y1="5778" x2="28444" y2="5778"/>
                          <a14:foregroundMark x1="32889" y1="5778" x2="32889" y2="5778"/>
                          <a14:foregroundMark x1="32889" y1="5778" x2="32889" y2="5778"/>
                          <a14:foregroundMark x1="34667" y1="6667" x2="34667" y2="6667"/>
                          <a14:foregroundMark x1="39556" y1="95556" x2="39556" y2="95556"/>
                          <a14:foregroundMark x1="11111" y1="79111" x2="11111" y2="79111"/>
                          <a14:foregroundMark x1="48444" y1="91111" x2="48444" y2="91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6972" y="784195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6C126F5-AD25-49D0-B062-9C25C133408F}"/>
              </a:ext>
            </a:extLst>
          </p:cNvPr>
          <p:cNvGrpSpPr/>
          <p:nvPr/>
        </p:nvGrpSpPr>
        <p:grpSpPr>
          <a:xfrm>
            <a:off x="566459" y="3350442"/>
            <a:ext cx="324000" cy="324000"/>
            <a:chOff x="3437375" y="7415053"/>
            <a:chExt cx="418996" cy="413639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1579D34-75E2-4F93-B87B-A35C215F2E59}"/>
                </a:ext>
              </a:extLst>
            </p:cNvPr>
            <p:cNvSpPr/>
            <p:nvPr/>
          </p:nvSpPr>
          <p:spPr>
            <a:xfrm>
              <a:off x="3437375" y="7415053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9F83A08A-F064-44EC-BBA2-E61B74768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499" y="7495873"/>
              <a:ext cx="252000" cy="252000"/>
            </a:xfrm>
            <a:prstGeom prst="rect">
              <a:avLst/>
            </a:prstGeom>
          </p:spPr>
        </p:pic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6ED04DF-524C-414A-8E03-1CAA70F382B9}"/>
              </a:ext>
            </a:extLst>
          </p:cNvPr>
          <p:cNvGrpSpPr/>
          <p:nvPr/>
        </p:nvGrpSpPr>
        <p:grpSpPr>
          <a:xfrm>
            <a:off x="4573388" y="3781836"/>
            <a:ext cx="324000" cy="324000"/>
            <a:chOff x="2423160" y="7221601"/>
            <a:chExt cx="418996" cy="413639"/>
          </a:xfrm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73992EDF-6B8C-463E-9982-AC753C5816EA}"/>
                </a:ext>
              </a:extLst>
            </p:cNvPr>
            <p:cNvSpPr/>
            <p:nvPr/>
          </p:nvSpPr>
          <p:spPr>
            <a:xfrm>
              <a:off x="2423160" y="7221601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54" name="Picture 10" descr="Image associée">
              <a:extLst>
                <a:ext uri="{FF2B5EF4-FFF2-40B4-BE49-F238E27FC236}">
                  <a16:creationId xmlns:a16="http://schemas.microsoft.com/office/drawing/2014/main" id="{41B0DB4D-516E-4383-A5AC-A8C04C416E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2156" y="7250338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57A42CAE-4413-432E-AADF-E84575D97B15}"/>
              </a:ext>
            </a:extLst>
          </p:cNvPr>
          <p:cNvGrpSpPr/>
          <p:nvPr/>
        </p:nvGrpSpPr>
        <p:grpSpPr>
          <a:xfrm>
            <a:off x="4573388" y="4189729"/>
            <a:ext cx="324000" cy="324000"/>
            <a:chOff x="1827976" y="7815138"/>
            <a:chExt cx="418996" cy="413639"/>
          </a:xfrm>
        </p:grpSpPr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76F6C73-72B5-4069-A5CF-AB2CE4B56A87}"/>
                </a:ext>
              </a:extLst>
            </p:cNvPr>
            <p:cNvSpPr/>
            <p:nvPr/>
          </p:nvSpPr>
          <p:spPr>
            <a:xfrm>
              <a:off x="1827976" y="7815138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57" name="Picture 16" descr="Résultat de recherche d'images pour &quot;doctor icon&quot;">
              <a:extLst>
                <a:ext uri="{FF2B5EF4-FFF2-40B4-BE49-F238E27FC236}">
                  <a16:creationId xmlns:a16="http://schemas.microsoft.com/office/drawing/2014/main" id="{ECE3C69A-9BEB-4009-B499-52E31C196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89" b="95556" l="9778" r="89778">
                          <a14:foregroundMark x1="37333" y1="4889" x2="37333" y2="4889"/>
                          <a14:foregroundMark x1="36444" y1="10222" x2="36444" y2="10222"/>
                          <a14:foregroundMark x1="28444" y1="5778" x2="28444" y2="5778"/>
                          <a14:foregroundMark x1="32889" y1="5778" x2="32889" y2="5778"/>
                          <a14:foregroundMark x1="32889" y1="5778" x2="32889" y2="5778"/>
                          <a14:foregroundMark x1="34667" y1="6667" x2="34667" y2="6667"/>
                          <a14:foregroundMark x1="39556" y1="95556" x2="39556" y2="95556"/>
                          <a14:foregroundMark x1="11111" y1="79111" x2="11111" y2="79111"/>
                          <a14:foregroundMark x1="48444" y1="91111" x2="48444" y2="91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6972" y="784195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55A539D4-A76B-4D18-8278-9E3A2B0FB717}"/>
              </a:ext>
            </a:extLst>
          </p:cNvPr>
          <p:cNvGrpSpPr/>
          <p:nvPr/>
        </p:nvGrpSpPr>
        <p:grpSpPr>
          <a:xfrm>
            <a:off x="4573388" y="3373944"/>
            <a:ext cx="324000" cy="324000"/>
            <a:chOff x="3437375" y="7415053"/>
            <a:chExt cx="418996" cy="413639"/>
          </a:xfrm>
        </p:grpSpPr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8AF9F9DF-C149-4638-82B3-487199156ABB}"/>
                </a:ext>
              </a:extLst>
            </p:cNvPr>
            <p:cNvSpPr/>
            <p:nvPr/>
          </p:nvSpPr>
          <p:spPr>
            <a:xfrm>
              <a:off x="3437375" y="7415053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807D9E2E-8BA9-43C0-8186-A05E19CE3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499" y="7495873"/>
              <a:ext cx="252000" cy="252000"/>
            </a:xfrm>
            <a:prstGeom prst="rect">
              <a:avLst/>
            </a:prstGeom>
          </p:spPr>
        </p:pic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595CCC81-78B6-48B1-B81E-EE211EF7867C}"/>
              </a:ext>
            </a:extLst>
          </p:cNvPr>
          <p:cNvGrpSpPr/>
          <p:nvPr/>
        </p:nvGrpSpPr>
        <p:grpSpPr>
          <a:xfrm>
            <a:off x="8626940" y="3781836"/>
            <a:ext cx="324000" cy="324000"/>
            <a:chOff x="2423160" y="7221601"/>
            <a:chExt cx="418996" cy="413639"/>
          </a:xfrm>
        </p:grpSpPr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60C87F6-4C75-4A1A-AB6B-C07D3C70F4FF}"/>
                </a:ext>
              </a:extLst>
            </p:cNvPr>
            <p:cNvSpPr/>
            <p:nvPr/>
          </p:nvSpPr>
          <p:spPr>
            <a:xfrm>
              <a:off x="2423160" y="7221601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63" name="Picture 10" descr="Image associée">
              <a:extLst>
                <a:ext uri="{FF2B5EF4-FFF2-40B4-BE49-F238E27FC236}">
                  <a16:creationId xmlns:a16="http://schemas.microsoft.com/office/drawing/2014/main" id="{66A11F64-4E76-4169-9B84-96D1ECD961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2156" y="7250338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99E5EA71-FBEC-4719-8B0F-75C039BB6C6C}"/>
              </a:ext>
            </a:extLst>
          </p:cNvPr>
          <p:cNvGrpSpPr/>
          <p:nvPr/>
        </p:nvGrpSpPr>
        <p:grpSpPr>
          <a:xfrm>
            <a:off x="8626940" y="4189729"/>
            <a:ext cx="324000" cy="324000"/>
            <a:chOff x="1827976" y="7815138"/>
            <a:chExt cx="418996" cy="413639"/>
          </a:xfrm>
        </p:grpSpPr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05555328-AAC4-4FEA-8D9F-2FED85B7BC21}"/>
                </a:ext>
              </a:extLst>
            </p:cNvPr>
            <p:cNvSpPr/>
            <p:nvPr/>
          </p:nvSpPr>
          <p:spPr>
            <a:xfrm>
              <a:off x="1827976" y="7815138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66" name="Picture 16" descr="Résultat de recherche d'images pour &quot;doctor icon&quot;">
              <a:extLst>
                <a:ext uri="{FF2B5EF4-FFF2-40B4-BE49-F238E27FC236}">
                  <a16:creationId xmlns:a16="http://schemas.microsoft.com/office/drawing/2014/main" id="{FCA50AB2-889C-4255-8707-32F7E5199D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89" b="95556" l="9778" r="89778">
                          <a14:foregroundMark x1="37333" y1="4889" x2="37333" y2="4889"/>
                          <a14:foregroundMark x1="36444" y1="10222" x2="36444" y2="10222"/>
                          <a14:foregroundMark x1="28444" y1="5778" x2="28444" y2="5778"/>
                          <a14:foregroundMark x1="32889" y1="5778" x2="32889" y2="5778"/>
                          <a14:foregroundMark x1="32889" y1="5778" x2="32889" y2="5778"/>
                          <a14:foregroundMark x1="34667" y1="6667" x2="34667" y2="6667"/>
                          <a14:foregroundMark x1="39556" y1="95556" x2="39556" y2="95556"/>
                          <a14:foregroundMark x1="11111" y1="79111" x2="11111" y2="79111"/>
                          <a14:foregroundMark x1="48444" y1="91111" x2="48444" y2="91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6972" y="7841957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9AD49560-952B-46B8-815F-A8FF418B2DD0}"/>
              </a:ext>
            </a:extLst>
          </p:cNvPr>
          <p:cNvGrpSpPr/>
          <p:nvPr/>
        </p:nvGrpSpPr>
        <p:grpSpPr>
          <a:xfrm>
            <a:off x="8626940" y="3373944"/>
            <a:ext cx="324000" cy="324000"/>
            <a:chOff x="3437375" y="7415053"/>
            <a:chExt cx="418996" cy="413639"/>
          </a:xfrm>
        </p:grpSpPr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CE3C586-679D-4CBA-A078-3C7E80A1A89C}"/>
                </a:ext>
              </a:extLst>
            </p:cNvPr>
            <p:cNvSpPr/>
            <p:nvPr/>
          </p:nvSpPr>
          <p:spPr>
            <a:xfrm>
              <a:off x="3437375" y="7415053"/>
              <a:ext cx="418996" cy="41363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D864C036-877A-491B-9A0A-8542B8CA8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499" y="7495873"/>
              <a:ext cx="252000" cy="252000"/>
            </a:xfrm>
            <a:prstGeom prst="rect">
              <a:avLst/>
            </a:prstGeom>
          </p:spPr>
        </p:pic>
      </p:grp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022D0A4C-8E81-49C7-9E66-801D7D071513}"/>
              </a:ext>
            </a:extLst>
          </p:cNvPr>
          <p:cNvSpPr/>
          <p:nvPr/>
        </p:nvSpPr>
        <p:spPr>
          <a:xfrm rot="5400000">
            <a:off x="2979952" y="2694668"/>
            <a:ext cx="275777" cy="9884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small" spc="0" normalizeH="0" baseline="0" noProof="0">
                <a:ln>
                  <a:noFill/>
                </a:ln>
                <a:solidFill>
                  <a:srgbClr val="C23147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hospitalière</a:t>
            </a: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B3DD59FC-A986-442E-A1EB-762F5DBDBECB}"/>
              </a:ext>
            </a:extLst>
          </p:cNvPr>
          <p:cNvSpPr/>
          <p:nvPr/>
        </p:nvSpPr>
        <p:spPr>
          <a:xfrm rot="5400000">
            <a:off x="1455573" y="2695343"/>
            <a:ext cx="275777" cy="9884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small" spc="0" normalizeH="0" baseline="0" noProof="0">
                <a:ln>
                  <a:noFill/>
                </a:ln>
                <a:solidFill>
                  <a:srgbClr val="C23147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en ville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C4E0FB2-A837-4706-86AB-A4C26EF1525C}"/>
              </a:ext>
            </a:extLst>
          </p:cNvPr>
          <p:cNvSpPr/>
          <p:nvPr/>
        </p:nvSpPr>
        <p:spPr>
          <a:xfrm rot="5400000">
            <a:off x="7077605" y="2662953"/>
            <a:ext cx="275777" cy="9884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small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hospitalière</a:t>
            </a: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8973BACB-D414-48FF-A7B7-2F6CDC0B43FF}"/>
              </a:ext>
            </a:extLst>
          </p:cNvPr>
          <p:cNvSpPr/>
          <p:nvPr/>
        </p:nvSpPr>
        <p:spPr>
          <a:xfrm rot="5400000">
            <a:off x="5553950" y="2670719"/>
            <a:ext cx="275777" cy="9884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small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en ville</a:t>
            </a: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89F3C373-9CBC-4DD2-8BDB-D21310D7CF2B}"/>
              </a:ext>
            </a:extLst>
          </p:cNvPr>
          <p:cNvSpPr/>
          <p:nvPr/>
        </p:nvSpPr>
        <p:spPr>
          <a:xfrm rot="5400000">
            <a:off x="5552756" y="2507123"/>
            <a:ext cx="283478" cy="828863"/>
          </a:xfrm>
          <a:prstGeom prst="roundRect">
            <a:avLst>
              <a:gd name="adj" fmla="val 50000"/>
            </a:avLst>
          </a:prstGeom>
          <a:solidFill>
            <a:srgbClr val="AB970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Option A</a:t>
            </a: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E9700D10-4F83-43C1-BC01-AF3F52C36D24}"/>
              </a:ext>
            </a:extLst>
          </p:cNvPr>
          <p:cNvSpPr/>
          <p:nvPr/>
        </p:nvSpPr>
        <p:spPr>
          <a:xfrm rot="5400000">
            <a:off x="7075835" y="2507123"/>
            <a:ext cx="283478" cy="828863"/>
          </a:xfrm>
          <a:prstGeom prst="roundRect">
            <a:avLst>
              <a:gd name="adj" fmla="val 50000"/>
            </a:avLst>
          </a:prstGeom>
          <a:solidFill>
            <a:srgbClr val="AB970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Option B </a:t>
            </a:r>
          </a:p>
        </p:txBody>
      </p:sp>
      <p:sp>
        <p:nvSpPr>
          <p:cNvPr id="81" name="Rectangle : coins arrondis 80">
            <a:extLst>
              <a:ext uri="{FF2B5EF4-FFF2-40B4-BE49-F238E27FC236}">
                <a16:creationId xmlns:a16="http://schemas.microsoft.com/office/drawing/2014/main" id="{559A7D73-8ED9-4946-8469-2A50C77E1693}"/>
              </a:ext>
            </a:extLst>
          </p:cNvPr>
          <p:cNvSpPr/>
          <p:nvPr/>
        </p:nvSpPr>
        <p:spPr>
          <a:xfrm rot="5400000">
            <a:off x="1443863" y="2507123"/>
            <a:ext cx="283478" cy="828863"/>
          </a:xfrm>
          <a:prstGeom prst="roundRect">
            <a:avLst>
              <a:gd name="adj" fmla="val 50000"/>
            </a:avLst>
          </a:prstGeom>
          <a:solidFill>
            <a:srgbClr val="C23147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Option A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0453D965-F3B6-4E52-801C-B691FD61F9B7}"/>
              </a:ext>
            </a:extLst>
          </p:cNvPr>
          <p:cNvSpPr/>
          <p:nvPr/>
        </p:nvSpPr>
        <p:spPr>
          <a:xfrm rot="5400000">
            <a:off x="2976102" y="2507123"/>
            <a:ext cx="283478" cy="828863"/>
          </a:xfrm>
          <a:prstGeom prst="roundRect">
            <a:avLst>
              <a:gd name="adj" fmla="val 50000"/>
            </a:avLst>
          </a:prstGeom>
          <a:solidFill>
            <a:srgbClr val="C23147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Option B </a:t>
            </a:r>
          </a:p>
        </p:txBody>
      </p:sp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0D89D600-7D69-461E-9563-D702574EE44D}"/>
              </a:ext>
            </a:extLst>
          </p:cNvPr>
          <p:cNvSpPr/>
          <p:nvPr/>
        </p:nvSpPr>
        <p:spPr>
          <a:xfrm rot="5400000">
            <a:off x="1780095" y="1536609"/>
            <a:ext cx="283478" cy="1674414"/>
          </a:xfrm>
          <a:prstGeom prst="roundRect">
            <a:avLst>
              <a:gd name="adj" fmla="val 50000"/>
            </a:avLst>
          </a:prstGeom>
          <a:solidFill>
            <a:srgbClr val="C23147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1200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1 mois</a:t>
            </a:r>
          </a:p>
        </p:txBody>
      </p:sp>
      <p:sp>
        <p:nvSpPr>
          <p:cNvPr id="84" name="Triangle isocèle 83">
            <a:extLst>
              <a:ext uri="{FF2B5EF4-FFF2-40B4-BE49-F238E27FC236}">
                <a16:creationId xmlns:a16="http://schemas.microsoft.com/office/drawing/2014/main" id="{292D389C-D09F-4897-A49C-E6F231902DCA}"/>
              </a:ext>
            </a:extLst>
          </p:cNvPr>
          <p:cNvSpPr/>
          <p:nvPr/>
        </p:nvSpPr>
        <p:spPr>
          <a:xfrm rot="5400000">
            <a:off x="7168132" y="3453859"/>
            <a:ext cx="1816921" cy="31893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B01E6D-7055-49B4-9EFC-09F0C760ED11}"/>
              </a:ext>
            </a:extLst>
          </p:cNvPr>
          <p:cNvSpPr txBox="1"/>
          <p:nvPr/>
        </p:nvSpPr>
        <p:spPr>
          <a:xfrm>
            <a:off x="177612" y="4232355"/>
            <a:ext cx="1188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latin typeface="Segoe UI Light" panose="020B0502040204020203" pitchFamily="34" charset="0"/>
                <a:cs typeface="Segoe UI Light" panose="020B0502040204020203" pitchFamily="34" charset="0"/>
              </a:rPr>
              <a:t>MT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AF3D179C-0871-4A91-87EB-63147515E9BD}"/>
              </a:ext>
            </a:extLst>
          </p:cNvPr>
          <p:cNvSpPr txBox="1"/>
          <p:nvPr/>
        </p:nvSpPr>
        <p:spPr>
          <a:xfrm>
            <a:off x="136634" y="3791760"/>
            <a:ext cx="1188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latin typeface="Segoe UI Light" panose="020B0502040204020203" pitchFamily="34" charset="0"/>
                <a:cs typeface="Segoe UI Light" panose="020B0502040204020203" pitchFamily="34" charset="0"/>
              </a:rPr>
              <a:t>PHO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1B27271F-86CD-44BF-AD6B-450E3A7BE01D}"/>
              </a:ext>
            </a:extLst>
          </p:cNvPr>
          <p:cNvSpPr txBox="1"/>
          <p:nvPr/>
        </p:nvSpPr>
        <p:spPr>
          <a:xfrm>
            <a:off x="161616" y="3373250"/>
            <a:ext cx="1188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latin typeface="Segoe UI Light" panose="020B0502040204020203" pitchFamily="34" charset="0"/>
                <a:cs typeface="Segoe UI Light" panose="020B0502040204020203" pitchFamily="34" charset="0"/>
              </a:rPr>
              <a:t>Ets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2CE1719A-1DE2-48A7-8AE8-0E0AA67DDF67}"/>
              </a:ext>
            </a:extLst>
          </p:cNvPr>
          <p:cNvSpPr/>
          <p:nvPr/>
        </p:nvSpPr>
        <p:spPr>
          <a:xfrm rot="5400000">
            <a:off x="11169318" y="2692073"/>
            <a:ext cx="275777" cy="9884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small" spc="0" normalizeH="0" baseline="0" noProof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hospitalière</a:t>
            </a:r>
          </a:p>
        </p:txBody>
      </p:sp>
      <p:sp>
        <p:nvSpPr>
          <p:cNvPr id="88" name="Rectangle : coins arrondis 87">
            <a:extLst>
              <a:ext uri="{FF2B5EF4-FFF2-40B4-BE49-F238E27FC236}">
                <a16:creationId xmlns:a16="http://schemas.microsoft.com/office/drawing/2014/main" id="{291FCAC9-CEE4-4A2A-9FDA-4D80B210480F}"/>
              </a:ext>
            </a:extLst>
          </p:cNvPr>
          <p:cNvSpPr/>
          <p:nvPr/>
        </p:nvSpPr>
        <p:spPr>
          <a:xfrm rot="5400000">
            <a:off x="9645663" y="2699839"/>
            <a:ext cx="275777" cy="9884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small" spc="0" normalizeH="0" baseline="0" noProof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en ville</a:t>
            </a: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ABF72033-FF9B-4503-A8B8-01837F8745A9}"/>
              </a:ext>
            </a:extLst>
          </p:cNvPr>
          <p:cNvSpPr/>
          <p:nvPr/>
        </p:nvSpPr>
        <p:spPr>
          <a:xfrm rot="5400000">
            <a:off x="9613980" y="2507123"/>
            <a:ext cx="283478" cy="828863"/>
          </a:xfrm>
          <a:prstGeom prst="roundRect">
            <a:avLst>
              <a:gd name="adj" fmla="val 50000"/>
            </a:avLst>
          </a:prstGeom>
          <a:solidFill>
            <a:srgbClr val="1D8B9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Option A</a:t>
            </a: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DFFD2E85-DA34-422D-8C62-649BD475FCAD}"/>
              </a:ext>
            </a:extLst>
          </p:cNvPr>
          <p:cNvSpPr/>
          <p:nvPr/>
        </p:nvSpPr>
        <p:spPr>
          <a:xfrm rot="5400000">
            <a:off x="11132693" y="2507123"/>
            <a:ext cx="283478" cy="828863"/>
          </a:xfrm>
          <a:prstGeom prst="roundRect">
            <a:avLst>
              <a:gd name="adj" fmla="val 50000"/>
            </a:avLst>
          </a:prstGeom>
          <a:solidFill>
            <a:srgbClr val="1D8B9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Option B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A2BD21-A94B-43FD-B635-3BA182023FB3}"/>
              </a:ext>
            </a:extLst>
          </p:cNvPr>
          <p:cNvSpPr/>
          <p:nvPr/>
        </p:nvSpPr>
        <p:spPr>
          <a:xfrm>
            <a:off x="637969" y="4879548"/>
            <a:ext cx="10916061" cy="13899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Ces forfaits permettent de </a:t>
            </a:r>
            <a:r>
              <a:rPr lang="fr-CA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rémunérer tous les acteurs du parcours de soins </a:t>
            </a:r>
            <a:r>
              <a:rPr lang="fr-CA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  <a:p>
            <a:pPr algn="ctr"/>
            <a:r>
              <a:rPr lang="fr-CA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forfait des établissements inclut la rémunération du pharmacien hospitalier et de l’IDEC, de la MIG PPCO et des consultations de renouvellement de prescription des cancérologues</a:t>
            </a:r>
            <a:endParaRPr lang="fr-FR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220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91279-F391-4AD3-9ED7-225331C0988B}"/>
              </a:ext>
            </a:extLst>
          </p:cNvPr>
          <p:cNvSpPr txBox="1"/>
          <p:nvPr/>
        </p:nvSpPr>
        <p:spPr>
          <a:xfrm>
            <a:off x="716877" y="124204"/>
            <a:ext cx="823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Sommaire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9E3695-1372-4CF7-BDE7-D9DBA386E4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901667" y="287575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Déroulé de l’expérimentation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720402-4B6E-448D-8E16-5C743A93AF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01668" y="341582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 dirty="0">
                <a:solidFill>
                  <a:schemeClr val="bg1"/>
                </a:solidFill>
                <a:cs typeface="Calibri"/>
              </a:rPr>
              <a:t>Le dispositif Art 51 Thérapies Orales - </a:t>
            </a:r>
            <a:r>
              <a:rPr lang="fr-FR" dirty="0" err="1">
                <a:solidFill>
                  <a:schemeClr val="bg1"/>
                </a:solidFill>
                <a:cs typeface="Calibri"/>
              </a:rPr>
              <a:t>Onco’link</a:t>
            </a:r>
            <a:endParaRPr lang="fr-FR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3297C9-024F-4DCB-AC51-FA81C46578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01668" y="2297041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contexte de déploiement de l’expérimentation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055B04-CA5F-4050-9D1E-9C28330150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01667" y="4469913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tx2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Questions et échanges  </a:t>
            </a:r>
          </a:p>
        </p:txBody>
      </p:sp>
      <p:sp>
        <p:nvSpPr>
          <p:cNvPr id="11" name="Rectangle : coins arrondis 10">
            <a:hlinkClick r:id="" action="ppaction://noaction"/>
            <a:extLst>
              <a:ext uri="{FF2B5EF4-FFF2-40B4-BE49-F238E27FC236}">
                <a16:creationId xmlns:a16="http://schemas.microsoft.com/office/drawing/2014/main" id="{41D0AD24-EFD6-4E7F-B4B3-65FC2E40EBE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73134" y="2342769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 : coins arrondis 11">
            <a:hlinkClick r:id="" action="ppaction://noaction"/>
            <a:extLst>
              <a:ext uri="{FF2B5EF4-FFF2-40B4-BE49-F238E27FC236}">
                <a16:creationId xmlns:a16="http://schemas.microsoft.com/office/drawing/2014/main" id="{415DED14-A260-4A96-850B-CD2D833FAA7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073131" y="345129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prstClr val="white"/>
                </a:solidFill>
                <a:latin typeface="Segoe UI Light"/>
              </a:rPr>
              <a:t>13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6" name="Rectangle : coins arrondis 15">
            <a:hlinkClick r:id="" action="ppaction://noaction"/>
            <a:extLst>
              <a:ext uri="{FF2B5EF4-FFF2-40B4-BE49-F238E27FC236}">
                <a16:creationId xmlns:a16="http://schemas.microsoft.com/office/drawing/2014/main" id="{486A1748-3F9D-4BB1-8BCE-D00F835B33D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73133" y="2889075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8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7" name="Rectangle : coins arrondis 16">
            <a:hlinkClick r:id="" action="ppaction://noaction"/>
            <a:extLst>
              <a:ext uri="{FF2B5EF4-FFF2-40B4-BE49-F238E27FC236}">
                <a16:creationId xmlns:a16="http://schemas.microsoft.com/office/drawing/2014/main" id="{1606B71A-7828-4201-8F9A-9FD07713854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073131" y="452662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kern="0">
                <a:solidFill>
                  <a:prstClr val="white"/>
                </a:solidFill>
                <a:latin typeface="Segoe UI Light"/>
              </a:rPr>
              <a:t>31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530124-DA67-411A-A649-8074F7781DDB}"/>
              </a:ext>
            </a:extLst>
          </p:cNvPr>
          <p:cNvSpPr/>
          <p:nvPr/>
        </p:nvSpPr>
        <p:spPr>
          <a:xfrm>
            <a:off x="2693588" y="4342776"/>
            <a:ext cx="6904995" cy="688890"/>
          </a:xfrm>
          <a:prstGeom prst="rect">
            <a:avLst/>
          </a:prstGeom>
          <a:solidFill>
            <a:srgbClr val="F2F2F2">
              <a:alpha val="87843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BDA855-E0F0-4846-B3AF-31BAE9394445}"/>
              </a:ext>
            </a:extLst>
          </p:cNvPr>
          <p:cNvSpPr/>
          <p:nvPr/>
        </p:nvSpPr>
        <p:spPr>
          <a:xfrm>
            <a:off x="2693590" y="2062479"/>
            <a:ext cx="6904995" cy="1807855"/>
          </a:xfrm>
          <a:prstGeom prst="rect">
            <a:avLst/>
          </a:prstGeom>
          <a:solidFill>
            <a:srgbClr val="F2F2F2">
              <a:alpha val="87843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1C21F39-039C-4257-B4E4-4CAC7E925F4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901668" y="3942334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</a:pPr>
            <a:r>
              <a:rPr lang="fr-CA" dirty="0">
                <a:solidFill>
                  <a:schemeClr val="bg1"/>
                </a:solidFill>
                <a:cs typeface="Calibri"/>
              </a:rPr>
              <a:t>La Normandie et les besoins relatifs à la prise en charge</a:t>
            </a:r>
          </a:p>
        </p:txBody>
      </p:sp>
      <p:sp>
        <p:nvSpPr>
          <p:cNvPr id="24" name="Rectangle : coins arrondis 23">
            <a:hlinkClick r:id="" action="ppaction://noaction"/>
            <a:extLst>
              <a:ext uri="{FF2B5EF4-FFF2-40B4-BE49-F238E27FC236}">
                <a16:creationId xmlns:a16="http://schemas.microsoft.com/office/drawing/2014/main" id="{A66BDF33-80AE-4F04-A6A0-8A2D3204AD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073131" y="3982776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prstClr val="white"/>
                </a:solidFill>
                <a:latin typeface="Segoe UI Light"/>
              </a:rPr>
              <a:t>24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47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216F07DD-1601-4EEC-9861-AAB966F7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A1C557BC-9CC9-47B8-A7CC-D65E3F1591E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91440" y="-16382"/>
            <a:ext cx="10472877" cy="788143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2400" cap="none" dirty="0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Trois établissements participent à l’expérimentation en Normandie</a:t>
            </a:r>
            <a:endParaRPr kumimoji="0" lang="fr-C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Segoe UI Historic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68EBD8-04AF-4150-8D8E-D0E5AA458E14}"/>
              </a:ext>
            </a:extLst>
          </p:cNvPr>
          <p:cNvSpPr/>
          <p:nvPr/>
        </p:nvSpPr>
        <p:spPr>
          <a:xfrm>
            <a:off x="236816" y="2763327"/>
            <a:ext cx="2284225" cy="76415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Centre Henri Becquerel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715578-5338-4701-923B-721CCA7EC10E}"/>
              </a:ext>
            </a:extLst>
          </p:cNvPr>
          <p:cNvSpPr/>
          <p:nvPr/>
        </p:nvSpPr>
        <p:spPr>
          <a:xfrm>
            <a:off x="236816" y="4544693"/>
            <a:ext cx="2284225" cy="76415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Centre </a:t>
            </a:r>
            <a:r>
              <a:rPr lang="fr-CA" b="1">
                <a:latin typeface="Segoe UI Light" panose="020B0502040204020203" pitchFamily="34" charset="0"/>
                <a:cs typeface="Segoe UI Light" panose="020B0502040204020203" pitchFamily="34" charset="0"/>
              </a:rPr>
              <a:t>François Baclesse</a:t>
            </a:r>
            <a:endParaRPr lang="fr-CA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78D5EC-B1DB-45FC-93C3-C7D666A990C3}"/>
              </a:ext>
            </a:extLst>
          </p:cNvPr>
          <p:cNvSpPr/>
          <p:nvPr/>
        </p:nvSpPr>
        <p:spPr>
          <a:xfrm>
            <a:off x="5855702" y="1889568"/>
            <a:ext cx="1535619" cy="65004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>
                <a:latin typeface="Segoe UI Light" panose="020B0502040204020203" pitchFamily="34" charset="0"/>
                <a:cs typeface="Segoe UI Light" panose="020B0502040204020203" pitchFamily="34" charset="0"/>
              </a:rPr>
              <a:t>Phase pilote</a:t>
            </a:r>
            <a:endParaRPr lang="fr-FR" b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22E8FA8-EE93-438A-B9D1-C95FB3C376D1}"/>
              </a:ext>
            </a:extLst>
          </p:cNvPr>
          <p:cNvSpPr/>
          <p:nvPr/>
        </p:nvSpPr>
        <p:spPr>
          <a:xfrm>
            <a:off x="7480314" y="1889568"/>
            <a:ext cx="2112669" cy="65004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CA" b="1">
                <a:latin typeface="Segoe UI Light" panose="020B0502040204020203" pitchFamily="34" charset="0"/>
                <a:cs typeface="Segoe UI Light" panose="020B0502040204020203" pitchFamily="34" charset="0"/>
              </a:rPr>
              <a:t>Nombre de patients phase pilote</a:t>
            </a:r>
            <a:endParaRPr lang="fr-FR" b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F4DB337-7E42-4C6F-BB62-8F7D8EC3D685}"/>
              </a:ext>
            </a:extLst>
          </p:cNvPr>
          <p:cNvSpPr/>
          <p:nvPr/>
        </p:nvSpPr>
        <p:spPr>
          <a:xfrm>
            <a:off x="2985895" y="1889568"/>
            <a:ext cx="2780813" cy="65004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>
                <a:latin typeface="Segoe UI Light" panose="020B0502040204020203" pitchFamily="34" charset="0"/>
                <a:cs typeface="Segoe UI Light" panose="020B0502040204020203" pitchFamily="34" charset="0"/>
              </a:rPr>
              <a:t>Chefs de projet</a:t>
            </a:r>
            <a:endParaRPr lang="fr-FR" b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783BDEF-9764-4210-99C4-501DD5FCAA15}"/>
              </a:ext>
            </a:extLst>
          </p:cNvPr>
          <p:cNvSpPr/>
          <p:nvPr/>
        </p:nvSpPr>
        <p:spPr>
          <a:xfrm>
            <a:off x="2610034" y="2763327"/>
            <a:ext cx="3156674" cy="76415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fr-CA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Administratif : Artus PATY</a:t>
            </a:r>
          </a:p>
          <a:p>
            <a:r>
              <a:rPr lang="fr-CA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Médical : Mikael DAOUPHARS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71A55A9-1ED4-4190-AE4A-DFABDFFABC4C}"/>
              </a:ext>
            </a:extLst>
          </p:cNvPr>
          <p:cNvSpPr/>
          <p:nvPr/>
        </p:nvSpPr>
        <p:spPr>
          <a:xfrm>
            <a:off x="2610035" y="4544693"/>
            <a:ext cx="3156674" cy="7641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r>
              <a:rPr lang="fr-FR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Administratif : Jean-Luc Hamon</a:t>
            </a:r>
          </a:p>
          <a:p>
            <a:r>
              <a:rPr lang="fr-FR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Médical : Marie-Pierre GALAIS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542B745-5CDD-4DEE-A6FF-86895F94809F}"/>
              </a:ext>
            </a:extLst>
          </p:cNvPr>
          <p:cNvSpPr/>
          <p:nvPr/>
        </p:nvSpPr>
        <p:spPr>
          <a:xfrm>
            <a:off x="5855701" y="2763327"/>
            <a:ext cx="1535619" cy="764153"/>
          </a:xfrm>
          <a:prstGeom prst="roundRect">
            <a:avLst/>
          </a:prstGeom>
          <a:solidFill>
            <a:srgbClr val="C5E0B2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Oui</a:t>
            </a:r>
            <a:endParaRPr lang="fr-FR" dirty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249FB2A-F37D-41A4-9DCF-BF96122E0D88}"/>
              </a:ext>
            </a:extLst>
          </p:cNvPr>
          <p:cNvSpPr/>
          <p:nvPr/>
        </p:nvSpPr>
        <p:spPr>
          <a:xfrm>
            <a:off x="7480314" y="2763327"/>
            <a:ext cx="2112669" cy="76415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80</a:t>
            </a:r>
            <a:endParaRPr lang="fr-FR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B825C90-A4C0-4642-8DD8-BE3ED02BF004}"/>
              </a:ext>
            </a:extLst>
          </p:cNvPr>
          <p:cNvSpPr/>
          <p:nvPr/>
        </p:nvSpPr>
        <p:spPr>
          <a:xfrm>
            <a:off x="7480315" y="4544693"/>
            <a:ext cx="2112669" cy="7641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endParaRPr lang="fr-FR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6584D6-F752-4B35-8EFE-BE3DCF8AC52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31" y="2021693"/>
            <a:ext cx="624593" cy="62459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49E1F9A-AF1D-40A2-84A3-8A961B14BAB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1" y="1174743"/>
            <a:ext cx="649704" cy="64970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2B1D83F-4550-47E8-9117-8AE3A8B2934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321" y="1273463"/>
            <a:ext cx="549137" cy="54913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EF73DFA-E371-4654-9764-18412352119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99" y="1267842"/>
            <a:ext cx="549137" cy="54913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A3F9ED4-2060-4D1F-A72E-D3C5EA18E80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19" y="1322036"/>
            <a:ext cx="494943" cy="494943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E8A7085-07CA-4E03-8B08-20036A8E61A2}"/>
              </a:ext>
            </a:extLst>
          </p:cNvPr>
          <p:cNvSpPr/>
          <p:nvPr/>
        </p:nvSpPr>
        <p:spPr>
          <a:xfrm>
            <a:off x="9681976" y="1889568"/>
            <a:ext cx="2112669" cy="65004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CA" b="1">
                <a:latin typeface="Segoe UI Light" panose="020B0502040204020203" pitchFamily="34" charset="0"/>
                <a:cs typeface="Segoe UI Light" panose="020B0502040204020203" pitchFamily="34" charset="0"/>
              </a:rPr>
              <a:t>Nombre de patients phase cible</a:t>
            </a:r>
            <a:endParaRPr lang="fr-FR" b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8C70403-69AD-464E-9CD4-13D85D0295FD}"/>
              </a:ext>
            </a:extLst>
          </p:cNvPr>
          <p:cNvSpPr/>
          <p:nvPr/>
        </p:nvSpPr>
        <p:spPr>
          <a:xfrm>
            <a:off x="9681976" y="2763327"/>
            <a:ext cx="2112669" cy="76415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450</a:t>
            </a:r>
            <a:endParaRPr lang="fr-FR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A634855-A36D-49DB-B5CC-DC6E974C6646}"/>
              </a:ext>
            </a:extLst>
          </p:cNvPr>
          <p:cNvSpPr/>
          <p:nvPr/>
        </p:nvSpPr>
        <p:spPr>
          <a:xfrm>
            <a:off x="9681977" y="4544693"/>
            <a:ext cx="2112669" cy="7641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300</a:t>
            </a:r>
            <a:endParaRPr lang="fr-FR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3C4B8DE-0D9C-458E-B4D5-28A3D3DAD400}"/>
              </a:ext>
            </a:extLst>
          </p:cNvPr>
          <p:cNvSpPr/>
          <p:nvPr/>
        </p:nvSpPr>
        <p:spPr>
          <a:xfrm>
            <a:off x="5855702" y="4544693"/>
            <a:ext cx="1535619" cy="764154"/>
          </a:xfrm>
          <a:prstGeom prst="roundRect">
            <a:avLst/>
          </a:prstGeom>
          <a:solidFill>
            <a:srgbClr val="FABEBE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Non</a:t>
            </a:r>
            <a:endParaRPr lang="fr-FR" dirty="0">
              <a:solidFill>
                <a:srgbClr val="C0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DD328FD-43EA-487A-A592-CEA0D3A2A558}"/>
              </a:ext>
            </a:extLst>
          </p:cNvPr>
          <p:cNvSpPr/>
          <p:nvPr/>
        </p:nvSpPr>
        <p:spPr>
          <a:xfrm>
            <a:off x="236816" y="3660908"/>
            <a:ext cx="2284225" cy="76415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Polyclinique de la Baie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CCA1FF2-477C-4E93-9468-99CDE7757390}"/>
              </a:ext>
            </a:extLst>
          </p:cNvPr>
          <p:cNvSpPr/>
          <p:nvPr/>
        </p:nvSpPr>
        <p:spPr>
          <a:xfrm>
            <a:off x="2610035" y="3660908"/>
            <a:ext cx="3156674" cy="7641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r>
              <a:rPr lang="fr-FR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Administratif : Marie-Pascale CHAGUE, Vincent GERVAISE</a:t>
            </a:r>
          </a:p>
          <a:p>
            <a:r>
              <a:rPr lang="fr-FR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Médical : Clarisse CADIEU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1DA8FD5D-C68A-42AB-9C2C-7DEE83EAFA0B}"/>
              </a:ext>
            </a:extLst>
          </p:cNvPr>
          <p:cNvSpPr/>
          <p:nvPr/>
        </p:nvSpPr>
        <p:spPr>
          <a:xfrm>
            <a:off x="7480315" y="3660908"/>
            <a:ext cx="2112669" cy="7641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25</a:t>
            </a:r>
            <a:endParaRPr lang="fr-FR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AC89302A-8478-4808-91E9-2E3294461843}"/>
              </a:ext>
            </a:extLst>
          </p:cNvPr>
          <p:cNvSpPr/>
          <p:nvPr/>
        </p:nvSpPr>
        <p:spPr>
          <a:xfrm>
            <a:off x="9681977" y="3660908"/>
            <a:ext cx="2112669" cy="7641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130</a:t>
            </a:r>
            <a:endParaRPr lang="fr-FR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4C1715A6-846E-4CBA-B75D-EABBD07DD208}"/>
              </a:ext>
            </a:extLst>
          </p:cNvPr>
          <p:cNvSpPr/>
          <p:nvPr/>
        </p:nvSpPr>
        <p:spPr>
          <a:xfrm>
            <a:off x="5855702" y="3660908"/>
            <a:ext cx="1535619" cy="764154"/>
          </a:xfrm>
          <a:prstGeom prst="roundRect">
            <a:avLst/>
          </a:prstGeom>
          <a:solidFill>
            <a:srgbClr val="C5E0B2"/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Oui</a:t>
            </a:r>
            <a:endParaRPr lang="fr-FR" dirty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713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E78DD0D7-7B8B-4163-95BF-EF2FC2490D30}"/>
              </a:ext>
            </a:extLst>
          </p:cNvPr>
          <p:cNvGrpSpPr/>
          <p:nvPr/>
        </p:nvGrpSpPr>
        <p:grpSpPr>
          <a:xfrm>
            <a:off x="4638000" y="3306259"/>
            <a:ext cx="7648288" cy="2854399"/>
            <a:chOff x="4277279" y="3430568"/>
            <a:chExt cx="7648288" cy="2854399"/>
          </a:xfrm>
          <a:solidFill>
            <a:srgbClr val="ECF8FA"/>
          </a:solidFill>
        </p:grpSpPr>
        <p:sp>
          <p:nvSpPr>
            <p:cNvPr id="49" name="Triangle isocèle 48">
              <a:extLst>
                <a:ext uri="{FF2B5EF4-FFF2-40B4-BE49-F238E27FC236}">
                  <a16:creationId xmlns:a16="http://schemas.microsoft.com/office/drawing/2014/main" id="{7FC5ECA8-2F5D-4F45-836F-FC70B73CA8E7}"/>
                </a:ext>
              </a:extLst>
            </p:cNvPr>
            <p:cNvSpPr/>
            <p:nvPr/>
          </p:nvSpPr>
          <p:spPr>
            <a:xfrm rot="21336133">
              <a:off x="5254941" y="4518426"/>
              <a:ext cx="6670626" cy="1766541"/>
            </a:xfrm>
            <a:prstGeom prst="triangle">
              <a:avLst>
                <a:gd name="adj" fmla="val 521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riangle isocèle 44">
              <a:extLst>
                <a:ext uri="{FF2B5EF4-FFF2-40B4-BE49-F238E27FC236}">
                  <a16:creationId xmlns:a16="http://schemas.microsoft.com/office/drawing/2014/main" id="{2AFB3EC5-BED1-41A4-8A1B-954092F45350}"/>
                </a:ext>
              </a:extLst>
            </p:cNvPr>
            <p:cNvSpPr/>
            <p:nvPr/>
          </p:nvSpPr>
          <p:spPr>
            <a:xfrm rot="19740302">
              <a:off x="4277279" y="3430568"/>
              <a:ext cx="4242046" cy="2276703"/>
            </a:xfrm>
            <a:prstGeom prst="triangle">
              <a:avLst>
                <a:gd name="adj" fmla="val 511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C69D14A7-E6C3-4E2A-94C8-38B404329E45}"/>
              </a:ext>
            </a:extLst>
          </p:cNvPr>
          <p:cNvGrpSpPr/>
          <p:nvPr/>
        </p:nvGrpSpPr>
        <p:grpSpPr>
          <a:xfrm>
            <a:off x="4430008" y="587692"/>
            <a:ext cx="6524972" cy="4313155"/>
            <a:chOff x="3676900" y="949153"/>
            <a:chExt cx="6524972" cy="4313155"/>
          </a:xfrm>
          <a:solidFill>
            <a:srgbClr val="FCEBE0"/>
          </a:solidFill>
        </p:grpSpPr>
        <p:sp>
          <p:nvSpPr>
            <p:cNvPr id="52" name="Triangle rectangle 51">
              <a:extLst>
                <a:ext uri="{FF2B5EF4-FFF2-40B4-BE49-F238E27FC236}">
                  <a16:creationId xmlns:a16="http://schemas.microsoft.com/office/drawing/2014/main" id="{C3C0246A-FA2E-4991-9CEE-4C57D39BC0B8}"/>
                </a:ext>
              </a:extLst>
            </p:cNvPr>
            <p:cNvSpPr/>
            <p:nvPr/>
          </p:nvSpPr>
          <p:spPr>
            <a:xfrm rot="11220000">
              <a:off x="7281972" y="1509988"/>
              <a:ext cx="2878665" cy="122161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AF53F558-AC08-46A5-BEE8-97CCE523C8FD}"/>
                </a:ext>
              </a:extLst>
            </p:cNvPr>
            <p:cNvGrpSpPr/>
            <p:nvPr/>
          </p:nvGrpSpPr>
          <p:grpSpPr>
            <a:xfrm>
              <a:off x="3676900" y="949153"/>
              <a:ext cx="6524972" cy="4313155"/>
              <a:chOff x="3641199" y="949153"/>
              <a:chExt cx="7796009" cy="4313155"/>
            </a:xfrm>
            <a:grpFill/>
          </p:grpSpPr>
          <p:sp>
            <p:nvSpPr>
              <p:cNvPr id="50" name="Triangle isocèle 49">
                <a:extLst>
                  <a:ext uri="{FF2B5EF4-FFF2-40B4-BE49-F238E27FC236}">
                    <a16:creationId xmlns:a16="http://schemas.microsoft.com/office/drawing/2014/main" id="{F55B87AF-48D5-4019-8F53-6308B2B0B699}"/>
                  </a:ext>
                </a:extLst>
              </p:cNvPr>
              <p:cNvSpPr/>
              <p:nvPr/>
            </p:nvSpPr>
            <p:spPr>
              <a:xfrm rot="13320000">
                <a:off x="3641199" y="3069945"/>
                <a:ext cx="6418162" cy="112485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3" name="Triangle isocèle 52">
                <a:extLst>
                  <a:ext uri="{FF2B5EF4-FFF2-40B4-BE49-F238E27FC236}">
                    <a16:creationId xmlns:a16="http://schemas.microsoft.com/office/drawing/2014/main" id="{591D9FE5-7CC4-4C91-A8AB-D59E09A85BF8}"/>
                  </a:ext>
                </a:extLst>
              </p:cNvPr>
              <p:cNvSpPr/>
              <p:nvPr/>
            </p:nvSpPr>
            <p:spPr>
              <a:xfrm rot="2580000">
                <a:off x="5283108" y="949153"/>
                <a:ext cx="4692951" cy="224971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4" name="Parallélogramme 53">
                <a:extLst>
                  <a:ext uri="{FF2B5EF4-FFF2-40B4-BE49-F238E27FC236}">
                    <a16:creationId xmlns:a16="http://schemas.microsoft.com/office/drawing/2014/main" id="{54C8B644-AF0F-4BAE-A236-CA040AD5A4F3}"/>
                  </a:ext>
                </a:extLst>
              </p:cNvPr>
              <p:cNvSpPr/>
              <p:nvPr/>
            </p:nvSpPr>
            <p:spPr>
              <a:xfrm rot="16560000">
                <a:off x="7961666" y="1786765"/>
                <a:ext cx="3616476" cy="3334609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05C2F79-272F-4DAE-890B-195BDFF0F98D}"/>
              </a:ext>
            </a:extLst>
          </p:cNvPr>
          <p:cNvGrpSpPr/>
          <p:nvPr/>
        </p:nvGrpSpPr>
        <p:grpSpPr>
          <a:xfrm>
            <a:off x="1778567" y="1068278"/>
            <a:ext cx="4992014" cy="5432805"/>
            <a:chOff x="1184007" y="1137637"/>
            <a:chExt cx="4992014" cy="5432805"/>
          </a:xfrm>
          <a:solidFill>
            <a:srgbClr val="F2F8EE"/>
          </a:solidFill>
        </p:grpSpPr>
        <p:sp>
          <p:nvSpPr>
            <p:cNvPr id="46" name="Triangle isocèle 45">
              <a:extLst>
                <a:ext uri="{FF2B5EF4-FFF2-40B4-BE49-F238E27FC236}">
                  <a16:creationId xmlns:a16="http://schemas.microsoft.com/office/drawing/2014/main" id="{66281BF5-63AE-4DC5-8F2D-4B109E5FE1FF}"/>
                </a:ext>
              </a:extLst>
            </p:cNvPr>
            <p:cNvSpPr/>
            <p:nvPr/>
          </p:nvSpPr>
          <p:spPr>
            <a:xfrm rot="5220000">
              <a:off x="2994974" y="3193827"/>
              <a:ext cx="5237237" cy="11248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2598F6A-9D96-4419-8ECA-02DFABACB9D8}"/>
                </a:ext>
              </a:extLst>
            </p:cNvPr>
            <p:cNvSpPr/>
            <p:nvPr/>
          </p:nvSpPr>
          <p:spPr>
            <a:xfrm rot="-180000">
              <a:off x="1184007" y="1296919"/>
              <a:ext cx="3894666" cy="52735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l"/>
            <a:r>
              <a:rPr lang="fr-FR">
                <a:latin typeface="Segoe UI Semibold"/>
                <a:cs typeface="Segoe UI Semibold"/>
              </a:rPr>
              <a:t>L’expérimentation thérapies orales implique de nombreux circuits de données à des finalités diverses</a:t>
            </a:r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0CFADADD-65EB-4735-90FA-6453F259F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756" y="3264105"/>
            <a:ext cx="866625" cy="745370"/>
          </a:xfrm>
          <a:prstGeom prst="rect">
            <a:avLst/>
          </a:prstGeom>
        </p:spPr>
      </p:pic>
      <p:pic>
        <p:nvPicPr>
          <p:cNvPr id="6" name="Picture 10" descr="Image associée">
            <a:extLst>
              <a:ext uri="{FF2B5EF4-FFF2-40B4-BE49-F238E27FC236}">
                <a16:creationId xmlns:a16="http://schemas.microsoft.com/office/drawing/2014/main" id="{A05CCDA9-DF94-4FCB-A116-623B23462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5575" y="3747950"/>
            <a:ext cx="468000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D28A3BAE-5246-4794-81B5-F6DF62470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9673" y="5114711"/>
            <a:ext cx="468000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24FF1191-6009-4100-87AB-13F4776C6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8044" y="5699703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Pharmacien d’officine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44E21328-EA47-4DEA-86D4-3331D9A38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466" y="4308751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Médecin traitant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Graphique 11">
            <a:extLst>
              <a:ext uri="{FF2B5EF4-FFF2-40B4-BE49-F238E27FC236}">
                <a16:creationId xmlns:a16="http://schemas.microsoft.com/office/drawing/2014/main" id="{B2B5A34A-1DBB-46DA-AA5A-7EE5060707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93770" y="2552904"/>
            <a:ext cx="463236" cy="463236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4B0AF811-7F8F-455E-AB9A-2AA04282B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364" y="3026656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IDEL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Image 17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F090373F-7405-49B4-B380-CA6558828E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1336" y="1728860"/>
            <a:ext cx="563639" cy="587830"/>
          </a:xfrm>
          <a:prstGeom prst="rect">
            <a:avLst/>
          </a:prstGeom>
        </p:spPr>
      </p:pic>
      <p:sp>
        <p:nvSpPr>
          <p:cNvPr id="18" name="Rectangle 1">
            <a:extLst>
              <a:ext uri="{FF2B5EF4-FFF2-40B4-BE49-F238E27FC236}">
                <a16:creationId xmlns:a16="http://schemas.microsoft.com/office/drawing/2014/main" id="{BE2FEC61-04B7-4F31-8CED-D30A85350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267" y="2231467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None/>
              <a:tabLst/>
            </a:pPr>
            <a:r>
              <a:rPr lang="fr-FR" altLang="fr-FR" sz="1000">
                <a:latin typeface="Segoe UI Light"/>
                <a:cs typeface="Segoe UI Light"/>
              </a:rPr>
              <a:t>Patient</a:t>
            </a:r>
            <a:endParaRPr lang="fr-FR"/>
          </a:p>
        </p:txBody>
      </p:sp>
      <p:pic>
        <p:nvPicPr>
          <p:cNvPr id="19" name="Image 19">
            <a:extLst>
              <a:ext uri="{FF2B5EF4-FFF2-40B4-BE49-F238E27FC236}">
                <a16:creationId xmlns:a16="http://schemas.microsoft.com/office/drawing/2014/main" id="{1D23B30C-D1D8-4910-BAF8-6C987972CF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42839" y="5111275"/>
            <a:ext cx="582840" cy="594935"/>
          </a:xfrm>
          <a:prstGeom prst="rect">
            <a:avLst/>
          </a:prstGeom>
        </p:spPr>
      </p:pic>
      <p:pic>
        <p:nvPicPr>
          <p:cNvPr id="20" name="Image 20">
            <a:extLst>
              <a:ext uri="{FF2B5EF4-FFF2-40B4-BE49-F238E27FC236}">
                <a16:creationId xmlns:a16="http://schemas.microsoft.com/office/drawing/2014/main" id="{2E2CEFD4-62BE-4C90-823C-90EA3DB6A1B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28194" b="-36845"/>
          <a:stretch/>
        </p:blipFill>
        <p:spPr>
          <a:xfrm>
            <a:off x="9586230" y="5114013"/>
            <a:ext cx="1389217" cy="580015"/>
          </a:xfrm>
          <a:prstGeom prst="rect">
            <a:avLst/>
          </a:prstGeom>
        </p:spPr>
      </p:pic>
      <p:pic>
        <p:nvPicPr>
          <p:cNvPr id="23" name="Image 23">
            <a:extLst>
              <a:ext uri="{FF2B5EF4-FFF2-40B4-BE49-F238E27FC236}">
                <a16:creationId xmlns:a16="http://schemas.microsoft.com/office/drawing/2014/main" id="{F47D4F8C-425C-4B6F-9462-04FE2BA725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84706" y="1472952"/>
            <a:ext cx="662820" cy="602343"/>
          </a:xfrm>
          <a:prstGeom prst="rect">
            <a:avLst/>
          </a:prstGeom>
        </p:spPr>
      </p:pic>
      <p:pic>
        <p:nvPicPr>
          <p:cNvPr id="24" name="Image 24">
            <a:extLst>
              <a:ext uri="{FF2B5EF4-FFF2-40B4-BE49-F238E27FC236}">
                <a16:creationId xmlns:a16="http://schemas.microsoft.com/office/drawing/2014/main" id="{C1C9B9F0-8223-4A22-AC12-2BD1F963BB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94666" y="1171453"/>
            <a:ext cx="763011" cy="322512"/>
          </a:xfrm>
          <a:prstGeom prst="rect">
            <a:avLst/>
          </a:prstGeom>
        </p:spPr>
      </p:pic>
      <p:pic>
        <p:nvPicPr>
          <p:cNvPr id="25" name="Image 25">
            <a:extLst>
              <a:ext uri="{FF2B5EF4-FFF2-40B4-BE49-F238E27FC236}">
                <a16:creationId xmlns:a16="http://schemas.microsoft.com/office/drawing/2014/main" id="{B67AD192-E300-4DC6-A33E-450635961AA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92790" y="2722844"/>
            <a:ext cx="485322" cy="46113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FE2864-94F7-4E86-BF89-9ECFB34FC87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80693" y="3835604"/>
            <a:ext cx="485322" cy="46113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8D2F149-3FCF-4E1E-A01E-AE8E574306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04882" y="5226556"/>
            <a:ext cx="485322" cy="46113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8C2FC02-3BFC-466E-B5FC-CB56F7D4A48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61739" y="3484841"/>
            <a:ext cx="582084" cy="582083"/>
          </a:xfrm>
          <a:prstGeom prst="rect">
            <a:avLst/>
          </a:prstGeom>
        </p:spPr>
      </p:pic>
      <p:pic>
        <p:nvPicPr>
          <p:cNvPr id="29" name="Image 25">
            <a:extLst>
              <a:ext uri="{FF2B5EF4-FFF2-40B4-BE49-F238E27FC236}">
                <a16:creationId xmlns:a16="http://schemas.microsoft.com/office/drawing/2014/main" id="{09E664DD-AC61-4883-BFA9-24890FDAF1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58384" y="1832729"/>
            <a:ext cx="485322" cy="461131"/>
          </a:xfrm>
          <a:prstGeom prst="rect">
            <a:avLst/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2690BFC7-C15F-49A1-9B32-4D6CABEC7BBD}"/>
              </a:ext>
            </a:extLst>
          </p:cNvPr>
          <p:cNvCxnSpPr>
            <a:cxnSpLocks/>
          </p:cNvCxnSpPr>
          <p:nvPr/>
        </p:nvCxnSpPr>
        <p:spPr>
          <a:xfrm flipH="1">
            <a:off x="7471984" y="2167964"/>
            <a:ext cx="1407631" cy="1170072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6F637688-4BF8-4B3C-9505-0FF6BAE5CE95}"/>
              </a:ext>
            </a:extLst>
          </p:cNvPr>
          <p:cNvCxnSpPr>
            <a:cxnSpLocks/>
            <a:stCxn id="58" idx="2"/>
          </p:cNvCxnSpPr>
          <p:nvPr/>
        </p:nvCxnSpPr>
        <p:spPr>
          <a:xfrm>
            <a:off x="9821347" y="2868179"/>
            <a:ext cx="164355" cy="2332938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53249BC0-7AB4-4464-BF71-CE490EECC4F0}"/>
              </a:ext>
            </a:extLst>
          </p:cNvPr>
          <p:cNvCxnSpPr>
            <a:cxnSpLocks/>
          </p:cNvCxnSpPr>
          <p:nvPr/>
        </p:nvCxnSpPr>
        <p:spPr>
          <a:xfrm flipV="1">
            <a:off x="3400722" y="4215950"/>
            <a:ext cx="2561017" cy="1328254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6A0CB9B-0F61-44E3-81B7-05B314602C94}"/>
              </a:ext>
            </a:extLst>
          </p:cNvPr>
          <p:cNvCxnSpPr>
            <a:cxnSpLocks/>
          </p:cNvCxnSpPr>
          <p:nvPr/>
        </p:nvCxnSpPr>
        <p:spPr>
          <a:xfrm flipV="1">
            <a:off x="3364436" y="4009475"/>
            <a:ext cx="2486782" cy="119585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A1C85017-8415-478E-8546-E44ECA3588BB}"/>
              </a:ext>
            </a:extLst>
          </p:cNvPr>
          <p:cNvCxnSpPr>
            <a:cxnSpLocks/>
          </p:cNvCxnSpPr>
          <p:nvPr/>
        </p:nvCxnSpPr>
        <p:spPr>
          <a:xfrm>
            <a:off x="3388626" y="2919535"/>
            <a:ext cx="2462592" cy="788471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5066828B-B260-43AB-8E76-334076AD7040}"/>
              </a:ext>
            </a:extLst>
          </p:cNvPr>
          <p:cNvCxnSpPr>
            <a:cxnSpLocks/>
          </p:cNvCxnSpPr>
          <p:nvPr/>
        </p:nvCxnSpPr>
        <p:spPr>
          <a:xfrm>
            <a:off x="5202915" y="2351064"/>
            <a:ext cx="866021" cy="999067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1EA191E8-203D-4D63-89F0-C1A75E7DE2B4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458152" y="4139538"/>
            <a:ext cx="1484687" cy="1269205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2280DEC-A21B-4DF5-AE12-9B383CB7C695}"/>
              </a:ext>
            </a:extLst>
          </p:cNvPr>
          <p:cNvCxnSpPr/>
          <p:nvPr/>
        </p:nvCxnSpPr>
        <p:spPr>
          <a:xfrm>
            <a:off x="5454648" y="933656"/>
            <a:ext cx="1173238" cy="2503714"/>
          </a:xfrm>
          <a:prstGeom prst="straightConnector1">
            <a:avLst/>
          </a:prstGeom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D9E66F6D-9955-4178-9016-44C7E01B3D91}"/>
              </a:ext>
            </a:extLst>
          </p:cNvPr>
          <p:cNvCxnSpPr>
            <a:cxnSpLocks/>
          </p:cNvCxnSpPr>
          <p:nvPr/>
        </p:nvCxnSpPr>
        <p:spPr>
          <a:xfrm flipV="1">
            <a:off x="5785526" y="4049918"/>
            <a:ext cx="895048" cy="2346476"/>
          </a:xfrm>
          <a:prstGeom prst="straightConnector1">
            <a:avLst/>
          </a:prstGeom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07FB0115-661F-4879-B5C5-B30CFF725B52}"/>
              </a:ext>
            </a:extLst>
          </p:cNvPr>
          <p:cNvCxnSpPr>
            <a:cxnSpLocks/>
          </p:cNvCxnSpPr>
          <p:nvPr/>
        </p:nvCxnSpPr>
        <p:spPr>
          <a:xfrm flipH="1" flipV="1">
            <a:off x="7431374" y="3906927"/>
            <a:ext cx="3809999" cy="1294190"/>
          </a:xfrm>
          <a:prstGeom prst="straightConnector1">
            <a:avLst/>
          </a:prstGeom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94EC9223-8BFA-4C8C-A5F2-7C8BA319EE5C}"/>
              </a:ext>
            </a:extLst>
          </p:cNvPr>
          <p:cNvCxnSpPr>
            <a:cxnSpLocks/>
          </p:cNvCxnSpPr>
          <p:nvPr/>
        </p:nvCxnSpPr>
        <p:spPr>
          <a:xfrm flipH="1" flipV="1">
            <a:off x="9274629" y="2157078"/>
            <a:ext cx="322488" cy="373039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1">
            <a:extLst>
              <a:ext uri="{FF2B5EF4-FFF2-40B4-BE49-F238E27FC236}">
                <a16:creationId xmlns:a16="http://schemas.microsoft.com/office/drawing/2014/main" id="{92DD6613-0516-4992-99B8-23DB6D910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382" y="4010901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None/>
              <a:tabLst/>
            </a:pPr>
            <a:r>
              <a:rPr lang="fr-FR" altLang="fr-FR" sz="1000">
                <a:latin typeface="Segoe UI Light"/>
                <a:cs typeface="Segoe UI Light"/>
              </a:rPr>
              <a:t>Hôpital</a:t>
            </a:r>
            <a:endParaRPr lang="fr-FR"/>
          </a:p>
        </p:txBody>
      </p:sp>
      <p:sp>
        <p:nvSpPr>
          <p:cNvPr id="60" name="Rectangle 1">
            <a:extLst>
              <a:ext uri="{FF2B5EF4-FFF2-40B4-BE49-F238E27FC236}">
                <a16:creationId xmlns:a16="http://schemas.microsoft.com/office/drawing/2014/main" id="{E75FDEB4-3BA8-4A12-8B11-3A9022240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0266" y="1098923"/>
            <a:ext cx="3205818" cy="635348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1" i="0" u="none" strike="noStrike" cap="none" normalizeH="0" baseline="0">
              <a:ln>
                <a:noFill/>
              </a:ln>
              <a:solidFill>
                <a:schemeClr val="accent1"/>
              </a:solidFill>
              <a:effectLst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88AA8BD5-01FF-4976-8B9D-3C3FAD8C4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243" y="5589125"/>
            <a:ext cx="3205818" cy="635348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1" i="0" u="none" strike="noStrike" cap="none" normalizeH="0" baseline="0">
              <a:ln>
                <a:noFill/>
              </a:ln>
              <a:solidFill>
                <a:schemeClr val="accent3"/>
              </a:solidFill>
              <a:effectLst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F3716E6A-7AB7-4811-B16B-A6ADD642F8A9}"/>
              </a:ext>
            </a:extLst>
          </p:cNvPr>
          <p:cNvSpPr/>
          <p:nvPr/>
        </p:nvSpPr>
        <p:spPr>
          <a:xfrm>
            <a:off x="9543252" y="1436848"/>
            <a:ext cx="1432195" cy="5810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Segoe UI Black" panose="020B0A02040204020203" pitchFamily="34" charset="0"/>
                <a:cs typeface="Segoe UI Light" panose="020B0502040204020203" pitchFamily="34" charset="0"/>
              </a:rPr>
              <a:t>Plateforme expé TO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ED8A2BCA-8082-41F7-97C6-75E2E03CE54A}"/>
              </a:ext>
            </a:extLst>
          </p:cNvPr>
          <p:cNvSpPr/>
          <p:nvPr/>
        </p:nvSpPr>
        <p:spPr>
          <a:xfrm>
            <a:off x="9486289" y="5577558"/>
            <a:ext cx="1509523" cy="59890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Segoe UI Black" panose="020B0A02040204020203" pitchFamily="34" charset="0"/>
                <a:cs typeface="Segoe UI Light" panose="020B0502040204020203" pitchFamily="34" charset="0"/>
              </a:rPr>
              <a:t>Plateforme Art 51</a:t>
            </a:r>
          </a:p>
        </p:txBody>
      </p:sp>
      <p:sp>
        <p:nvSpPr>
          <p:cNvPr id="68" name="Rectangle 1">
            <a:extLst>
              <a:ext uri="{FF2B5EF4-FFF2-40B4-BE49-F238E27FC236}">
                <a16:creationId xmlns:a16="http://schemas.microsoft.com/office/drawing/2014/main" id="{5AC24AF8-D08B-409F-AC3D-94851D689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8721" y="3423616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Évaluateur 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2" name="Picture 4" descr="Receptionist Icon of Flat style - Available in SVG, PNG, EPS, AI &amp; Icon  fonts">
            <a:extLst>
              <a:ext uri="{FF2B5EF4-FFF2-40B4-BE49-F238E27FC236}">
                <a16:creationId xmlns:a16="http://schemas.microsoft.com/office/drawing/2014/main" id="{092CB8F9-A057-40EB-9644-732184F69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702" y="2867028"/>
            <a:ext cx="713873" cy="71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1">
            <a:extLst>
              <a:ext uri="{FF2B5EF4-FFF2-40B4-BE49-F238E27FC236}">
                <a16:creationId xmlns:a16="http://schemas.microsoft.com/office/drawing/2014/main" id="{8F9C5193-33A6-402B-B791-F7A49695F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7586" y="2509118"/>
            <a:ext cx="1007522" cy="359061"/>
          </a:xfrm>
          <a:prstGeom prst="roundRect">
            <a:avLst>
              <a:gd name="adj" fmla="val 13567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14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Plateforme DEMEX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7C60D8BA-3EB2-491A-82F2-36BA5304FEEE}"/>
              </a:ext>
            </a:extLst>
          </p:cNvPr>
          <p:cNvCxnSpPr>
            <a:cxnSpLocks/>
          </p:cNvCxnSpPr>
          <p:nvPr/>
        </p:nvCxnSpPr>
        <p:spPr>
          <a:xfrm flipH="1" flipV="1">
            <a:off x="10068273" y="2733360"/>
            <a:ext cx="174263" cy="29329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590E8B7B-C2EF-4501-B26F-EADBD8CF02EF}"/>
              </a:ext>
            </a:extLst>
          </p:cNvPr>
          <p:cNvSpPr/>
          <p:nvPr/>
        </p:nvSpPr>
        <p:spPr>
          <a:xfrm>
            <a:off x="2085752" y="1375877"/>
            <a:ext cx="2088000" cy="792244"/>
          </a:xfrm>
          <a:prstGeom prst="roundRect">
            <a:avLst/>
          </a:prstGeom>
          <a:solidFill>
            <a:srgbClr val="74A220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lt"/>
                <a:cs typeface="Segoe UI Semibold"/>
              </a:rPr>
              <a:t>Prise en</a:t>
            </a:r>
            <a:endParaRPr lang="fr-FR" sz="2400" kern="0">
              <a:solidFill>
                <a:srgbClr val="FFFFFF"/>
              </a:solidFill>
              <a:latin typeface="Segoe UI Semibold" panose="020B0702040204020203" pitchFamily="34" charset="0"/>
              <a:ea typeface="+mn-lt"/>
              <a:cs typeface="Segoe UI Semibold" panose="020B0702040204020203" pitchFamily="34" charset="0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kern="0">
                <a:solidFill>
                  <a:srgbClr val="FFFFFF"/>
                </a:solidFill>
                <a:latin typeface="Segoe UI Semibold"/>
                <a:ea typeface="+mn-lt"/>
                <a:cs typeface="Segoe UI Semibold"/>
              </a:rPr>
              <a:t>charge</a:t>
            </a: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lt"/>
                <a:cs typeface="Segoe UI Semibold"/>
              </a:rPr>
              <a:t> du patient</a:t>
            </a:r>
            <a:endParaRPr lang="fr-FR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Segoe UI Semibold"/>
              <a:cs typeface="Segoe UI Semibold"/>
            </a:endParaRP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7E9C7103-2002-4F43-98A8-6733C3EBAA37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818" y="1072678"/>
            <a:ext cx="754162" cy="754162"/>
          </a:xfrm>
          <a:prstGeom prst="rect">
            <a:avLst/>
          </a:prstGeom>
        </p:spPr>
      </p:pic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4770EB47-EC30-4198-B241-7308C53395B6}"/>
              </a:ext>
            </a:extLst>
          </p:cNvPr>
          <p:cNvSpPr/>
          <p:nvPr/>
        </p:nvSpPr>
        <p:spPr>
          <a:xfrm>
            <a:off x="6448851" y="5301073"/>
            <a:ext cx="2088000" cy="780304"/>
          </a:xfrm>
          <a:prstGeom prst="roundRect">
            <a:avLst/>
          </a:prstGeom>
          <a:solidFill>
            <a:srgbClr val="0068A3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ea typeface="+mn-lt"/>
                <a:cs typeface="Segoe UI Semibold" panose="020B0702040204020203" pitchFamily="34" charset="0"/>
              </a:rPr>
              <a:t>Facturation</a:t>
            </a: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EEF3D963-3610-4945-A6CC-3544DF479C45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30" y="5054782"/>
            <a:ext cx="648210" cy="648210"/>
          </a:xfrm>
          <a:prstGeom prst="rect">
            <a:avLst/>
          </a:prstGeom>
        </p:spPr>
      </p:pic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F7976AE7-BA0C-40A1-BB6B-DC1B6715CB64}"/>
              </a:ext>
            </a:extLst>
          </p:cNvPr>
          <p:cNvSpPr/>
          <p:nvPr/>
        </p:nvSpPr>
        <p:spPr>
          <a:xfrm>
            <a:off x="6387374" y="1285351"/>
            <a:ext cx="2088000" cy="751136"/>
          </a:xfrm>
          <a:prstGeom prst="roundRect">
            <a:avLst/>
          </a:prstGeom>
          <a:solidFill>
            <a:srgbClr val="F79869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lt"/>
                <a:cs typeface="Segoe UI Semibold"/>
              </a:rPr>
              <a:t>Suivi, analyse et évaluation</a:t>
            </a:r>
            <a:r>
              <a:rPr lang="fr-FR" sz="1600" b="1" kern="0">
                <a:solidFill>
                  <a:srgbClr val="FFFFFF"/>
                </a:solidFill>
                <a:latin typeface="Segoe UI Semibold"/>
                <a:ea typeface="+mn-lt"/>
                <a:cs typeface="Segoe UI Semibold"/>
              </a:rPr>
              <a:t> </a:t>
            </a: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9AC7D5BE-C3A8-4028-A181-C88CAD131784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222" y="1030190"/>
            <a:ext cx="593825" cy="593825"/>
          </a:xfrm>
          <a:prstGeom prst="rect">
            <a:avLst/>
          </a:prstGeom>
        </p:spPr>
      </p:pic>
      <p:sp>
        <p:nvSpPr>
          <p:cNvPr id="62" name="Espace réservé du numéro de diapositive 4">
            <a:extLst>
              <a:ext uri="{FF2B5EF4-FFF2-40B4-BE49-F238E27FC236}">
                <a16:creationId xmlns:a16="http://schemas.microsoft.com/office/drawing/2014/main" id="{6A6636DB-A862-4DA8-8127-68F03EB55E84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cxnSp>
        <p:nvCxnSpPr>
          <p:cNvPr id="75" name="Connecteur droit avec flèche 74">
            <a:extLst>
              <a:ext uri="{FF2B5EF4-FFF2-40B4-BE49-F238E27FC236}">
                <a16:creationId xmlns:a16="http://schemas.microsoft.com/office/drawing/2014/main" id="{2BBB7364-2891-4454-8CF0-DED0924CB2C3}"/>
              </a:ext>
            </a:extLst>
          </p:cNvPr>
          <p:cNvCxnSpPr>
            <a:cxnSpLocks/>
          </p:cNvCxnSpPr>
          <p:nvPr/>
        </p:nvCxnSpPr>
        <p:spPr>
          <a:xfrm flipH="1">
            <a:off x="7581049" y="2829442"/>
            <a:ext cx="2016068" cy="857454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144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CE4AB-0D11-4702-A62C-13DCCE2B8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769" y="-11952"/>
            <a:ext cx="8284809" cy="836022"/>
          </a:xfrm>
        </p:spPr>
        <p:txBody>
          <a:bodyPr lIns="91440" tIns="45720" rIns="91440" bIns="45720" anchor="ctr"/>
          <a:lstStyle/>
          <a:p>
            <a:pPr algn="l"/>
            <a:r>
              <a:rPr lang="fr-FR" dirty="0">
                <a:latin typeface="Calibri"/>
                <a:cs typeface="Calibri"/>
              </a:rPr>
              <a:t>La prise en charge des patients implique 4 usages SI identifiés</a:t>
            </a:r>
          </a:p>
        </p:txBody>
      </p:sp>
      <p:sp>
        <p:nvSpPr>
          <p:cNvPr id="73" name="Espace réservé du numéro de diapositive 4">
            <a:extLst>
              <a:ext uri="{FF2B5EF4-FFF2-40B4-BE49-F238E27FC236}">
                <a16:creationId xmlns:a16="http://schemas.microsoft.com/office/drawing/2014/main" id="{AA85A790-BEF5-4225-8A8C-43A753C5E117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2280DEC-A21B-4DF5-AE12-9B383CB7C695}"/>
              </a:ext>
            </a:extLst>
          </p:cNvPr>
          <p:cNvCxnSpPr/>
          <p:nvPr/>
        </p:nvCxnSpPr>
        <p:spPr>
          <a:xfrm>
            <a:off x="4887888" y="1193800"/>
            <a:ext cx="1062030" cy="2218934"/>
          </a:xfrm>
          <a:prstGeom prst="straightConnector1">
            <a:avLst/>
          </a:prstGeom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06C389EE-08BE-4FEA-81EC-ACC640A85B4F}"/>
              </a:ext>
            </a:extLst>
          </p:cNvPr>
          <p:cNvGrpSpPr/>
          <p:nvPr/>
        </p:nvGrpSpPr>
        <p:grpSpPr>
          <a:xfrm>
            <a:off x="1471529" y="1340269"/>
            <a:ext cx="8654022" cy="4849173"/>
            <a:chOff x="1414456" y="1098923"/>
            <a:chExt cx="9560212" cy="5471519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A05C2F79-272F-4DAE-890B-195BDFF0F98D}"/>
                </a:ext>
              </a:extLst>
            </p:cNvPr>
            <p:cNvGrpSpPr/>
            <p:nvPr/>
          </p:nvGrpSpPr>
          <p:grpSpPr>
            <a:xfrm>
              <a:off x="1655266" y="1137637"/>
              <a:ext cx="4992014" cy="5432805"/>
              <a:chOff x="1184007" y="1137637"/>
              <a:chExt cx="4992014" cy="5432805"/>
            </a:xfrm>
            <a:solidFill>
              <a:srgbClr val="F2F8EE"/>
            </a:solidFill>
          </p:grpSpPr>
          <p:sp>
            <p:nvSpPr>
              <p:cNvPr id="46" name="Triangle isocèle 45">
                <a:extLst>
                  <a:ext uri="{FF2B5EF4-FFF2-40B4-BE49-F238E27FC236}">
                    <a16:creationId xmlns:a16="http://schemas.microsoft.com/office/drawing/2014/main" id="{66281BF5-63AE-4DC5-8F2D-4B109E5FE1FF}"/>
                  </a:ext>
                </a:extLst>
              </p:cNvPr>
              <p:cNvSpPr/>
              <p:nvPr/>
            </p:nvSpPr>
            <p:spPr>
              <a:xfrm rot="5220000">
                <a:off x="2994974" y="3193827"/>
                <a:ext cx="5237237" cy="112485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2598F6A-9D96-4419-8ECA-02DFABACB9D8}"/>
                  </a:ext>
                </a:extLst>
              </p:cNvPr>
              <p:cNvSpPr/>
              <p:nvPr/>
            </p:nvSpPr>
            <p:spPr>
              <a:xfrm rot="-180000">
                <a:off x="1184007" y="1296919"/>
                <a:ext cx="3894666" cy="52735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" name="Image 3">
              <a:extLst>
                <a:ext uri="{FF2B5EF4-FFF2-40B4-BE49-F238E27FC236}">
                  <a16:creationId xmlns:a16="http://schemas.microsoft.com/office/drawing/2014/main" id="{0CFADADD-65EB-4735-90FA-6453F259F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1661" y="3264105"/>
              <a:ext cx="866625" cy="745370"/>
            </a:xfrm>
            <a:prstGeom prst="rect">
              <a:avLst/>
            </a:prstGeom>
          </p:spPr>
        </p:pic>
        <p:pic>
          <p:nvPicPr>
            <p:cNvPr id="6" name="Picture 10" descr="Image associée">
              <a:extLst>
                <a:ext uri="{FF2B5EF4-FFF2-40B4-BE49-F238E27FC236}">
                  <a16:creationId xmlns:a16="http://schemas.microsoft.com/office/drawing/2014/main" id="{A05CCDA9-DF94-4FCB-A116-623B23462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13004" y="3747950"/>
              <a:ext cx="468000" cy="4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6" descr="Résultat de recherche d'images pour &quot;doctor icon&quot;">
              <a:extLst>
                <a:ext uri="{FF2B5EF4-FFF2-40B4-BE49-F238E27FC236}">
                  <a16:creationId xmlns:a16="http://schemas.microsoft.com/office/drawing/2014/main" id="{D28A3BAE-5246-4794-81B5-F6DF62470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889" b="95556" l="9778" r="89778">
                          <a14:foregroundMark x1="37333" y1="4889" x2="37333" y2="4889"/>
                          <a14:foregroundMark x1="36444" y1="10222" x2="36444" y2="10222"/>
                          <a14:foregroundMark x1="28444" y1="5778" x2="28444" y2="5778"/>
                          <a14:foregroundMark x1="32889" y1="5778" x2="32889" y2="5778"/>
                          <a14:foregroundMark x1="32889" y1="5778" x2="32889" y2="5778"/>
                          <a14:foregroundMark x1="34667" y1="6667" x2="34667" y2="6667"/>
                          <a14:foregroundMark x1="39556" y1="95556" x2="39556" y2="95556"/>
                          <a14:foregroundMark x1="11111" y1="79111" x2="11111" y2="79111"/>
                          <a14:foregroundMark x1="48444" y1="91111" x2="48444" y2="91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047769" y="5114711"/>
              <a:ext cx="468000" cy="4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id="{24FF1191-6009-4100-87AB-13F4776C6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2425" y="5699703"/>
              <a:ext cx="1007522" cy="359061"/>
            </a:xfrm>
            <a:prstGeom prst="roundRect">
              <a:avLst>
                <a:gd name="adj" fmla="val 13567"/>
              </a:avLst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ts val="14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Pharmacien d’officine</a:t>
              </a:r>
              <a:endParaRPr kumimoji="0" lang="fr-FR" alt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44E21328-EA47-4DEA-86D4-3331D9A38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038" y="4308751"/>
              <a:ext cx="1007522" cy="359061"/>
            </a:xfrm>
            <a:prstGeom prst="roundRect">
              <a:avLst>
                <a:gd name="adj" fmla="val 13567"/>
              </a:avLst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ts val="14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Médecin traitant</a:t>
              </a:r>
              <a:endParaRPr kumimoji="0" lang="fr-FR" alt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Graphique 11">
              <a:extLst>
                <a:ext uri="{FF2B5EF4-FFF2-40B4-BE49-F238E27FC236}">
                  <a16:creationId xmlns:a16="http://schemas.microsoft.com/office/drawing/2014/main" id="{B2B5A34A-1DBB-46DA-AA5A-7EE506070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2221199" y="2552904"/>
              <a:ext cx="463236" cy="463236"/>
            </a:xfrm>
            <a:prstGeom prst="rect">
              <a:avLst/>
            </a:prstGeom>
          </p:spPr>
        </p:pic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4B0AF811-7F8F-455E-AB9A-2AA04282B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412" y="3026656"/>
              <a:ext cx="1007522" cy="359061"/>
            </a:xfrm>
            <a:prstGeom prst="roundRect">
              <a:avLst>
                <a:gd name="adj" fmla="val 13567"/>
              </a:avLst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ts val="14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IDEL</a:t>
              </a:r>
              <a:endParaRPr kumimoji="0" lang="fr-FR" alt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7" name="Image 17" descr="Une image contenant personne&#10;&#10;Description générée automatiquement">
              <a:extLst>
                <a:ext uri="{FF2B5EF4-FFF2-40B4-BE49-F238E27FC236}">
                  <a16:creationId xmlns:a16="http://schemas.microsoft.com/office/drawing/2014/main" id="{F090373F-7405-49B4-B380-CA6558828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45241" y="1728860"/>
              <a:ext cx="563639" cy="587830"/>
            </a:xfrm>
            <a:prstGeom prst="rect">
              <a:avLst/>
            </a:prstGeom>
          </p:spPr>
        </p:pic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BE2FEC61-04B7-4F31-8CED-D30A85350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933" y="2231467"/>
              <a:ext cx="1007522" cy="359061"/>
            </a:xfrm>
            <a:prstGeom prst="roundRect">
              <a:avLst>
                <a:gd name="adj" fmla="val 13567"/>
              </a:avLst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ts val="14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Segoe UI Light"/>
                </a:rPr>
                <a:t>Patient</a:t>
              </a: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Image 25">
              <a:extLst>
                <a:ext uri="{FF2B5EF4-FFF2-40B4-BE49-F238E27FC236}">
                  <a16:creationId xmlns:a16="http://schemas.microsoft.com/office/drawing/2014/main" id="{B67AD192-E300-4DC6-A33E-450635961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20219" y="2722844"/>
              <a:ext cx="485322" cy="461131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5FE2864-94F7-4E86-BF89-9ECFB34FC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20217" y="3835604"/>
              <a:ext cx="485322" cy="46113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8D2F149-3FCF-4E1E-A01E-AE8E57430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57358" y="5226556"/>
              <a:ext cx="485322" cy="461131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8C2FC02-3BFC-466E-B5FC-CB56F7D4A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90025" y="3484841"/>
              <a:ext cx="582084" cy="582083"/>
            </a:xfrm>
            <a:prstGeom prst="rect">
              <a:avLst/>
            </a:prstGeom>
          </p:spPr>
        </p:pic>
        <p:pic>
          <p:nvPicPr>
            <p:cNvPr id="29" name="Image 25">
              <a:extLst>
                <a:ext uri="{FF2B5EF4-FFF2-40B4-BE49-F238E27FC236}">
                  <a16:creationId xmlns:a16="http://schemas.microsoft.com/office/drawing/2014/main" id="{09E664DD-AC61-4883-BFA9-24890FDAF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92289" y="1832729"/>
              <a:ext cx="485322" cy="461131"/>
            </a:xfrm>
            <a:prstGeom prst="rect">
              <a:avLst/>
            </a:prstGeom>
          </p:spPr>
        </p:pic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53249BC0-7AB4-4464-BF71-CE490EECC4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28151" y="4215950"/>
              <a:ext cx="2561017" cy="1328254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C6A0CB9B-0F61-44E3-81B7-05B314602C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03960" y="4009475"/>
              <a:ext cx="2486782" cy="119585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A1C85017-8415-478E-8546-E44ECA3588BB}"/>
                </a:ext>
              </a:extLst>
            </p:cNvPr>
            <p:cNvCxnSpPr>
              <a:cxnSpLocks/>
            </p:cNvCxnSpPr>
            <p:nvPr/>
          </p:nvCxnSpPr>
          <p:spPr>
            <a:xfrm>
              <a:off x="3316055" y="2919535"/>
              <a:ext cx="2462592" cy="788471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5066828B-B260-43AB-8E76-334076AD7040}"/>
                </a:ext>
              </a:extLst>
            </p:cNvPr>
            <p:cNvCxnSpPr>
              <a:cxnSpLocks/>
            </p:cNvCxnSpPr>
            <p:nvPr/>
          </p:nvCxnSpPr>
          <p:spPr>
            <a:xfrm>
              <a:off x="4731201" y="2351064"/>
              <a:ext cx="866021" cy="999067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D9E66F6D-9955-4178-9016-44C7E01B3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9431" y="4049918"/>
              <a:ext cx="895048" cy="2346476"/>
            </a:xfrm>
            <a:prstGeom prst="straightConnector1">
              <a:avLst/>
            </a:prstGeom>
            <a:ln w="28575">
              <a:solidFill>
                <a:schemeClr val="bg2">
                  <a:lumMod val="9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1">
              <a:extLst>
                <a:ext uri="{FF2B5EF4-FFF2-40B4-BE49-F238E27FC236}">
                  <a16:creationId xmlns:a16="http://schemas.microsoft.com/office/drawing/2014/main" id="{92DD6613-0516-4992-99B8-23DB6D910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1668" y="4010901"/>
              <a:ext cx="1007522" cy="359061"/>
            </a:xfrm>
            <a:prstGeom prst="roundRect">
              <a:avLst>
                <a:gd name="adj" fmla="val 13567"/>
              </a:avLst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ts val="14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Segoe UI Light"/>
                </a:rPr>
                <a:t>Hôpital</a:t>
              </a: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ectangle 1">
              <a:extLst>
                <a:ext uri="{FF2B5EF4-FFF2-40B4-BE49-F238E27FC236}">
                  <a16:creationId xmlns:a16="http://schemas.microsoft.com/office/drawing/2014/main" id="{E75FDEB4-3BA8-4A12-8B11-3A9022240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6552" y="1098923"/>
              <a:ext cx="3205818" cy="635348"/>
            </a:xfrm>
            <a:prstGeom prst="roundRect">
              <a:avLst>
                <a:gd name="adj" fmla="val 13567"/>
              </a:avLst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800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Calibri" panose="020F0502020204030204"/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61" name="Rectangle 1">
              <a:extLst>
                <a:ext uri="{FF2B5EF4-FFF2-40B4-BE49-F238E27FC236}">
                  <a16:creationId xmlns:a16="http://schemas.microsoft.com/office/drawing/2014/main" id="{88AA8BD5-01FF-4976-8B9D-3C3FAD8C4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862" y="5589125"/>
              <a:ext cx="3205818" cy="635348"/>
            </a:xfrm>
            <a:prstGeom prst="roundRect">
              <a:avLst>
                <a:gd name="adj" fmla="val 13567"/>
              </a:avLst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altLang="fr-FR" sz="1800" b="1" i="0" u="none" strike="noStrike" kern="1200" cap="none" spc="0" normalizeH="0" baseline="0" noProof="0">
                <a:ln>
                  <a:noFill/>
                </a:ln>
                <a:solidFill>
                  <a:srgbClr val="246C94"/>
                </a:solidFill>
                <a:effectLst/>
                <a:uLnTx/>
                <a:uFillTx/>
                <a:latin typeface="Calibri" panose="020F0502020204030204"/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7C48FCB2-60F6-487E-BF14-C90D3206EC04}"/>
                </a:ext>
              </a:extLst>
            </p:cNvPr>
            <p:cNvSpPr/>
            <p:nvPr/>
          </p:nvSpPr>
          <p:spPr>
            <a:xfrm>
              <a:off x="1414456" y="1241435"/>
              <a:ext cx="2505435" cy="97303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Segoe UI Black" panose="020B0A02040204020203" pitchFamily="34" charset="0"/>
                  <a:cs typeface="Segoe UI Light" panose="020B0502040204020203" pitchFamily="34" charset="0"/>
                </a:rPr>
                <a:t>PRISE EN CHARGE PATIENT</a:t>
              </a:r>
            </a:p>
          </p:txBody>
        </p:sp>
        <p:sp>
          <p:nvSpPr>
            <p:cNvPr id="70" name="Bulle narrative : ronde 69">
              <a:extLst>
                <a:ext uri="{FF2B5EF4-FFF2-40B4-BE49-F238E27FC236}">
                  <a16:creationId xmlns:a16="http://schemas.microsoft.com/office/drawing/2014/main" id="{1CC7710C-D833-4E12-B0DB-671753020938}"/>
                </a:ext>
              </a:extLst>
            </p:cNvPr>
            <p:cNvSpPr/>
            <p:nvPr/>
          </p:nvSpPr>
          <p:spPr>
            <a:xfrm>
              <a:off x="5318172" y="2361905"/>
              <a:ext cx="1747562" cy="803107"/>
            </a:xfrm>
            <a:prstGeom prst="wedgeEllipseCallout">
              <a:avLst>
                <a:gd name="adj1" fmla="val -59049"/>
                <a:gd name="adj2" fmla="val -2297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Suivi du patient à domicile / éducation thérapeutique </a:t>
              </a:r>
            </a:p>
          </p:txBody>
        </p:sp>
        <p:sp>
          <p:nvSpPr>
            <p:cNvPr id="71" name="Bulle narrative : ronde 70">
              <a:extLst>
                <a:ext uri="{FF2B5EF4-FFF2-40B4-BE49-F238E27FC236}">
                  <a16:creationId xmlns:a16="http://schemas.microsoft.com/office/drawing/2014/main" id="{20AC1CDA-2A33-4B0D-8C48-B21709392831}"/>
                </a:ext>
              </a:extLst>
            </p:cNvPr>
            <p:cNvSpPr/>
            <p:nvPr/>
          </p:nvSpPr>
          <p:spPr>
            <a:xfrm>
              <a:off x="3798699" y="3206890"/>
              <a:ext cx="1747562" cy="803107"/>
            </a:xfrm>
            <a:prstGeom prst="wedgeEllipseCallout">
              <a:avLst>
                <a:gd name="adj1" fmla="val 44275"/>
                <a:gd name="adj2" fmla="val 38995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Échange de données ville/hôpital </a:t>
              </a:r>
            </a:p>
          </p:txBody>
        </p:sp>
        <p:sp>
          <p:nvSpPr>
            <p:cNvPr id="72" name="Bulle narrative : ronde 71">
              <a:extLst>
                <a:ext uri="{FF2B5EF4-FFF2-40B4-BE49-F238E27FC236}">
                  <a16:creationId xmlns:a16="http://schemas.microsoft.com/office/drawing/2014/main" id="{7DD58BF3-6F3F-4BEF-8D65-E43D6E722FEC}"/>
                </a:ext>
              </a:extLst>
            </p:cNvPr>
            <p:cNvSpPr/>
            <p:nvPr/>
          </p:nvSpPr>
          <p:spPr>
            <a:xfrm>
              <a:off x="5428604" y="4284737"/>
              <a:ext cx="1747562" cy="803107"/>
            </a:xfrm>
            <a:prstGeom prst="wedgeEllipseCallout">
              <a:avLst>
                <a:gd name="adj1" fmla="val -2088"/>
                <a:gd name="adj2" fmla="val -6909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720" rIns="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Coordination du parcours</a:t>
              </a:r>
            </a:p>
          </p:txBody>
        </p:sp>
        <p:sp>
          <p:nvSpPr>
            <p:cNvPr id="74" name="Bulle narrative : ronde 73">
              <a:extLst>
                <a:ext uri="{FF2B5EF4-FFF2-40B4-BE49-F238E27FC236}">
                  <a16:creationId xmlns:a16="http://schemas.microsoft.com/office/drawing/2014/main" id="{91A6CB58-27B1-4C61-BFE9-4952700A2A26}"/>
                </a:ext>
              </a:extLst>
            </p:cNvPr>
            <p:cNvSpPr/>
            <p:nvPr/>
          </p:nvSpPr>
          <p:spPr>
            <a:xfrm>
              <a:off x="3482265" y="5286819"/>
              <a:ext cx="1747562" cy="803107"/>
            </a:xfrm>
            <a:prstGeom prst="wedgeEllipseCallout">
              <a:avLst>
                <a:gd name="adj1" fmla="val -2088"/>
                <a:gd name="adj2" fmla="val -69098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720" rIns="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Conciliation médicamenteuse</a:t>
              </a:r>
            </a:p>
          </p:txBody>
        </p:sp>
        <p:sp>
          <p:nvSpPr>
            <p:cNvPr id="4" name="Parenthèse ouvrante 3">
              <a:extLst>
                <a:ext uri="{FF2B5EF4-FFF2-40B4-BE49-F238E27FC236}">
                  <a16:creationId xmlns:a16="http://schemas.microsoft.com/office/drawing/2014/main" id="{FF4F5277-944C-4DF4-A4D6-DB5A1AD320E3}"/>
                </a:ext>
              </a:extLst>
            </p:cNvPr>
            <p:cNvSpPr/>
            <p:nvPr/>
          </p:nvSpPr>
          <p:spPr>
            <a:xfrm>
              <a:off x="2153164" y="2418566"/>
              <a:ext cx="73068" cy="918575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Parenthèse fermante 7">
              <a:extLst>
                <a:ext uri="{FF2B5EF4-FFF2-40B4-BE49-F238E27FC236}">
                  <a16:creationId xmlns:a16="http://schemas.microsoft.com/office/drawing/2014/main" id="{9D9B518A-4A01-4050-BCB2-FCFE00E9EE10}"/>
                </a:ext>
              </a:extLst>
            </p:cNvPr>
            <p:cNvSpPr/>
            <p:nvPr/>
          </p:nvSpPr>
          <p:spPr>
            <a:xfrm>
              <a:off x="3219083" y="2415304"/>
              <a:ext cx="73068" cy="918575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CBC1E9A-4541-4F84-B52E-046B3F5A115A}"/>
                </a:ext>
              </a:extLst>
            </p:cNvPr>
            <p:cNvSpPr/>
            <p:nvPr/>
          </p:nvSpPr>
          <p:spPr>
            <a:xfrm>
              <a:off x="8641371" y="4004246"/>
              <a:ext cx="2333297" cy="1117799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Échange de données ville-hôpital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B906450-CF3F-4777-B57C-68872AAF344E}"/>
                </a:ext>
              </a:extLst>
            </p:cNvPr>
            <p:cNvSpPr/>
            <p:nvPr/>
          </p:nvSpPr>
          <p:spPr>
            <a:xfrm>
              <a:off x="8641371" y="2778068"/>
              <a:ext cx="2333297" cy="111982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Segoe UI Light"/>
                </a:rPr>
                <a:t>Suivi du patient à domicile</a:t>
              </a:r>
              <a:endPara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72F4F1C-9F06-48A9-9538-329EE62A35A6}"/>
                </a:ext>
              </a:extLst>
            </p:cNvPr>
            <p:cNvSpPr/>
            <p:nvPr/>
          </p:nvSpPr>
          <p:spPr>
            <a:xfrm>
              <a:off x="8641371" y="5214679"/>
              <a:ext cx="2333297" cy="110681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Conciliation médicamenteuse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04F2B6D-6E6C-4DA7-8840-DF6FCB3E44CC}"/>
                </a:ext>
              </a:extLst>
            </p:cNvPr>
            <p:cNvSpPr/>
            <p:nvPr/>
          </p:nvSpPr>
          <p:spPr>
            <a:xfrm>
              <a:off x="8641371" y="1620507"/>
              <a:ext cx="2333297" cy="10472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Coordination du parcours (outil de l’IDEC)</a:t>
              </a:r>
            </a:p>
          </p:txBody>
        </p:sp>
      </p:grpSp>
      <p:sp>
        <p:nvSpPr>
          <p:cNvPr id="81" name="Rectangle : coins arrondis 80">
            <a:extLst>
              <a:ext uri="{FF2B5EF4-FFF2-40B4-BE49-F238E27FC236}">
                <a16:creationId xmlns:a16="http://schemas.microsoft.com/office/drawing/2014/main" id="{F9D17BCD-AADD-4B26-AB7D-753693CE4BD0}"/>
              </a:ext>
            </a:extLst>
          </p:cNvPr>
          <p:cNvSpPr/>
          <p:nvPr/>
        </p:nvSpPr>
        <p:spPr>
          <a:xfrm>
            <a:off x="135764" y="112928"/>
            <a:ext cx="2028014" cy="686095"/>
          </a:xfrm>
          <a:prstGeom prst="roundRect">
            <a:avLst/>
          </a:prstGeom>
          <a:solidFill>
            <a:srgbClr val="74A220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lt"/>
                <a:cs typeface="Segoe UI Semibold"/>
              </a:rPr>
              <a:t>Prise en</a:t>
            </a: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" panose="020B0702040204020203" pitchFamily="34" charset="0"/>
              <a:ea typeface="+mn-lt"/>
              <a:cs typeface="Segoe UI Semibold" panose="020B07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lt"/>
                <a:cs typeface="Segoe UI Semibold"/>
              </a:rPr>
              <a:t>charge du patient</a:t>
            </a:r>
            <a:endParaRPr kumimoji="0" lang="fr-F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pic>
        <p:nvPicPr>
          <p:cNvPr id="82" name="Image 81">
            <a:extLst>
              <a:ext uri="{FF2B5EF4-FFF2-40B4-BE49-F238E27FC236}">
                <a16:creationId xmlns:a16="http://schemas.microsoft.com/office/drawing/2014/main" id="{D9C2A09D-97F8-427F-825B-5C15FA5C30F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6" y="-555"/>
            <a:ext cx="545385" cy="54538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2D339574-F968-40F5-A17E-7D22E3495164}"/>
              </a:ext>
            </a:extLst>
          </p:cNvPr>
          <p:cNvSpPr/>
          <p:nvPr/>
        </p:nvSpPr>
        <p:spPr>
          <a:xfrm>
            <a:off x="862997" y="885902"/>
            <a:ext cx="10406357" cy="536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1EECD72-8686-4608-991F-C5A9CEDD25E7}"/>
              </a:ext>
            </a:extLst>
          </p:cNvPr>
          <p:cNvSpPr txBox="1"/>
          <p:nvPr/>
        </p:nvSpPr>
        <p:spPr>
          <a:xfrm>
            <a:off x="862997" y="885902"/>
            <a:ext cx="1630436" cy="536505"/>
          </a:xfrm>
          <a:prstGeom prst="homePlate">
            <a:avLst>
              <a:gd name="adj" fmla="val 45254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algn="ctr">
              <a:defRPr b="1">
                <a:solidFill>
                  <a:schemeClr val="bg1"/>
                </a:solidFill>
                <a:latin typeface="Segoe UI Light"/>
                <a:cs typeface="Segoe UI Ligh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Objectif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477CB930-33A7-4C8F-ADFC-D82F6E1CE88F}"/>
              </a:ext>
            </a:extLst>
          </p:cNvPr>
          <p:cNvSpPr txBox="1"/>
          <p:nvPr/>
        </p:nvSpPr>
        <p:spPr>
          <a:xfrm>
            <a:off x="2468451" y="988031"/>
            <a:ext cx="8761814" cy="269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246C94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Segoe UI Black" panose="020B0A02040204020203" pitchFamily="34" charset="0"/>
                <a:cs typeface="Calibri"/>
              </a:rPr>
              <a:t>Inclure le volume de patients requis et assurer une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Segoe UI Black" panose="020B0A02040204020203" pitchFamily="34" charset="0"/>
                <a:cs typeface="Calibri"/>
              </a:rPr>
              <a:t>prise en charge sécurisée en coordination avec la ville</a:t>
            </a:r>
          </a:p>
        </p:txBody>
      </p:sp>
    </p:spTree>
    <p:extLst>
      <p:ext uri="{BB962C8B-B14F-4D97-AF65-F5344CB8AC3E}">
        <p14:creationId xmlns:p14="http://schemas.microsoft.com/office/powerpoint/2010/main" val="1175820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216F07DD-1601-4EEC-9861-AAB966F7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A1C557BC-9CC9-47B8-A7CC-D65E3F1591E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91440" y="-16382"/>
            <a:ext cx="10472877" cy="788143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36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fr-CA" sz="2400" cap="none">
                <a:latin typeface="Segoe UI Semibold"/>
                <a:ea typeface="Segoe UI Historic"/>
                <a:cs typeface="Segoe UI Semibold"/>
              </a:rPr>
              <a:t>Focus sur les besoins relatifs au périmètre -</a:t>
            </a:r>
            <a:r>
              <a:rPr kumimoji="0" lang="fr-CA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Segoe UI Semibold"/>
                <a:ea typeface="Segoe UI Historic"/>
                <a:cs typeface="Segoe UI Semibold"/>
              </a:rPr>
              <a:t> prise en charge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9D119E-1973-4330-96C5-0EAE0990F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945648"/>
              </p:ext>
            </p:extLst>
          </p:nvPr>
        </p:nvGraphicFramePr>
        <p:xfrm>
          <a:off x="361944" y="1514943"/>
          <a:ext cx="11498623" cy="41056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1039">
                  <a:extLst>
                    <a:ext uri="{9D8B030D-6E8A-4147-A177-3AD203B41FA5}">
                      <a16:colId xmlns:a16="http://schemas.microsoft.com/office/drawing/2014/main" val="3347373670"/>
                    </a:ext>
                  </a:extLst>
                </a:gridCol>
                <a:gridCol w="4462944">
                  <a:extLst>
                    <a:ext uri="{9D8B030D-6E8A-4147-A177-3AD203B41FA5}">
                      <a16:colId xmlns:a16="http://schemas.microsoft.com/office/drawing/2014/main" val="3968686662"/>
                    </a:ext>
                  </a:extLst>
                </a:gridCol>
                <a:gridCol w="2455625">
                  <a:extLst>
                    <a:ext uri="{9D8B030D-6E8A-4147-A177-3AD203B41FA5}">
                      <a16:colId xmlns:a16="http://schemas.microsoft.com/office/drawing/2014/main" val="1914213950"/>
                    </a:ext>
                  </a:extLst>
                </a:gridCol>
                <a:gridCol w="1729015">
                  <a:extLst>
                    <a:ext uri="{9D8B030D-6E8A-4147-A177-3AD203B41FA5}">
                      <a16:colId xmlns:a16="http://schemas.microsoft.com/office/drawing/2014/main" val="497281582"/>
                    </a:ext>
                  </a:extLst>
                </a:gridCol>
              </a:tblGrid>
              <a:tr h="432985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Informations échangées</a:t>
                      </a:r>
                      <a:endParaRPr lang="fr-FR" sz="1400" b="1" i="0" u="none" strike="noStrike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fr-FR" sz="1400" b="1" u="none" strike="noStrike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Emetteur </a:t>
                      </a:r>
                      <a:r>
                        <a:rPr lang="fr-FR" sz="1400" b="1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</a:t>
                      </a:r>
                      <a:r>
                        <a:rPr lang="fr-FR" sz="1400" b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 </a:t>
                      </a:r>
                      <a:r>
                        <a:rPr lang="fr-FR" sz="1400" b="1" u="none" strike="noStrike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Récepteur</a:t>
                      </a:r>
                      <a:endParaRPr lang="fr-FR" sz="1400" b="1" i="0" u="none" strike="noStrike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fr-FR" sz="1400" b="1" u="none" strike="noStrike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Séquence</a:t>
                      </a:r>
                      <a:endParaRPr lang="fr-FR" sz="1400" b="1" i="0" u="none" strike="noStrike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166716"/>
                  </a:ext>
                </a:extLst>
              </a:tr>
              <a:tr h="335427">
                <a:tc rowSpan="2">
                  <a:txBody>
                    <a:bodyPr/>
                    <a:lstStyle/>
                    <a:p>
                      <a:pPr algn="l" fontAlgn="b"/>
                      <a:r>
                        <a:rPr lang="fr-CA" sz="1400" b="1" u="none" strike="noStrike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Coordination du parcours (outil de l’IDEC)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Données Patients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IDEC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  <a:r>
                        <a:rPr lang="fr-FR" sz="1200" err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onco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/ PHH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767393"/>
                  </a:ext>
                </a:extLst>
              </a:tr>
              <a:tr h="33542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Coordination du parcours (outil de l’IDEC)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Données parcours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Segoe UI Light"/>
                          <a:cs typeface="Segoe UI Light"/>
                        </a:rPr>
                        <a:t>(inclusion, où en est-il de son parcours de soin ?)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IDEC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  <a:r>
                        <a:rPr lang="fr-FR" sz="1200" err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onco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/ PHH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1, 2, 3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113503"/>
                  </a:ext>
                </a:extLst>
              </a:tr>
              <a:tr h="335427">
                <a:tc rowSpan="4"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Suivi du patient à domicile</a:t>
                      </a:r>
                    </a:p>
                    <a:p>
                      <a:pPr algn="l" fontAlgn="b"/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Clr>
                          <a:schemeClr val="accent6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fr-CA" sz="12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Suivi des effets indésirables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Patient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IDEC </a:t>
                      </a:r>
                    </a:p>
                    <a:p>
                      <a:pPr algn="ctr"/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PHO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Patient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1, 2, 3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910997"/>
                  </a:ext>
                </a:extLst>
              </a:tr>
              <a:tr h="335427">
                <a:tc vMerge="1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suivi du patient à domicile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Suivi de l’état général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Patient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IDEC </a:t>
                      </a:r>
                    </a:p>
                    <a:p>
                      <a:pPr algn="ctr"/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PHO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Patient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1, 2, 3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322192"/>
                  </a:ext>
                </a:extLst>
              </a:tr>
              <a:tr h="335427">
                <a:tc vMerge="1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suivi du patient à domicile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Suivi de l’observance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PHO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Patient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1, 2, 3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151199"/>
                  </a:ext>
                </a:extLst>
              </a:tr>
              <a:tr h="335427">
                <a:tc vMerge="1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suivi du patient à domicile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2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Plan de prise / coaching / éducation thérapeutique  </a:t>
                      </a:r>
                      <a:endParaRPr lang="fr-CA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PHO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Patient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1, 2, 3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043572"/>
                  </a:ext>
                </a:extLst>
              </a:tr>
              <a:tr h="335427">
                <a:tc rowSpan="2"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Echange de données ville-hôpital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Données administratives (bulletin d’adhésion)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/>
                          <a:cs typeface="Segoe UI Light"/>
                        </a:rPr>
                        <a:t>PHO / MT / IDEL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/>
                          <a:cs typeface="Segoe UI Light"/>
                        </a:rPr>
                        <a:t>équipe hospitalière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2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102886"/>
                  </a:ext>
                </a:extLst>
              </a:tr>
              <a:tr h="418210">
                <a:tc vMerge="1"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Echange de données ville-hôpital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Données de santé (CR des entretiens pharmaceutiques, dont score d’observance, EI)</a:t>
                      </a:r>
                      <a:endParaRPr lang="fr-FR" sz="1200" b="1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>
                          <a:solidFill>
                            <a:schemeClr val="tx1"/>
                          </a:solidFill>
                          <a:latin typeface="Segoe UI Light"/>
                          <a:cs typeface="Segoe UI Light"/>
                        </a:rPr>
                        <a:t>PHO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/>
                          <a:cs typeface="Segoe UI Light"/>
                        </a:rPr>
                        <a:t>équipe hospitalière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2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1, 2, 3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085092"/>
                  </a:ext>
                </a:extLst>
              </a:tr>
              <a:tr h="402823">
                <a:tc rowSpan="2"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Conciliation médicamenteuse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200" u="none" strike="noStrike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Données de santé (médicaments pris par le patient)</a:t>
                      </a:r>
                      <a:endParaRPr lang="fr-CA" sz="12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PHH 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PHO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2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022787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200" u="none" strike="noStrike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Données « expert » (quels effets des molécules)</a:t>
                      </a:r>
                      <a:endParaRPr lang="fr-CA" sz="1200" b="0" i="0" u="none" strike="noStrike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PHH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  <a:sym typeface="Symbol" panose="05050102010706020507" pitchFamily="18" charset="2"/>
                        </a:rPr>
                        <a:t>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PHO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1913262"/>
                  </a:ext>
                </a:extLst>
              </a:tr>
            </a:tbl>
          </a:graphicData>
        </a:graphic>
      </p:graphicFrame>
      <p:pic>
        <p:nvPicPr>
          <p:cNvPr id="30" name="Image 29" descr="Une image contenant texte, assiette&#10;&#10;Description générée automatiquement">
            <a:extLst>
              <a:ext uri="{FF2B5EF4-FFF2-40B4-BE49-F238E27FC236}">
                <a16:creationId xmlns:a16="http://schemas.microsoft.com/office/drawing/2014/main" id="{E8839144-2A60-41E8-9C8E-6C5F2960EC5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657" y="1591325"/>
            <a:ext cx="288721" cy="28872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ADD68EA-7013-47A3-8A5C-10F225615D3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514" y="1607382"/>
            <a:ext cx="256605" cy="25660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969DCDC-7F1E-483B-8BB1-A2E0BB2D719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814" y="1623441"/>
            <a:ext cx="256605" cy="256605"/>
          </a:xfrm>
          <a:prstGeom prst="rect">
            <a:avLst/>
          </a:prstGeom>
        </p:spPr>
      </p:pic>
      <p:sp>
        <p:nvSpPr>
          <p:cNvPr id="38" name="Ellipse 37">
            <a:extLst>
              <a:ext uri="{FF2B5EF4-FFF2-40B4-BE49-F238E27FC236}">
                <a16:creationId xmlns:a16="http://schemas.microsoft.com/office/drawing/2014/main" id="{A07267F1-5417-43B0-A4BE-C994B1920208}"/>
              </a:ext>
            </a:extLst>
          </p:cNvPr>
          <p:cNvSpPr/>
          <p:nvPr/>
        </p:nvSpPr>
        <p:spPr>
          <a:xfrm>
            <a:off x="10223745" y="1653818"/>
            <a:ext cx="194400" cy="195847"/>
          </a:xfrm>
          <a:prstGeom prst="ellipse">
            <a:avLst/>
          </a:prstGeom>
          <a:solidFill>
            <a:srgbClr val="C23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</a:t>
            </a:r>
            <a:endParaRPr kumimoji="0" lang="en-US" sz="105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DE28E7B5-7C30-427E-BECC-E7D811F9DE99}"/>
              </a:ext>
            </a:extLst>
          </p:cNvPr>
          <p:cNvSpPr/>
          <p:nvPr/>
        </p:nvSpPr>
        <p:spPr>
          <a:xfrm>
            <a:off x="10418145" y="1653818"/>
            <a:ext cx="194400" cy="195847"/>
          </a:xfrm>
          <a:prstGeom prst="ellipse">
            <a:avLst/>
          </a:prstGeom>
          <a:solidFill>
            <a:srgbClr val="AB97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</a:t>
            </a:r>
            <a:endParaRPr kumimoji="0" lang="en-US" sz="105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A3FC8AC1-3D11-446F-8541-F98A520E0776}"/>
              </a:ext>
            </a:extLst>
          </p:cNvPr>
          <p:cNvSpPr/>
          <p:nvPr/>
        </p:nvSpPr>
        <p:spPr>
          <a:xfrm>
            <a:off x="10612545" y="1653819"/>
            <a:ext cx="178048" cy="195847"/>
          </a:xfrm>
          <a:prstGeom prst="ellipse">
            <a:avLst/>
          </a:prstGeom>
          <a:solidFill>
            <a:srgbClr val="1D8B9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</a:t>
            </a:r>
            <a:endParaRPr kumimoji="0" lang="en-US" sz="105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542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11635873" y="6384067"/>
            <a:ext cx="55612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C91279-F391-4AD3-9ED7-225331C0988B}"/>
              </a:ext>
            </a:extLst>
          </p:cNvPr>
          <p:cNvSpPr txBox="1"/>
          <p:nvPr/>
        </p:nvSpPr>
        <p:spPr>
          <a:xfrm>
            <a:off x="716877" y="124204"/>
            <a:ext cx="823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Sommaire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0"/>
            <a:ext cx="914400" cy="9144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9E3695-1372-4CF7-BDE7-D9DBA386E4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901667" y="287575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Déroulé de l’expérimentation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720402-4B6E-448D-8E16-5C743A93AF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01668" y="3415827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dispositif Art 51 Thérapies Orales - </a:t>
            </a:r>
            <a:r>
              <a:rPr lang="fr-FR" err="1">
                <a:solidFill>
                  <a:schemeClr val="bg1"/>
                </a:solidFill>
                <a:cs typeface="Calibri"/>
              </a:rPr>
              <a:t>Onco’link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E3297C9-024F-4DCB-AC51-FA81C46578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01668" y="2297041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Le contexte de déploiement de l’expérimentation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7055B04-CA5F-4050-9D1E-9C28330150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01667" y="4469913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tx2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  <a:defRPr/>
            </a:pPr>
            <a:r>
              <a:rPr lang="fr-FR">
                <a:solidFill>
                  <a:schemeClr val="bg1"/>
                </a:solidFill>
                <a:cs typeface="Calibri"/>
              </a:rPr>
              <a:t>Questions et échanges  </a:t>
            </a:r>
          </a:p>
        </p:txBody>
      </p:sp>
      <p:sp>
        <p:nvSpPr>
          <p:cNvPr id="11" name="Rectangle : coins arrondis 10">
            <a:hlinkClick r:id="" action="ppaction://noaction"/>
            <a:extLst>
              <a:ext uri="{FF2B5EF4-FFF2-40B4-BE49-F238E27FC236}">
                <a16:creationId xmlns:a16="http://schemas.microsoft.com/office/drawing/2014/main" id="{41D0AD24-EFD6-4E7F-B4B3-65FC2E40EBE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73134" y="2342769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 : coins arrondis 11">
            <a:hlinkClick r:id="" action="ppaction://noaction"/>
            <a:extLst>
              <a:ext uri="{FF2B5EF4-FFF2-40B4-BE49-F238E27FC236}">
                <a16:creationId xmlns:a16="http://schemas.microsoft.com/office/drawing/2014/main" id="{415DED14-A260-4A96-850B-CD2D833FAA7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073131" y="3451291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>
                <a:solidFill>
                  <a:prstClr val="white"/>
                </a:solidFill>
                <a:latin typeface="Segoe UI Light"/>
              </a:rPr>
              <a:t>13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6" name="Rectangle : coins arrondis 15">
            <a:hlinkClick r:id="" action="ppaction://noaction"/>
            <a:extLst>
              <a:ext uri="{FF2B5EF4-FFF2-40B4-BE49-F238E27FC236}">
                <a16:creationId xmlns:a16="http://schemas.microsoft.com/office/drawing/2014/main" id="{486A1748-3F9D-4BB1-8BCE-D00F835B33D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73133" y="2889075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8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97BB831-BD73-467E-B9F3-FCDD465D11E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901668" y="3942334"/>
            <a:ext cx="6388665" cy="360000"/>
          </a:xfrm>
          <a:prstGeom prst="roundRect">
            <a:avLst>
              <a:gd name="adj" fmla="val 11079"/>
            </a:avLst>
          </a:prstGeom>
          <a:solidFill>
            <a:schemeClr val="accent4"/>
          </a:solidFill>
          <a:ln w="3175" cap="flat" cmpd="sng" algn="ctr">
            <a:noFill/>
            <a:prstDash val="sysDot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267970" indent="93345">
              <a:spcBef>
                <a:spcPts val="600"/>
              </a:spcBef>
            </a:pPr>
            <a:r>
              <a:rPr lang="fr-CA" dirty="0">
                <a:solidFill>
                  <a:schemeClr val="bg1"/>
                </a:solidFill>
                <a:cs typeface="Calibri"/>
              </a:rPr>
              <a:t>La Normandie et les besoins relatifs à la prise en charge</a:t>
            </a:r>
          </a:p>
        </p:txBody>
      </p:sp>
      <p:sp>
        <p:nvSpPr>
          <p:cNvPr id="20" name="Rectangle : coins arrondis 19">
            <a:hlinkClick r:id="" action="ppaction://noaction"/>
            <a:extLst>
              <a:ext uri="{FF2B5EF4-FFF2-40B4-BE49-F238E27FC236}">
                <a16:creationId xmlns:a16="http://schemas.microsoft.com/office/drawing/2014/main" id="{D658CF3D-B02F-4841-8FBA-88B3CD1E387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073131" y="3982776"/>
            <a:ext cx="425279" cy="288000"/>
          </a:xfrm>
          <a:prstGeom prst="roundRect">
            <a:avLst/>
          </a:prstGeom>
          <a:solidFill>
            <a:srgbClr val="BFB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600" b="1" kern="0" dirty="0">
                <a:solidFill>
                  <a:prstClr val="white"/>
                </a:solidFill>
                <a:latin typeface="Segoe UI Light"/>
              </a:rPr>
              <a:t>24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9041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heme/theme1.xml><?xml version="1.0" encoding="utf-8"?>
<a:theme xmlns:a="http://schemas.openxmlformats.org/drawingml/2006/main" name="1_Thème Office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rticle 5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C6414"/>
    </a:accent1>
    <a:accent2>
      <a:srgbClr val="2FACBC"/>
    </a:accent2>
    <a:accent3>
      <a:srgbClr val="246C94"/>
    </a:accent3>
    <a:accent4>
      <a:srgbClr val="3493AB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Article 5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C6414"/>
    </a:accent1>
    <a:accent2>
      <a:srgbClr val="2FACBC"/>
    </a:accent2>
    <a:accent3>
      <a:srgbClr val="246C94"/>
    </a:accent3>
    <a:accent4>
      <a:srgbClr val="3493AB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Article 5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C6414"/>
    </a:accent1>
    <a:accent2>
      <a:srgbClr val="2FACBC"/>
    </a:accent2>
    <a:accent3>
      <a:srgbClr val="246C94"/>
    </a:accent3>
    <a:accent4>
      <a:srgbClr val="3493AB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2581</Words>
  <Application>Microsoft Office PowerPoint</Application>
  <PresentationFormat>Grand écran</PresentationFormat>
  <Paragraphs>598</Paragraphs>
  <Slides>28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41" baseType="lpstr">
      <vt:lpstr>Arial</vt:lpstr>
      <vt:lpstr>Calibri</vt:lpstr>
      <vt:lpstr>Calibri Light</vt:lpstr>
      <vt:lpstr>Segoe UI</vt:lpstr>
      <vt:lpstr>Segoe UI Black</vt:lpstr>
      <vt:lpstr>Segoe UI Historic</vt:lpstr>
      <vt:lpstr>Segoe UI Light</vt:lpstr>
      <vt:lpstr>Segoe UI Light,Sans-Serif</vt:lpstr>
      <vt:lpstr>Segoe UI Semibold</vt:lpstr>
      <vt:lpstr>Symbol</vt:lpstr>
      <vt:lpstr>Wingdings</vt:lpstr>
      <vt:lpstr>1_Thème Office</vt:lpstr>
      <vt:lpstr>2_Titres</vt:lpstr>
      <vt:lpstr>Expérimentation Thérapies Orales en Normandie</vt:lpstr>
      <vt:lpstr>Présentation PowerPoint</vt:lpstr>
      <vt:lpstr>Présentation PowerPoint</vt:lpstr>
      <vt:lpstr>L’essor des thérapies orales pour le cancer a fait évoluer le parcours des patients qui aujourd’hui récupèrent leur traitement anticancéreux dans la pharmacie de leur choix</vt:lpstr>
      <vt:lpstr>Présentation PowerPoint</vt:lpstr>
      <vt:lpstr>Présentation PowerPoint</vt:lpstr>
      <vt:lpstr>Présentation PowerPoint</vt:lpstr>
      <vt:lpstr>Présentation PowerPoint</vt:lpstr>
      <vt:lpstr>L'expérimentation Onco'link revêt un caractère particulier dû à un dimensionnement important</vt:lpstr>
      <vt:lpstr>Et une portée nationale, avec des établissements de tous types et tailles</vt:lpstr>
      <vt:lpstr>Présentation PowerPoint</vt:lpstr>
      <vt:lpstr>Présentation PowerPoint</vt:lpstr>
      <vt:lpstr>L’expérimentation Thérapies Orales – Onco’Link vise à améliorer la qualité du suivi des patient tout en diminuant les dépenses liées aux complications</vt:lpstr>
      <vt:lpstr>Présentation PowerPoint</vt:lpstr>
      <vt:lpstr>En ville, le rôle du pharmacien d’officine est central dans le dispositif</vt:lpstr>
      <vt:lpstr>Le médecin traitant est le professionnel de premier recours en ville</vt:lpstr>
      <vt:lpstr>Présentation PowerPoint</vt:lpstr>
      <vt:lpstr>     Les étapes clés de la séquence 1 (1/2) :            entre inclusion des acteurs et initiation du traitement</vt:lpstr>
      <vt:lpstr>     Les étapes clés de la séquence 1 (2/2) :            entre inclusion des acteurs et initiation du traitement</vt:lpstr>
      <vt:lpstr>     Les étapes clés de la séquence 2 :            mise en œuvre du suivi proximal coordonné avec la ville </vt:lpstr>
      <vt:lpstr>     Les étapes clés de la séquence 3 :            mise en œuvre du suivi distal coordonné avec la ville </vt:lpstr>
      <vt:lpstr>Les forfaits expérimentés sont calculés à la séquence de soins et permettent de rémunérer l’ensemble des acteurs du parcours</vt:lpstr>
      <vt:lpstr>Présentation PowerPoint</vt:lpstr>
      <vt:lpstr>Présentation PowerPoint</vt:lpstr>
      <vt:lpstr>L’expérimentation thérapies orales implique de nombreux circuits de données à des finalités diverses</vt:lpstr>
      <vt:lpstr>La prise en charge des patients implique 4 usages SI identifiés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Préparation du cahier des charges pour les évaluateurs</dc:title>
  <dc:creator>Marianne Haddad</dc:creator>
  <cp:lastModifiedBy>BOUGLE, Céline</cp:lastModifiedBy>
  <cp:revision>1</cp:revision>
  <dcterms:created xsi:type="dcterms:W3CDTF">2021-04-23T11:24:32Z</dcterms:created>
  <dcterms:modified xsi:type="dcterms:W3CDTF">2021-07-09T07:32:32Z</dcterms:modified>
</cp:coreProperties>
</file>