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2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3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4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5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6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8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58" r:id="rId1"/>
    <p:sldMasterId id="2147483901" r:id="rId2"/>
    <p:sldMasterId id="2147484133" r:id="rId3"/>
    <p:sldMasterId id="2147484178" r:id="rId4"/>
    <p:sldMasterId id="2147484223" r:id="rId5"/>
    <p:sldMasterId id="2147484281" r:id="rId6"/>
    <p:sldMasterId id="2147484329" r:id="rId7"/>
    <p:sldMasterId id="2147484379" r:id="rId8"/>
    <p:sldMasterId id="2147484424" r:id="rId9"/>
  </p:sldMasterIdLst>
  <p:notesMasterIdLst>
    <p:notesMasterId r:id="rId17"/>
  </p:notesMasterIdLst>
  <p:handoutMasterIdLst>
    <p:handoutMasterId r:id="rId18"/>
  </p:handoutMasterIdLst>
  <p:sldIdLst>
    <p:sldId id="626" r:id="rId10"/>
    <p:sldId id="625" r:id="rId11"/>
    <p:sldId id="633" r:id="rId12"/>
    <p:sldId id="627" r:id="rId13"/>
    <p:sldId id="628" r:id="rId14"/>
    <p:sldId id="631" r:id="rId15"/>
    <p:sldId id="632" r:id="rId16"/>
  </p:sldIdLst>
  <p:sldSz cx="12190413" cy="6858000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9F12"/>
    <a:srgbClr val="56C271"/>
    <a:srgbClr val="FF6600"/>
    <a:srgbClr val="0C419A"/>
    <a:srgbClr val="000000"/>
    <a:srgbClr val="545859"/>
    <a:srgbClr val="FF0000"/>
    <a:srgbClr val="00A5DF"/>
    <a:srgbClr val="6AB2C4"/>
    <a:srgbClr val="E81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59" autoAdjust="0"/>
    <p:restoredTop sz="98329" autoAdjust="0"/>
  </p:normalViewPr>
  <p:slideViewPr>
    <p:cSldViewPr>
      <p:cViewPr>
        <p:scale>
          <a:sx n="100" d="100"/>
          <a:sy n="100" d="100"/>
        </p:scale>
        <p:origin x="-720" y="-344"/>
      </p:cViewPr>
      <p:guideLst>
        <p:guide orient="horz" pos="3249"/>
        <p:guide pos="17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50"/>
    </p:cViewPr>
  </p:sorterViewPr>
  <p:notesViewPr>
    <p:cSldViewPr>
      <p:cViewPr varScale="1">
        <p:scale>
          <a:sx n="94" d="100"/>
          <a:sy n="94" d="100"/>
        </p:scale>
        <p:origin x="-3018" y="-114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4623B-90A3-47B3-BE7A-468B8FC9A435}" type="datetimeFigureOut">
              <a:rPr lang="fr-FR" smtClean="0"/>
              <a:t>30/03/2023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330CB6-3286-4985-808E-32AC36D100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0770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58FA7-8222-4881-A6F0-82E86A3082B3}" type="datetimeFigureOut">
              <a:rPr lang="fr-FR" smtClean="0"/>
              <a:t>30/03/2023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AE296-1556-4405-8C3B-1A90B1BA23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55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1 CNAM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xmlns="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7" y="2188868"/>
            <a:ext cx="11176545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pic>
        <p:nvPicPr>
          <p:cNvPr id="6" name="Image 5" descr="Une image contenant alimentation&#10;&#10;Description générée automatiquement" title="Sécurité sociale - l'Assurance Maladie : Agir ensemble, protéger chacun ">
            <a:extLst>
              <a:ext uri="{FF2B5EF4-FFF2-40B4-BE49-F238E27FC236}">
                <a16:creationId xmlns:a16="http://schemas.microsoft.com/office/drawing/2014/main" xmlns="" id="{6C1F8D08-6EB0-422B-93A1-7AFDDC66FE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xmlns="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73"/>
            <a:ext cx="11191617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12" name="Espace réservé de la date 11">
            <a:extLst>
              <a:ext uri="{FF2B5EF4-FFF2-40B4-BE49-F238E27FC236}">
                <a16:creationId xmlns:a16="http://schemas.microsoft.com/office/drawing/2014/main" xmlns="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198" y="6372000"/>
            <a:ext cx="1799766" cy="288000"/>
          </a:xfrm>
        </p:spPr>
        <p:txBody>
          <a:bodyPr/>
          <a:lstStyle/>
          <a:p>
            <a:fld id="{7A90C9BA-8212-E643-99E2-71E2B6F6098A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36422" y="5031325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388549" y="5943568"/>
            <a:ext cx="7275294" cy="38689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217039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2 CNAM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alimentation&#10;&#10;Description générée automatiquement" title="Sécurité sociale - l'Assurance Maladie : Agir ensemble, protéger chacun">
            <a:extLst>
              <a:ext uri="{FF2B5EF4-FFF2-40B4-BE49-F238E27FC236}">
                <a16:creationId xmlns:a16="http://schemas.microsoft.com/office/drawing/2014/main" xmlns="" id="{62AF9597-0C86-4349-A32D-827983D78E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xmlns="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40" y="2188868"/>
            <a:ext cx="5247142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xmlns="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3"/>
            <a:ext cx="5929803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B8C3EE7F-F74B-C644-8F10-503D241C2E0D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70" y="4989125"/>
            <a:ext cx="5723649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51186" y="5987313"/>
            <a:ext cx="6747169" cy="32908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30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3 CNAM Couverture fond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limentation&#10;&#10;Description générée automatiquement" title="Sécurité sociale - l'Assurance Maladie : Agir ensemble, protéger chacun">
            <a:extLst>
              <a:ext uri="{FF2B5EF4-FFF2-40B4-BE49-F238E27FC236}">
                <a16:creationId xmlns:a16="http://schemas.microsoft.com/office/drawing/2014/main" xmlns="" id="{5FCC7EBB-3471-4590-8C18-BE9203E2E6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xmlns="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6" y="2188873"/>
            <a:ext cx="11176945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283CFBEF-98C3-6C4D-AECE-A89E43EA2455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866791" y="5971708"/>
            <a:ext cx="6797054" cy="316555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7690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1 CN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7" y="2188868"/>
            <a:ext cx="11176545" cy="41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22" name="Titre 1">
            <a:extLst>
              <a:ext uri="{FF2B5EF4-FFF2-40B4-BE49-F238E27FC236}">
                <a16:creationId xmlns="" xmlns:a16="http://schemas.microsoft.com/office/drawing/2014/main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73"/>
            <a:ext cx="6839110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12" name="Espace réservé de la date 11">
            <a:extLst>
              <a:ext uri="{FF2B5EF4-FFF2-40B4-BE49-F238E27FC236}">
                <a16:creationId xmlns="" xmlns:a16="http://schemas.microsoft.com/office/drawing/2014/main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="" xmlns:a16="http://schemas.microsoft.com/office/drawing/2014/main" id="{A1EADFE3-19F3-A24F-BA85-F0DD746D121A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961613" y="5999844"/>
            <a:ext cx="5688163" cy="3242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325716548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2 CN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40" y="2188868"/>
            <a:ext cx="5247142" cy="41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3"/>
            <a:ext cx="5929803" cy="4157999"/>
          </a:xfrm>
          <a:prstGeom prst="rect">
            <a:avLst/>
          </a:prstGeom>
          <a:solidFill>
            <a:schemeClr val="accent4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="" xmlns:a16="http://schemas.microsoft.com/office/drawing/2014/main" id="{45636969-196D-9944-A942-B6A2D9480C96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70" y="4834377"/>
            <a:ext cx="5723649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74698" y="6001381"/>
            <a:ext cx="6423654" cy="32908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9991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3 CN Couverture fond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6" y="2188873"/>
            <a:ext cx="11176945" cy="4157999"/>
          </a:xfrm>
          <a:prstGeom prst="rect">
            <a:avLst/>
          </a:prstGeom>
          <a:solidFill>
            <a:schemeClr val="accent4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5" name="Espace réservé pour une image  2">
            <a:extLst>
              <a:ext uri="{FF2B5EF4-FFF2-40B4-BE49-F238E27FC236}">
                <a16:creationId xmlns="" xmlns:a16="http://schemas.microsoft.com/office/drawing/2014/main" id="{859698BC-337F-3746-A8D1-B5CB5222645C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79315" y="5946118"/>
            <a:ext cx="6684528" cy="35621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417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82903"/>
            <a:ext cx="11185353" cy="5406942"/>
          </a:xfrm>
          <a:prstGeom prst="rect">
            <a:avLst/>
          </a:prstGeom>
          <a:solidFill>
            <a:schemeClr val="tx1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68705"/>
            <a:ext cx="1079859" cy="55273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5873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6888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tx2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887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1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7607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2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94360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4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17871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7236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27997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3028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2879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65381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  <a:endParaRPr lang="fr-FR" dirty="0"/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88244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82017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24322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88021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87778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BCF3B943-80A1-4E09-AFBA-4C7EDC0AD2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303902562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2B4DC679-F54F-4846-9912-E80DB1F86B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35830731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98C1329A-664A-4E28-B644-3636A328F3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376909087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6D3E7924-C220-48DB-B1CD-419E698875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141306223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5207AD3-6204-4D1E-AD96-6CDC41E3A4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985458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64C7CDFE-DF95-4CA3-98A5-7BD20AEBF1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39423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30FA6ADF-24F5-4136-844C-F6784D4250A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39205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6ADE6774-34F3-49AC-A02F-D0366059DC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69016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D662AE38-9407-4D2E-9CC9-7BB7DE4592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04531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4C16A07E-A0DC-4D23-A540-5B576EF46D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598" y="2087563"/>
            <a:ext cx="5219321" cy="3816350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</a:t>
            </a:r>
            <a:r>
              <a:rPr lang="fr-FR" dirty="0" smtClean="0"/>
              <a:t>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94472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15620005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6142695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4843009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19776155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192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7072204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xmlns="" id="{761F1608-1EEB-E647-B6C1-A92DFDEACC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xmlns="" id="{12396C78-3A19-AA4A-BA82-771000D34AB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xmlns="" id="{EC2BF74E-545A-A440-902F-FA50E56110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7252345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F2F5452A-EA35-364C-871A-EF7CC620C4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826E2E5D-419D-F744-910A-52FB82C616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822EADD7-9147-EC4B-B04B-311375EF40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1847889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21928D4E-4DC9-7743-8E29-22CA76F8BA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55C896D7-F7BF-3B45-9D73-EEF39DDECB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971C6247-F563-9D41-B02F-4C097708A1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24050470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2F079DAE-8087-FE48-B24F-3114264C0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F615992A-2E96-9841-A17D-A1581687B4A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2B4AA268-8909-0A46-B5FD-C7B5494FB6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29327093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36C85B24-1F14-2A46-91FC-0B7FC6738D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54E46A9B-34F6-7B44-BE45-AAEC5E45425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F853C672-16A4-9247-B4D1-3250EC97071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6159255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xmlns="" id="{C0D333F6-48EC-8A4C-A930-531E2DE5E3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27181" y="1437864"/>
            <a:ext cx="50592" cy="134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xmlns="" id="{9F24CBFD-D250-A846-8089-C12AD963658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15868" y="1438278"/>
            <a:ext cx="7155518" cy="1343025"/>
          </a:xfrm>
          <a:prstGeom prst="rect">
            <a:avLst/>
          </a:prstGeom>
        </p:spPr>
        <p:txBody>
          <a:bodyPr/>
          <a:lstStyle>
            <a:lvl1pPr>
              <a:defRPr sz="3600" b="1" i="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0053A370-BCB9-F741-B757-FB3ED04A0B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15870" y="3747290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xmlns="" id="{DDEF4A67-CF56-D046-AA7C-7AF35FFB01E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91772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xmlns="" id="{E702EB90-1B53-5B40-B4D8-18EFA767867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667673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9375481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1 CNAM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xmlns="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5" y="2188868"/>
            <a:ext cx="11176545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pic>
        <p:nvPicPr>
          <p:cNvPr id="6" name="Image 5" descr="Une image contenant alimentation&#10;&#10;Description générée automatiquement" title="Sécurité sociale - l'Assurance Maladie : Agir ensemble, protéger chacun ">
            <a:extLst>
              <a:ext uri="{FF2B5EF4-FFF2-40B4-BE49-F238E27FC236}">
                <a16:creationId xmlns:a16="http://schemas.microsoft.com/office/drawing/2014/main" xmlns="" id="{6C1F8D08-6EB0-422B-93A1-7AFDDC66FE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xmlns="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69"/>
            <a:ext cx="11191617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12" name="Espace réservé de la date 11">
            <a:extLst>
              <a:ext uri="{FF2B5EF4-FFF2-40B4-BE49-F238E27FC236}">
                <a16:creationId xmlns:a16="http://schemas.microsoft.com/office/drawing/2014/main" xmlns="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198" y="6372000"/>
            <a:ext cx="1799766" cy="288000"/>
          </a:xfrm>
        </p:spPr>
        <p:txBody>
          <a:bodyPr/>
          <a:lstStyle/>
          <a:p>
            <a:fld id="{7A90C9BA-8212-E643-99E2-71E2B6F6098A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36422" y="5031321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388549" y="5943568"/>
            <a:ext cx="7275294" cy="38689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49973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2 CNAM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alimentation&#10;&#10;Description générée automatiquement" title="Sécurité sociale - l'Assurance Maladie : Agir ensemble, protéger chacun">
            <a:extLst>
              <a:ext uri="{FF2B5EF4-FFF2-40B4-BE49-F238E27FC236}">
                <a16:creationId xmlns:a16="http://schemas.microsoft.com/office/drawing/2014/main" xmlns="" id="{62AF9597-0C86-4349-A32D-827983D78E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xmlns="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38" y="2188868"/>
            <a:ext cx="5247142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xmlns="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69"/>
            <a:ext cx="5929803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B8C3EE7F-F74B-C644-8F10-503D241C2E0D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8" y="4989121"/>
            <a:ext cx="5723649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51184" y="5987313"/>
            <a:ext cx="6747169" cy="32908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26615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3 CNAM Couverture fond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limentation&#10;&#10;Description générée automatiquement" title="Sécurité sociale - l'Assurance Maladie : Agir ensemble, protéger chacun">
            <a:extLst>
              <a:ext uri="{FF2B5EF4-FFF2-40B4-BE49-F238E27FC236}">
                <a16:creationId xmlns:a16="http://schemas.microsoft.com/office/drawing/2014/main" xmlns="" id="{5FCC7EBB-3471-4590-8C18-BE9203E2E6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xmlns="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4" y="2188869"/>
            <a:ext cx="11176945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283CFBEF-98C3-6C4D-AECE-A89E43EA2455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7" y="4834373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866789" y="5971704"/>
            <a:ext cx="6797054" cy="316555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77573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1 CN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5" y="2188868"/>
            <a:ext cx="11176545" cy="41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22" name="Titre 1">
            <a:extLst>
              <a:ext uri="{FF2B5EF4-FFF2-40B4-BE49-F238E27FC236}">
                <a16:creationId xmlns="" xmlns:a16="http://schemas.microsoft.com/office/drawing/2014/main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69"/>
            <a:ext cx="6839110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12" name="Espace réservé de la date 11">
            <a:extLst>
              <a:ext uri="{FF2B5EF4-FFF2-40B4-BE49-F238E27FC236}">
                <a16:creationId xmlns="" xmlns:a16="http://schemas.microsoft.com/office/drawing/2014/main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="" xmlns:a16="http://schemas.microsoft.com/office/drawing/2014/main" id="{A1EADFE3-19F3-A24F-BA85-F0DD746D121A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4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7" y="4834373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961613" y="5999840"/>
            <a:ext cx="5688163" cy="3242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21631779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2 CN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38" y="2188868"/>
            <a:ext cx="5247142" cy="41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69"/>
            <a:ext cx="5929803" cy="4157999"/>
          </a:xfrm>
          <a:prstGeom prst="rect">
            <a:avLst/>
          </a:prstGeom>
          <a:solidFill>
            <a:schemeClr val="accent4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="" xmlns:a16="http://schemas.microsoft.com/office/drawing/2014/main" id="{45636969-196D-9944-A942-B6A2D9480C96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4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8" y="4834373"/>
            <a:ext cx="5723649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74698" y="6001381"/>
            <a:ext cx="6423654" cy="32908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95334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3 CN Couverture fond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4" y="2188869"/>
            <a:ext cx="11176945" cy="4157999"/>
          </a:xfrm>
          <a:prstGeom prst="rect">
            <a:avLst/>
          </a:prstGeom>
          <a:solidFill>
            <a:schemeClr val="accent4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5" name="Espace réservé pour une image  2">
            <a:extLst>
              <a:ext uri="{FF2B5EF4-FFF2-40B4-BE49-F238E27FC236}">
                <a16:creationId xmlns="" xmlns:a16="http://schemas.microsoft.com/office/drawing/2014/main" id="{859698BC-337F-3746-A8D1-B5CB5222645C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4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7" y="4834373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79315" y="5946118"/>
            <a:ext cx="6684528" cy="35621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44857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0" y="482903"/>
            <a:ext cx="11185353" cy="5406942"/>
          </a:xfrm>
          <a:prstGeom prst="rect">
            <a:avLst/>
          </a:prstGeom>
          <a:solidFill>
            <a:schemeClr val="tx1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1" y="1268705"/>
            <a:ext cx="1079859" cy="55273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1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1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1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7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7" y="225873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7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7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7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7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7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84820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0" y="496971"/>
            <a:ext cx="11185353" cy="5406942"/>
          </a:xfrm>
          <a:prstGeom prst="rect">
            <a:avLst/>
          </a:prstGeom>
          <a:solidFill>
            <a:schemeClr val="tx2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1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1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1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1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7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7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7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7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7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7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7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69535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0" y="496971"/>
            <a:ext cx="11185353" cy="5406942"/>
          </a:xfrm>
          <a:prstGeom prst="rect">
            <a:avLst/>
          </a:prstGeom>
          <a:solidFill>
            <a:schemeClr val="accent1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1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1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1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1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7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7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7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7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7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7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7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7303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0" y="496971"/>
            <a:ext cx="11185353" cy="5406942"/>
          </a:xfrm>
          <a:prstGeom prst="rect">
            <a:avLst/>
          </a:prstGeom>
          <a:solidFill>
            <a:schemeClr val="accent2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1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1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1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1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7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7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7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7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7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7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7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82392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0" y="496971"/>
            <a:ext cx="11185353" cy="5406942"/>
          </a:xfrm>
          <a:prstGeom prst="rect">
            <a:avLst/>
          </a:prstGeom>
          <a:solidFill>
            <a:schemeClr val="accent4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1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1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1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1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7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7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7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7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7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7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7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46852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0" y="1700172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71350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0" y="1700172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336428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0" y="1700172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53728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0" y="1700172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07793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0" y="1700172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102058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  <a:endParaRPr lang="fr-FR" dirty="0"/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1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252847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1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13069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1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12475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1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01440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1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40227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BCF3B943-80A1-4E09-AFBA-4C7EDC0AD2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29" y="2087564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256874698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2B4DC679-F54F-4846-9912-E80DB1F86B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29" y="2087564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59312662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98C1329A-664A-4E28-B644-3636A328F3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29" y="2087564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24954508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6D3E7924-C220-48DB-B1CD-419E698875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29" y="2087564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14227452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5207AD3-6204-4D1E-AD96-6CDC41E3A4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29" y="2087564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248185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64C7CDFE-DF95-4CA3-98A5-7BD20AEBF1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6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099594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30FA6ADF-24F5-4136-844C-F6784D4250A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6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411691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6ADE6774-34F3-49AC-A02F-D0366059DC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6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433024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D662AE38-9407-4D2E-9CC9-7BB7DE4592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6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703306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4C16A07E-A0DC-4D23-A540-5B576EF46D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596" y="2087563"/>
            <a:ext cx="5219321" cy="3816350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</a:t>
            </a:r>
            <a:r>
              <a:rPr lang="fr-FR" dirty="0" smtClean="0"/>
              <a:t>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96887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40990928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31874532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324710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222625074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192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88311308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xmlns="" id="{761F1608-1EEB-E647-B6C1-A92DFDEACC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xmlns="" id="{12396C78-3A19-AA4A-BA82-771000D34AB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6" y="4888433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xmlns="" id="{EC2BF74E-545A-A440-902F-FA50E56110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7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9841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98761133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F2F5452A-EA35-364C-871A-EF7CC620C4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826E2E5D-419D-F744-910A-52FB82C616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6" y="4888433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822EADD7-9147-EC4B-B04B-311375EF40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7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384265923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21928D4E-4DC9-7743-8E29-22CA76F8BA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55C896D7-F7BF-3B45-9D73-EEF39DDECB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6" y="4888433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971C6247-F563-9D41-B02F-4C097708A1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7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12342727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2F079DAE-8087-FE48-B24F-3114264C0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F615992A-2E96-9841-A17D-A1581687B4A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6" y="4888433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2B4AA268-8909-0A46-B5FD-C7B5494FB6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7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85560758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36C85B24-1F14-2A46-91FC-0B7FC6738D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54E46A9B-34F6-7B44-BE45-AAEC5E45425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6" y="4888433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F853C672-16A4-9247-B4D1-3250EC97071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7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269830970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xmlns="" id="{C0D333F6-48EC-8A4C-A930-531E2DE5E3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27181" y="1437862"/>
            <a:ext cx="50592" cy="134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xmlns="" id="{9F24CBFD-D250-A846-8089-C12AD963658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15868" y="1438276"/>
            <a:ext cx="7155518" cy="1343025"/>
          </a:xfrm>
          <a:prstGeom prst="rect">
            <a:avLst/>
          </a:prstGeom>
        </p:spPr>
        <p:txBody>
          <a:bodyPr/>
          <a:lstStyle>
            <a:lvl1pPr>
              <a:defRPr sz="3600" b="1" i="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0053A370-BCB9-F741-B757-FB3ED04A0B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15868" y="3747290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xmlns="" id="{DDEF4A67-CF56-D046-AA7C-7AF35FFB01E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91770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xmlns="" id="{E702EB90-1B53-5B40-B4D8-18EFA767867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667671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8797164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1 CNAM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xmlns="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7" y="2188868"/>
            <a:ext cx="11176545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pic>
        <p:nvPicPr>
          <p:cNvPr id="6" name="Image 5" descr="Une image contenant alimentation&#10;&#10;Description générée automatiquement" title="Sécurité sociale - l'Assurance Maladie : Agir ensemble, protéger chacun ">
            <a:extLst>
              <a:ext uri="{FF2B5EF4-FFF2-40B4-BE49-F238E27FC236}">
                <a16:creationId xmlns:a16="http://schemas.microsoft.com/office/drawing/2014/main" xmlns="" id="{6C1F8D08-6EB0-422B-93A1-7AFDDC66FE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xmlns="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73"/>
            <a:ext cx="11191617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12" name="Espace réservé de la date 11">
            <a:extLst>
              <a:ext uri="{FF2B5EF4-FFF2-40B4-BE49-F238E27FC236}">
                <a16:creationId xmlns:a16="http://schemas.microsoft.com/office/drawing/2014/main" xmlns="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198" y="6372000"/>
            <a:ext cx="1799766" cy="288000"/>
          </a:xfrm>
        </p:spPr>
        <p:txBody>
          <a:bodyPr/>
          <a:lstStyle/>
          <a:p>
            <a:fld id="{7A90C9BA-8212-E643-99E2-71E2B6F6098A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36422" y="5031325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388549" y="5943568"/>
            <a:ext cx="7275294" cy="38689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518634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2 CNAM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alimentation&#10;&#10;Description générée automatiquement" title="Sécurité sociale - l'Assurance Maladie : Agir ensemble, protéger chacun">
            <a:extLst>
              <a:ext uri="{FF2B5EF4-FFF2-40B4-BE49-F238E27FC236}">
                <a16:creationId xmlns:a16="http://schemas.microsoft.com/office/drawing/2014/main" xmlns="" id="{62AF9597-0C86-4349-A32D-827983D78E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xmlns="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40" y="2188868"/>
            <a:ext cx="5247142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xmlns="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3"/>
            <a:ext cx="5929803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B8C3EE7F-F74B-C644-8F10-503D241C2E0D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70" y="4989125"/>
            <a:ext cx="5723649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51186" y="5987313"/>
            <a:ext cx="6747169" cy="32908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735983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3 CNAM Couverture fond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limentation&#10;&#10;Description générée automatiquement" title="Sécurité sociale - l'Assurance Maladie : Agir ensemble, protéger chacun">
            <a:extLst>
              <a:ext uri="{FF2B5EF4-FFF2-40B4-BE49-F238E27FC236}">
                <a16:creationId xmlns:a16="http://schemas.microsoft.com/office/drawing/2014/main" xmlns="" id="{5FCC7EBB-3471-4590-8C18-BE9203E2E6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xmlns="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6" y="2188873"/>
            <a:ext cx="11176945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283CFBEF-98C3-6C4D-AECE-A89E43EA2455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866791" y="5971708"/>
            <a:ext cx="6797054" cy="316555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34380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1 CN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7" y="2188868"/>
            <a:ext cx="11176545" cy="41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22" name="Titre 1">
            <a:extLst>
              <a:ext uri="{FF2B5EF4-FFF2-40B4-BE49-F238E27FC236}">
                <a16:creationId xmlns="" xmlns:a16="http://schemas.microsoft.com/office/drawing/2014/main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73"/>
            <a:ext cx="6839110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12" name="Espace réservé de la date 11">
            <a:extLst>
              <a:ext uri="{FF2B5EF4-FFF2-40B4-BE49-F238E27FC236}">
                <a16:creationId xmlns="" xmlns:a16="http://schemas.microsoft.com/office/drawing/2014/main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="" xmlns:a16="http://schemas.microsoft.com/office/drawing/2014/main" id="{A1EADFE3-19F3-A24F-BA85-F0DD746D121A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961613" y="5999844"/>
            <a:ext cx="5688163" cy="3242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42905223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2 CN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40" y="2188868"/>
            <a:ext cx="5247142" cy="41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3"/>
            <a:ext cx="5929803" cy="4157999"/>
          </a:xfrm>
          <a:prstGeom prst="rect">
            <a:avLst/>
          </a:prstGeom>
          <a:solidFill>
            <a:schemeClr val="accent4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="" xmlns:a16="http://schemas.microsoft.com/office/drawing/2014/main" id="{45636969-196D-9944-A942-B6A2D9480C96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70" y="4834377"/>
            <a:ext cx="5723649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74698" y="6001381"/>
            <a:ext cx="6423654" cy="32908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057267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3 CN Couverture fond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6" y="2188873"/>
            <a:ext cx="11176945" cy="4157999"/>
          </a:xfrm>
          <a:prstGeom prst="rect">
            <a:avLst/>
          </a:prstGeom>
          <a:solidFill>
            <a:schemeClr val="accent4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5" name="Espace réservé pour une image  2">
            <a:extLst>
              <a:ext uri="{FF2B5EF4-FFF2-40B4-BE49-F238E27FC236}">
                <a16:creationId xmlns="" xmlns:a16="http://schemas.microsoft.com/office/drawing/2014/main" id="{859698BC-337F-3746-A8D1-B5CB5222645C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79315" y="5946118"/>
            <a:ext cx="6684528" cy="35621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351109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82903"/>
            <a:ext cx="11185353" cy="5406942"/>
          </a:xfrm>
          <a:prstGeom prst="rect">
            <a:avLst/>
          </a:prstGeom>
          <a:solidFill>
            <a:schemeClr val="tx1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68705"/>
            <a:ext cx="1079859" cy="55273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5873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346118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tx2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377636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1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28568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2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285774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4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7073735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005560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126448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184009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677091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47145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  <a:endParaRPr lang="fr-FR" dirty="0"/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791222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063911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078704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619269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659101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BCF3B943-80A1-4E09-AFBA-4C7EDC0AD2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82393590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2B4DC679-F54F-4846-9912-E80DB1F86B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407293247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98C1329A-664A-4E28-B644-3636A328F3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221225007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6D3E7924-C220-48DB-B1CD-419E698875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316868051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5207AD3-6204-4D1E-AD96-6CDC41E3A4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69898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64C7CDFE-DF95-4CA3-98A5-7BD20AEBF1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560765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30FA6ADF-24F5-4136-844C-F6784D4250A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472971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6ADE6774-34F3-49AC-A02F-D0366059DC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433648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D662AE38-9407-4D2E-9CC9-7BB7DE4592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827055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4C16A07E-A0DC-4D23-A540-5B576EF46D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598" y="2087563"/>
            <a:ext cx="5219321" cy="3816350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</a:t>
            </a:r>
            <a:r>
              <a:rPr lang="fr-FR" dirty="0" smtClean="0"/>
              <a:t>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684601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234551120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277008437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227138218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57492093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192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88410970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xmlns="" id="{761F1608-1EEB-E647-B6C1-A92DFDEACC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xmlns="" id="{12396C78-3A19-AA4A-BA82-771000D34AB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xmlns="" id="{EC2BF74E-545A-A440-902F-FA50E56110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83371540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F2F5452A-EA35-364C-871A-EF7CC620C4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826E2E5D-419D-F744-910A-52FB82C616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822EADD7-9147-EC4B-B04B-311375EF40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84409082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21928D4E-4DC9-7743-8E29-22CA76F8BA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55C896D7-F7BF-3B45-9D73-EEF39DDECB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971C6247-F563-9D41-B02F-4C097708A1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399858579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2F079DAE-8087-FE48-B24F-3114264C0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F615992A-2E96-9841-A17D-A1581687B4A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2B4AA268-8909-0A46-B5FD-C7B5494FB6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47561816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36C85B24-1F14-2A46-91FC-0B7FC6738D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54E46A9B-34F6-7B44-BE45-AAEC5E45425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F853C672-16A4-9247-B4D1-3250EC97071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217180083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xmlns="" id="{C0D333F6-48EC-8A4C-A930-531E2DE5E3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27181" y="1437864"/>
            <a:ext cx="50592" cy="134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xmlns="" id="{9F24CBFD-D250-A846-8089-C12AD963658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15868" y="1438278"/>
            <a:ext cx="7155518" cy="1343025"/>
          </a:xfrm>
          <a:prstGeom prst="rect">
            <a:avLst/>
          </a:prstGeom>
        </p:spPr>
        <p:txBody>
          <a:bodyPr/>
          <a:lstStyle>
            <a:lvl1pPr>
              <a:defRPr sz="3600" b="1" i="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0053A370-BCB9-F741-B757-FB3ED04A0B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15870" y="3747290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xmlns="" id="{DDEF4A67-CF56-D046-AA7C-7AF35FFB01E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91772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xmlns="" id="{E702EB90-1B53-5B40-B4D8-18EFA767867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667673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04996261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78582" y="6356357"/>
            <a:ext cx="1656184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C41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72BEF90-219F-4632-BC8A-FC62809F47B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574" y="5884429"/>
            <a:ext cx="2355751" cy="973577"/>
          </a:xfrm>
          <a:prstGeom prst="rect">
            <a:avLst/>
          </a:prstGeom>
        </p:spPr>
      </p:pic>
      <p:sp>
        <p:nvSpPr>
          <p:cNvPr id="4" name="Espace réservé de la date 9"/>
          <p:cNvSpPr txBox="1">
            <a:spLocks/>
          </p:cNvSpPr>
          <p:nvPr userDrawn="1"/>
        </p:nvSpPr>
        <p:spPr>
          <a:xfrm>
            <a:off x="3934966" y="6165304"/>
            <a:ext cx="3600400" cy="50405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 smtClean="0">
                <a:solidFill>
                  <a:srgbClr val="0C419A"/>
                </a:solidFill>
                <a:cs typeface="Arial" panose="020B0604020202020204" pitchFamily="34" charset="0"/>
              </a:rPr>
              <a:t>DCGDR Normandie</a:t>
            </a:r>
          </a:p>
          <a:p>
            <a:pPr algn="ctr"/>
            <a:r>
              <a:rPr lang="fr-FR" sz="1200" dirty="0" smtClean="0">
                <a:solidFill>
                  <a:srgbClr val="0C419A"/>
                </a:solidFill>
                <a:cs typeface="Arial" panose="020B0604020202020204" pitchFamily="34" charset="0"/>
              </a:rPr>
              <a:t>CODIR GDR du 27/01/2023 – Document restreint</a:t>
            </a:r>
            <a:endParaRPr lang="fr-FR" sz="1200" dirty="0">
              <a:solidFill>
                <a:srgbClr val="0C419A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764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78582" y="6356357"/>
            <a:ext cx="1656184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C41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72BEF90-219F-4632-BC8A-FC62809F47B3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574" y="5884429"/>
            <a:ext cx="2355751" cy="973577"/>
          </a:xfrm>
          <a:prstGeom prst="rect">
            <a:avLst/>
          </a:prstGeom>
        </p:spPr>
      </p:pic>
      <p:sp>
        <p:nvSpPr>
          <p:cNvPr id="4" name="Espace réservé de la date 9"/>
          <p:cNvSpPr txBox="1">
            <a:spLocks/>
          </p:cNvSpPr>
          <p:nvPr userDrawn="1"/>
        </p:nvSpPr>
        <p:spPr>
          <a:xfrm>
            <a:off x="3934966" y="6165304"/>
            <a:ext cx="3600400" cy="50405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 smtClean="0">
                <a:solidFill>
                  <a:srgbClr val="0C419A"/>
                </a:solidFill>
                <a:cs typeface="Arial" panose="020B0604020202020204" pitchFamily="34" charset="0"/>
              </a:rPr>
              <a:t>DCGDR Normandie</a:t>
            </a:r>
          </a:p>
          <a:p>
            <a:pPr algn="ctr"/>
            <a:r>
              <a:rPr lang="fr-FR" sz="1200" dirty="0" smtClean="0">
                <a:solidFill>
                  <a:srgbClr val="0C419A"/>
                </a:solidFill>
                <a:cs typeface="Arial" panose="020B0604020202020204" pitchFamily="34" charset="0"/>
              </a:rPr>
              <a:t>CODIR GDR du 10/03/2023 – Document restreint</a:t>
            </a:r>
            <a:endParaRPr lang="fr-FR" sz="1200" dirty="0">
              <a:solidFill>
                <a:srgbClr val="0C419A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66750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1 CNAM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xmlns="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7" y="2188868"/>
            <a:ext cx="11176545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pic>
        <p:nvPicPr>
          <p:cNvPr id="6" name="Image 5" descr="Une image contenant alimentation&#10;&#10;Description générée automatiquement" title="Sécurité sociale - l'Assurance Maladie : Agir ensemble, protéger chacun ">
            <a:extLst>
              <a:ext uri="{FF2B5EF4-FFF2-40B4-BE49-F238E27FC236}">
                <a16:creationId xmlns:a16="http://schemas.microsoft.com/office/drawing/2014/main" xmlns="" id="{6C1F8D08-6EB0-422B-93A1-7AFDDC66FE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xmlns="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73"/>
            <a:ext cx="11191617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12" name="Espace réservé de la date 11">
            <a:extLst>
              <a:ext uri="{FF2B5EF4-FFF2-40B4-BE49-F238E27FC236}">
                <a16:creationId xmlns:a16="http://schemas.microsoft.com/office/drawing/2014/main" xmlns="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198" y="6372000"/>
            <a:ext cx="1799766" cy="288000"/>
          </a:xfrm>
        </p:spPr>
        <p:txBody>
          <a:bodyPr/>
          <a:lstStyle/>
          <a:p>
            <a:fld id="{7A90C9BA-8212-E643-99E2-71E2B6F6098A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36422" y="5031325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388549" y="5943568"/>
            <a:ext cx="7275294" cy="38689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075441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2 CNAM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alimentation&#10;&#10;Description générée automatiquement" title="Sécurité sociale - l'Assurance Maladie : Agir ensemble, protéger chacun">
            <a:extLst>
              <a:ext uri="{FF2B5EF4-FFF2-40B4-BE49-F238E27FC236}">
                <a16:creationId xmlns:a16="http://schemas.microsoft.com/office/drawing/2014/main" xmlns="" id="{62AF9597-0C86-4349-A32D-827983D78E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xmlns="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40" y="2188868"/>
            <a:ext cx="5247142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xmlns="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3"/>
            <a:ext cx="5929803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B8C3EE7F-F74B-C644-8F10-503D241C2E0D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70" y="4989125"/>
            <a:ext cx="5723649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51186" y="5987313"/>
            <a:ext cx="6747169" cy="32908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897213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3 CNAM Couverture fond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limentation&#10;&#10;Description générée automatiquement" title="Sécurité sociale - l'Assurance Maladie : Agir ensemble, protéger chacun">
            <a:extLst>
              <a:ext uri="{FF2B5EF4-FFF2-40B4-BE49-F238E27FC236}">
                <a16:creationId xmlns:a16="http://schemas.microsoft.com/office/drawing/2014/main" xmlns="" id="{5FCC7EBB-3471-4590-8C18-BE9203E2E6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xmlns="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6" y="2188873"/>
            <a:ext cx="11176945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283CFBEF-98C3-6C4D-AECE-A89E43EA2455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866791" y="5971708"/>
            <a:ext cx="6797054" cy="316555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51530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1 CN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7" y="2188868"/>
            <a:ext cx="11176545" cy="41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22" name="Titre 1">
            <a:extLst>
              <a:ext uri="{FF2B5EF4-FFF2-40B4-BE49-F238E27FC236}">
                <a16:creationId xmlns="" xmlns:a16="http://schemas.microsoft.com/office/drawing/2014/main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73"/>
            <a:ext cx="6839110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12" name="Espace réservé de la date 11">
            <a:extLst>
              <a:ext uri="{FF2B5EF4-FFF2-40B4-BE49-F238E27FC236}">
                <a16:creationId xmlns="" xmlns:a16="http://schemas.microsoft.com/office/drawing/2014/main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="" xmlns:a16="http://schemas.microsoft.com/office/drawing/2014/main" id="{A1EADFE3-19F3-A24F-BA85-F0DD746D121A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961613" y="5999844"/>
            <a:ext cx="5688163" cy="3242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90847075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2 CN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40" y="2188868"/>
            <a:ext cx="5247142" cy="41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3"/>
            <a:ext cx="5929803" cy="4157999"/>
          </a:xfrm>
          <a:prstGeom prst="rect">
            <a:avLst/>
          </a:prstGeom>
          <a:solidFill>
            <a:schemeClr val="accent4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="" xmlns:a16="http://schemas.microsoft.com/office/drawing/2014/main" id="{45636969-196D-9944-A942-B6A2D9480C96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70" y="4834377"/>
            <a:ext cx="5723649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74698" y="6001381"/>
            <a:ext cx="6423654" cy="32908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931858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3 CN Couverture fond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6" y="2188873"/>
            <a:ext cx="11176945" cy="4157999"/>
          </a:xfrm>
          <a:prstGeom prst="rect">
            <a:avLst/>
          </a:prstGeom>
          <a:solidFill>
            <a:schemeClr val="accent4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5" name="Espace réservé pour une image  2">
            <a:extLst>
              <a:ext uri="{FF2B5EF4-FFF2-40B4-BE49-F238E27FC236}">
                <a16:creationId xmlns="" xmlns:a16="http://schemas.microsoft.com/office/drawing/2014/main" id="{859698BC-337F-3746-A8D1-B5CB5222645C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79315" y="5946118"/>
            <a:ext cx="6684528" cy="35621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030976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82903"/>
            <a:ext cx="11185353" cy="5406942"/>
          </a:xfrm>
          <a:prstGeom prst="rect">
            <a:avLst/>
          </a:prstGeom>
          <a:solidFill>
            <a:schemeClr val="tx1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68705"/>
            <a:ext cx="1079859" cy="55273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5873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182942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tx2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776872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1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270989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2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148802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4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311045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439756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866898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152786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876972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478431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  <a:endParaRPr lang="fr-FR" dirty="0"/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771814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239766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9052323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916382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888826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BCF3B943-80A1-4E09-AFBA-4C7EDC0AD2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385163881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2B4DC679-F54F-4846-9912-E80DB1F86B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380720504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98C1329A-664A-4E28-B644-3636A328F3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11406543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6D3E7924-C220-48DB-B1CD-419E698875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151733920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5207AD3-6204-4D1E-AD96-6CDC41E3A4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471499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64C7CDFE-DF95-4CA3-98A5-7BD20AEBF1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4997100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30FA6ADF-24F5-4136-844C-F6784D4250A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692740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6ADE6774-34F3-49AC-A02F-D0366059DC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82615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D662AE38-9407-4D2E-9CC9-7BB7DE4592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236359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4C16A07E-A0DC-4D23-A540-5B576EF46D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598" y="2087563"/>
            <a:ext cx="5219321" cy="3816350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</a:t>
            </a:r>
            <a:r>
              <a:rPr lang="fr-FR" dirty="0" smtClean="0"/>
              <a:t>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988200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12560352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89969282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290090863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193918095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192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63833035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xmlns="" id="{761F1608-1EEB-E647-B6C1-A92DFDEACC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xmlns="" id="{12396C78-3A19-AA4A-BA82-771000D34AB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xmlns="" id="{EC2BF74E-545A-A440-902F-FA50E56110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79298730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F2F5452A-EA35-364C-871A-EF7CC620C4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826E2E5D-419D-F744-910A-52FB82C616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822EADD7-9147-EC4B-B04B-311375EF40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38387043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21928D4E-4DC9-7743-8E29-22CA76F8BA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55C896D7-F7BF-3B45-9D73-EEF39DDECB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971C6247-F563-9D41-B02F-4C097708A1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417743318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2F079DAE-8087-FE48-B24F-3114264C0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F615992A-2E96-9841-A17D-A1581687B4A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2B4AA268-8909-0A46-B5FD-C7B5494FB6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208711943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36C85B24-1F14-2A46-91FC-0B7FC6738D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54E46A9B-34F6-7B44-BE45-AAEC5E45425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F853C672-16A4-9247-B4D1-3250EC97071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428134122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xmlns="" id="{C0D333F6-48EC-8A4C-A930-531E2DE5E3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27181" y="1437864"/>
            <a:ext cx="50592" cy="134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xmlns="" id="{9F24CBFD-D250-A846-8089-C12AD963658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15868" y="1438278"/>
            <a:ext cx="7155518" cy="1343025"/>
          </a:xfrm>
          <a:prstGeom prst="rect">
            <a:avLst/>
          </a:prstGeom>
        </p:spPr>
        <p:txBody>
          <a:bodyPr/>
          <a:lstStyle>
            <a:lvl1pPr>
              <a:defRPr sz="3600" b="1" i="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0053A370-BCB9-F741-B757-FB3ED04A0B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15870" y="3747290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xmlns="" id="{DDEF4A67-CF56-D046-AA7C-7AF35FFB01E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91772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xmlns="" id="{E702EB90-1B53-5B40-B4D8-18EFA767867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667673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243155946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78582" y="6356357"/>
            <a:ext cx="1656184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C41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72BEF90-219F-4632-BC8A-FC62809F47B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574" y="5884429"/>
            <a:ext cx="2355751" cy="973577"/>
          </a:xfrm>
          <a:prstGeom prst="rect">
            <a:avLst/>
          </a:prstGeom>
        </p:spPr>
      </p:pic>
      <p:sp>
        <p:nvSpPr>
          <p:cNvPr id="4" name="Espace réservé de la date 9"/>
          <p:cNvSpPr txBox="1">
            <a:spLocks/>
          </p:cNvSpPr>
          <p:nvPr userDrawn="1"/>
        </p:nvSpPr>
        <p:spPr>
          <a:xfrm>
            <a:off x="3934966" y="6165304"/>
            <a:ext cx="3600400" cy="50405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 smtClean="0">
                <a:solidFill>
                  <a:srgbClr val="0C419A"/>
                </a:solidFill>
                <a:cs typeface="Arial" panose="020B0604020202020204" pitchFamily="34" charset="0"/>
              </a:rPr>
              <a:t>DCGDR Normandie</a:t>
            </a:r>
          </a:p>
          <a:p>
            <a:pPr algn="ctr"/>
            <a:r>
              <a:rPr lang="fr-FR" sz="1200" dirty="0" smtClean="0">
                <a:solidFill>
                  <a:srgbClr val="0C419A"/>
                </a:solidFill>
                <a:cs typeface="Arial" panose="020B0604020202020204" pitchFamily="34" charset="0"/>
              </a:rPr>
              <a:t>CODIR GDR du 27/01/2023 – Document restreint</a:t>
            </a:r>
            <a:endParaRPr lang="fr-FR" sz="1200" dirty="0">
              <a:solidFill>
                <a:srgbClr val="0C419A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289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78582" y="6356357"/>
            <a:ext cx="1656184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C41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72BEF90-219F-4632-BC8A-FC62809F47B3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574" y="5884429"/>
            <a:ext cx="2355751" cy="973577"/>
          </a:xfrm>
          <a:prstGeom prst="rect">
            <a:avLst/>
          </a:prstGeom>
        </p:spPr>
      </p:pic>
      <p:sp>
        <p:nvSpPr>
          <p:cNvPr id="4" name="Espace réservé de la date 9"/>
          <p:cNvSpPr txBox="1">
            <a:spLocks/>
          </p:cNvSpPr>
          <p:nvPr userDrawn="1"/>
        </p:nvSpPr>
        <p:spPr>
          <a:xfrm>
            <a:off x="3934966" y="6165304"/>
            <a:ext cx="3600400" cy="50405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 smtClean="0">
                <a:solidFill>
                  <a:srgbClr val="0C419A"/>
                </a:solidFill>
                <a:cs typeface="Arial" panose="020B0604020202020204" pitchFamily="34" charset="0"/>
              </a:rPr>
              <a:t>DCGDR Normandie</a:t>
            </a:r>
          </a:p>
          <a:p>
            <a:pPr algn="ctr"/>
            <a:r>
              <a:rPr lang="fr-FR" sz="1200" dirty="0" smtClean="0">
                <a:solidFill>
                  <a:srgbClr val="0C419A"/>
                </a:solidFill>
                <a:cs typeface="Arial" panose="020B0604020202020204" pitchFamily="34" charset="0"/>
              </a:rPr>
              <a:t>CODIR GDR du 10/03/2023 – Document restreint</a:t>
            </a:r>
            <a:endParaRPr lang="fr-FR" sz="1200" dirty="0">
              <a:solidFill>
                <a:srgbClr val="0C419A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56879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1 CNAM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7" y="2188868"/>
            <a:ext cx="11176545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pic>
        <p:nvPicPr>
          <p:cNvPr id="6" name="Image 5" descr="Une image contenant alimentation&#10;&#10;Description générée automatiquement" title="Sécurité sociale - l'Assurance Maladie : Agir ensemble, protéger chacun ">
            <a:extLst>
              <a:ext uri="{FF2B5EF4-FFF2-40B4-BE49-F238E27FC236}">
                <a16:creationId xmlns="" xmlns:a16="http://schemas.microsoft.com/office/drawing/2014/main" id="{6C1F8D08-6EB0-422B-93A1-7AFDDC66FE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="" xmlns:a16="http://schemas.microsoft.com/office/drawing/2014/main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73"/>
            <a:ext cx="11191617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12" name="Espace réservé de la date 11">
            <a:extLst>
              <a:ext uri="{FF2B5EF4-FFF2-40B4-BE49-F238E27FC236}">
                <a16:creationId xmlns="" xmlns:a16="http://schemas.microsoft.com/office/drawing/2014/main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198" y="6372000"/>
            <a:ext cx="1799766" cy="288000"/>
          </a:xfrm>
        </p:spPr>
        <p:txBody>
          <a:bodyPr/>
          <a:lstStyle/>
          <a:p>
            <a:fld id="{7A90C9BA-8212-E643-99E2-71E2B6F6098A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36422" y="5031325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388549" y="5943568"/>
            <a:ext cx="7275294" cy="38689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8601774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2 CNAM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alimentation&#10;&#10;Description générée automatiquement" title="Sécurité sociale - l'Assurance Maladie : Agir ensemble, protéger chacun">
            <a:extLst>
              <a:ext uri="{FF2B5EF4-FFF2-40B4-BE49-F238E27FC236}">
                <a16:creationId xmlns="" xmlns:a16="http://schemas.microsoft.com/office/drawing/2014/main" id="{62AF9597-0C86-4349-A32D-827983D78E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40" y="2188868"/>
            <a:ext cx="5247142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3"/>
            <a:ext cx="5929803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B8C3EE7F-F74B-C644-8F10-503D241C2E0D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70" y="4989125"/>
            <a:ext cx="5723649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51186" y="5987313"/>
            <a:ext cx="6747169" cy="32908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404550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3 CNAM Couverture fond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limentation&#10;&#10;Description générée automatiquement" title="Sécurité sociale - l'Assurance Maladie : Agir ensemble, protéger chacun">
            <a:extLst>
              <a:ext uri="{FF2B5EF4-FFF2-40B4-BE49-F238E27FC236}">
                <a16:creationId xmlns="" xmlns:a16="http://schemas.microsoft.com/office/drawing/2014/main" id="{5FCC7EBB-3471-4590-8C18-BE9203E2E6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6" y="2188873"/>
            <a:ext cx="11176945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283CFBEF-98C3-6C4D-AECE-A89E43EA2455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866791" y="5971708"/>
            <a:ext cx="6797054" cy="316555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124292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1 CN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xmlns="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7" y="2188868"/>
            <a:ext cx="11176545" cy="41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xmlns="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73"/>
            <a:ext cx="6839110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12" name="Espace réservé de la date 11">
            <a:extLst>
              <a:ext uri="{FF2B5EF4-FFF2-40B4-BE49-F238E27FC236}">
                <a16:creationId xmlns:a16="http://schemas.microsoft.com/office/drawing/2014/main" xmlns="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:a16="http://schemas.microsoft.com/office/drawing/2014/main" xmlns="" id="{A1EADFE3-19F3-A24F-BA85-F0DD746D121A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961613" y="5999844"/>
            <a:ext cx="5688163" cy="3242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344045378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2 CN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xmlns="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40" y="2188868"/>
            <a:ext cx="5247142" cy="41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xmlns="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3"/>
            <a:ext cx="5929803" cy="4157999"/>
          </a:xfrm>
          <a:prstGeom prst="rect">
            <a:avLst/>
          </a:prstGeom>
          <a:solidFill>
            <a:schemeClr val="accent4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:a16="http://schemas.microsoft.com/office/drawing/2014/main" xmlns="" id="{45636969-196D-9944-A942-B6A2D9480C96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70" y="4834377"/>
            <a:ext cx="5723649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74698" y="6001381"/>
            <a:ext cx="6423654" cy="32908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3010330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3 CN Couverture fond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xmlns="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6" y="2188873"/>
            <a:ext cx="11176945" cy="4157999"/>
          </a:xfrm>
          <a:prstGeom prst="rect">
            <a:avLst/>
          </a:prstGeom>
          <a:solidFill>
            <a:schemeClr val="accent4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5" name="Espace réservé pour une image  2">
            <a:extLst>
              <a:ext uri="{FF2B5EF4-FFF2-40B4-BE49-F238E27FC236}">
                <a16:creationId xmlns:a16="http://schemas.microsoft.com/office/drawing/2014/main" xmlns="" id="{859698BC-337F-3746-A8D1-B5CB5222645C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79315" y="5946118"/>
            <a:ext cx="6684528" cy="35621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958057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="" xmlns:a16="http://schemas.microsoft.com/office/drawing/2014/main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82903"/>
            <a:ext cx="11185353" cy="5406942"/>
          </a:xfrm>
          <a:prstGeom prst="rect">
            <a:avLst/>
          </a:prstGeom>
          <a:solidFill>
            <a:schemeClr val="tx1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68705"/>
            <a:ext cx="1079859" cy="55273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="" xmlns:a16="http://schemas.microsoft.com/office/drawing/2014/main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="" xmlns:a16="http://schemas.microsoft.com/office/drawing/2014/main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="" xmlns:a16="http://schemas.microsoft.com/office/drawing/2014/main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="" xmlns:a16="http://schemas.microsoft.com/office/drawing/2014/main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="" xmlns:a16="http://schemas.microsoft.com/office/drawing/2014/main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="" xmlns:a16="http://schemas.microsoft.com/office/drawing/2014/main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="" xmlns:a16="http://schemas.microsoft.com/office/drawing/2014/main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="" xmlns:a16="http://schemas.microsoft.com/office/drawing/2014/main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="" xmlns:a16="http://schemas.microsoft.com/office/drawing/2014/main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5873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="" xmlns:a16="http://schemas.microsoft.com/office/drawing/2014/main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="" xmlns:a16="http://schemas.microsoft.com/office/drawing/2014/main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="" xmlns:a16="http://schemas.microsoft.com/office/drawing/2014/main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="" xmlns:a16="http://schemas.microsoft.com/office/drawing/2014/main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="" xmlns:a16="http://schemas.microsoft.com/office/drawing/2014/main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="" xmlns:a16="http://schemas.microsoft.com/office/drawing/2014/main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="" xmlns:a16="http://schemas.microsoft.com/office/drawing/2014/main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="" xmlns:a16="http://schemas.microsoft.com/office/drawing/2014/main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="" xmlns:a16="http://schemas.microsoft.com/office/drawing/2014/main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="" xmlns:a16="http://schemas.microsoft.com/office/drawing/2014/main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335967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="" xmlns:a16="http://schemas.microsoft.com/office/drawing/2014/main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tx2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="" xmlns:a16="http://schemas.microsoft.com/office/drawing/2014/main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="" xmlns:a16="http://schemas.microsoft.com/office/drawing/2014/main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="" xmlns:a16="http://schemas.microsoft.com/office/drawing/2014/main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="" xmlns:a16="http://schemas.microsoft.com/office/drawing/2014/main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="" xmlns:a16="http://schemas.microsoft.com/office/drawing/2014/main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="" xmlns:a16="http://schemas.microsoft.com/office/drawing/2014/main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="" xmlns:a16="http://schemas.microsoft.com/office/drawing/2014/main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="" xmlns:a16="http://schemas.microsoft.com/office/drawing/2014/main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="" xmlns:a16="http://schemas.microsoft.com/office/drawing/2014/main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="" xmlns:a16="http://schemas.microsoft.com/office/drawing/2014/main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="" xmlns:a16="http://schemas.microsoft.com/office/drawing/2014/main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="" xmlns:a16="http://schemas.microsoft.com/office/drawing/2014/main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="" xmlns:a16="http://schemas.microsoft.com/office/drawing/2014/main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="" xmlns:a16="http://schemas.microsoft.com/office/drawing/2014/main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="" xmlns:a16="http://schemas.microsoft.com/office/drawing/2014/main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="" xmlns:a16="http://schemas.microsoft.com/office/drawing/2014/main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="" xmlns:a16="http://schemas.microsoft.com/office/drawing/2014/main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="" xmlns:a16="http://schemas.microsoft.com/office/drawing/2014/main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="" xmlns:a16="http://schemas.microsoft.com/office/drawing/2014/main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951656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="" xmlns:a16="http://schemas.microsoft.com/office/drawing/2014/main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1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="" xmlns:a16="http://schemas.microsoft.com/office/drawing/2014/main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="" xmlns:a16="http://schemas.microsoft.com/office/drawing/2014/main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="" xmlns:a16="http://schemas.microsoft.com/office/drawing/2014/main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="" xmlns:a16="http://schemas.microsoft.com/office/drawing/2014/main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="" xmlns:a16="http://schemas.microsoft.com/office/drawing/2014/main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="" xmlns:a16="http://schemas.microsoft.com/office/drawing/2014/main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="" xmlns:a16="http://schemas.microsoft.com/office/drawing/2014/main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="" xmlns:a16="http://schemas.microsoft.com/office/drawing/2014/main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="" xmlns:a16="http://schemas.microsoft.com/office/drawing/2014/main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="" xmlns:a16="http://schemas.microsoft.com/office/drawing/2014/main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="" xmlns:a16="http://schemas.microsoft.com/office/drawing/2014/main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="" xmlns:a16="http://schemas.microsoft.com/office/drawing/2014/main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="" xmlns:a16="http://schemas.microsoft.com/office/drawing/2014/main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="" xmlns:a16="http://schemas.microsoft.com/office/drawing/2014/main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="" xmlns:a16="http://schemas.microsoft.com/office/drawing/2014/main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="" xmlns:a16="http://schemas.microsoft.com/office/drawing/2014/main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="" xmlns:a16="http://schemas.microsoft.com/office/drawing/2014/main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="" xmlns:a16="http://schemas.microsoft.com/office/drawing/2014/main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="" xmlns:a16="http://schemas.microsoft.com/office/drawing/2014/main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93191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="" xmlns:a16="http://schemas.microsoft.com/office/drawing/2014/main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2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="" xmlns:a16="http://schemas.microsoft.com/office/drawing/2014/main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="" xmlns:a16="http://schemas.microsoft.com/office/drawing/2014/main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="" xmlns:a16="http://schemas.microsoft.com/office/drawing/2014/main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="" xmlns:a16="http://schemas.microsoft.com/office/drawing/2014/main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="" xmlns:a16="http://schemas.microsoft.com/office/drawing/2014/main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="" xmlns:a16="http://schemas.microsoft.com/office/drawing/2014/main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="" xmlns:a16="http://schemas.microsoft.com/office/drawing/2014/main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="" xmlns:a16="http://schemas.microsoft.com/office/drawing/2014/main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="" xmlns:a16="http://schemas.microsoft.com/office/drawing/2014/main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="" xmlns:a16="http://schemas.microsoft.com/office/drawing/2014/main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="" xmlns:a16="http://schemas.microsoft.com/office/drawing/2014/main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="" xmlns:a16="http://schemas.microsoft.com/office/drawing/2014/main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="" xmlns:a16="http://schemas.microsoft.com/office/drawing/2014/main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="" xmlns:a16="http://schemas.microsoft.com/office/drawing/2014/main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="" xmlns:a16="http://schemas.microsoft.com/office/drawing/2014/main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="" xmlns:a16="http://schemas.microsoft.com/office/drawing/2014/main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="" xmlns:a16="http://schemas.microsoft.com/office/drawing/2014/main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="" xmlns:a16="http://schemas.microsoft.com/office/drawing/2014/main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="" xmlns:a16="http://schemas.microsoft.com/office/drawing/2014/main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524821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="" xmlns:a16="http://schemas.microsoft.com/office/drawing/2014/main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4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="" xmlns:a16="http://schemas.microsoft.com/office/drawing/2014/main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="" xmlns:a16="http://schemas.microsoft.com/office/drawing/2014/main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="" xmlns:a16="http://schemas.microsoft.com/office/drawing/2014/main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="" xmlns:a16="http://schemas.microsoft.com/office/drawing/2014/main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="" xmlns:a16="http://schemas.microsoft.com/office/drawing/2014/main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="" xmlns:a16="http://schemas.microsoft.com/office/drawing/2014/main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="" xmlns:a16="http://schemas.microsoft.com/office/drawing/2014/main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="" xmlns:a16="http://schemas.microsoft.com/office/drawing/2014/main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="" xmlns:a16="http://schemas.microsoft.com/office/drawing/2014/main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="" xmlns:a16="http://schemas.microsoft.com/office/drawing/2014/main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="" xmlns:a16="http://schemas.microsoft.com/office/drawing/2014/main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="" xmlns:a16="http://schemas.microsoft.com/office/drawing/2014/main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="" xmlns:a16="http://schemas.microsoft.com/office/drawing/2014/main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="" xmlns:a16="http://schemas.microsoft.com/office/drawing/2014/main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="" xmlns:a16="http://schemas.microsoft.com/office/drawing/2014/main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="" xmlns:a16="http://schemas.microsoft.com/office/drawing/2014/main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="" xmlns:a16="http://schemas.microsoft.com/office/drawing/2014/main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="" xmlns:a16="http://schemas.microsoft.com/office/drawing/2014/main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="" xmlns:a16="http://schemas.microsoft.com/office/drawing/2014/main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932992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386554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465675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155993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719517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545510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  <a:endParaRPr lang="fr-FR" dirty="0"/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637394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550158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531296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972800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076641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3095995570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2B4DC679-F54F-4846-9912-E80DB1F86B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323417666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98C1329A-664A-4E28-B644-3636A328F3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1729304082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6D3E7924-C220-48DB-B1CD-419E698875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429096527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5207AD3-6204-4D1E-AD96-6CDC41E3A4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063041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="" xmlns:a16="http://schemas.microsoft.com/office/drawing/2014/main" id="{64C7CDFE-DF95-4CA3-98A5-7BD20AEBF1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828819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="" xmlns:a16="http://schemas.microsoft.com/office/drawing/2014/main" id="{30FA6ADF-24F5-4136-844C-F6784D4250A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545737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="" xmlns:a16="http://schemas.microsoft.com/office/drawing/2014/main" id="{6ADE6774-34F3-49AC-A02F-D0366059DC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2482982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="" xmlns:a16="http://schemas.microsoft.com/office/drawing/2014/main" id="{D662AE38-9407-4D2E-9CC9-7BB7DE4592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374588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="" xmlns:a16="http://schemas.microsoft.com/office/drawing/2014/main" id="{4C16A07E-A0DC-4D23-A540-5B576EF46D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598" y="2087563"/>
            <a:ext cx="5219321" cy="3816350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</a:t>
            </a:r>
            <a:r>
              <a:rPr lang="fr-FR" dirty="0" smtClean="0"/>
              <a:t>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6191655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937578094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114007942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195534417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80595930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192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97146070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="" xmlns:a16="http://schemas.microsoft.com/office/drawing/2014/main" id="{761F1608-1EEB-E647-B6C1-A92DFDEACC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="" xmlns:a16="http://schemas.microsoft.com/office/drawing/2014/main" id="{12396C78-3A19-AA4A-BA82-771000D34AB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="" xmlns:a16="http://schemas.microsoft.com/office/drawing/2014/main" id="{EC2BF74E-545A-A440-902F-FA50E56110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="" xmlns:a16="http://schemas.microsoft.com/office/drawing/2014/main" id="{823BC6F5-8015-C948-A0DF-067DBD51FF6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="" xmlns:a16="http://schemas.microsoft.com/office/drawing/2014/main" id="{A4EA6C08-DD50-7E46-B36D-C6F5E1D6A9D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="" xmlns:a16="http://schemas.microsoft.com/office/drawing/2014/main" id="{724E9820-D288-7446-90D8-96CAB19684DA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2057303967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="" xmlns:a16="http://schemas.microsoft.com/office/drawing/2014/main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="" xmlns:a16="http://schemas.microsoft.com/office/drawing/2014/main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="" xmlns:a16="http://schemas.microsoft.com/office/drawing/2014/main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F2F5452A-EA35-364C-871A-EF7CC620C4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="" xmlns:a16="http://schemas.microsoft.com/office/drawing/2014/main" id="{826E2E5D-419D-F744-910A-52FB82C616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="" xmlns:a16="http://schemas.microsoft.com/office/drawing/2014/main" id="{822EADD7-9147-EC4B-B04B-311375EF40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68501337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="" xmlns:a16="http://schemas.microsoft.com/office/drawing/2014/main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="" xmlns:a16="http://schemas.microsoft.com/office/drawing/2014/main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="" xmlns:a16="http://schemas.microsoft.com/office/drawing/2014/main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21928D4E-4DC9-7743-8E29-22CA76F8BA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="" xmlns:a16="http://schemas.microsoft.com/office/drawing/2014/main" id="{55C896D7-F7BF-3B45-9D73-EEF39DDECB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="" xmlns:a16="http://schemas.microsoft.com/office/drawing/2014/main" id="{971C6247-F563-9D41-B02F-4C097708A1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2472089977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="" xmlns:a16="http://schemas.microsoft.com/office/drawing/2014/main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="" xmlns:a16="http://schemas.microsoft.com/office/drawing/2014/main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="" xmlns:a16="http://schemas.microsoft.com/office/drawing/2014/main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2F079DAE-8087-FE48-B24F-3114264C0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="" xmlns:a16="http://schemas.microsoft.com/office/drawing/2014/main" id="{F615992A-2E96-9841-A17D-A1581687B4A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="" xmlns:a16="http://schemas.microsoft.com/office/drawing/2014/main" id="{2B4AA268-8909-0A46-B5FD-C7B5494FB6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230994673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="" xmlns:a16="http://schemas.microsoft.com/office/drawing/2014/main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="" xmlns:a16="http://schemas.microsoft.com/office/drawing/2014/main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="" xmlns:a16="http://schemas.microsoft.com/office/drawing/2014/main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36C85B24-1F14-2A46-91FC-0B7FC6738D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="" xmlns:a16="http://schemas.microsoft.com/office/drawing/2014/main" id="{54E46A9B-34F6-7B44-BE45-AAEC5E45425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="" xmlns:a16="http://schemas.microsoft.com/office/drawing/2014/main" id="{F853C672-16A4-9247-B4D1-3250EC97071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2965821961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="" xmlns:a16="http://schemas.microsoft.com/office/drawing/2014/main" id="{C0D333F6-48EC-8A4C-A930-531E2DE5E3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27181" y="1437864"/>
            <a:ext cx="50592" cy="134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="" xmlns:a16="http://schemas.microsoft.com/office/drawing/2014/main" id="{9F24CBFD-D250-A846-8089-C12AD963658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15868" y="1438278"/>
            <a:ext cx="7155518" cy="1343025"/>
          </a:xfrm>
          <a:prstGeom prst="rect">
            <a:avLst/>
          </a:prstGeom>
        </p:spPr>
        <p:txBody>
          <a:bodyPr/>
          <a:lstStyle>
            <a:lvl1pPr>
              <a:defRPr sz="3600" b="1" i="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="" xmlns:a16="http://schemas.microsoft.com/office/drawing/2014/main" id="{0053A370-BCB9-F741-B757-FB3ED04A0B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15870" y="3747290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="" xmlns:a16="http://schemas.microsoft.com/office/drawing/2014/main" id="{DDEF4A67-CF56-D046-AA7C-7AF35FFB01E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91772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="" xmlns:a16="http://schemas.microsoft.com/office/drawing/2014/main" id="{E702EB90-1B53-5B40-B4D8-18EFA767867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667673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2006014884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78582" y="6356357"/>
            <a:ext cx="1656184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C41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72BEF90-219F-4632-BC8A-FC62809F47B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574" y="5884429"/>
            <a:ext cx="2355751" cy="973577"/>
          </a:xfrm>
          <a:prstGeom prst="rect">
            <a:avLst/>
          </a:prstGeom>
        </p:spPr>
      </p:pic>
      <p:sp>
        <p:nvSpPr>
          <p:cNvPr id="4" name="Espace réservé de la date 9"/>
          <p:cNvSpPr txBox="1">
            <a:spLocks/>
          </p:cNvSpPr>
          <p:nvPr userDrawn="1"/>
        </p:nvSpPr>
        <p:spPr>
          <a:xfrm>
            <a:off x="3934966" y="6165304"/>
            <a:ext cx="3600400" cy="50405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 smtClean="0">
                <a:solidFill>
                  <a:srgbClr val="0C419A"/>
                </a:solidFill>
                <a:cs typeface="Arial" panose="020B0604020202020204" pitchFamily="34" charset="0"/>
              </a:rPr>
              <a:t>DCGDR Normandie</a:t>
            </a:r>
          </a:p>
          <a:p>
            <a:pPr algn="ctr"/>
            <a:r>
              <a:rPr lang="fr-FR" sz="1200" dirty="0" smtClean="0">
                <a:solidFill>
                  <a:srgbClr val="0C419A"/>
                </a:solidFill>
                <a:cs typeface="Arial" panose="020B0604020202020204" pitchFamily="34" charset="0"/>
              </a:rPr>
              <a:t>CODIR GDR du 27/01/2023 – Document restreint</a:t>
            </a:r>
            <a:endParaRPr lang="fr-FR" sz="1200" dirty="0">
              <a:solidFill>
                <a:srgbClr val="0C419A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094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78582" y="6356357"/>
            <a:ext cx="1656184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C41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72BEF90-219F-4632-BC8A-FC62809F47B3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574" y="5884429"/>
            <a:ext cx="2355751" cy="973577"/>
          </a:xfrm>
          <a:prstGeom prst="rect">
            <a:avLst/>
          </a:prstGeom>
        </p:spPr>
      </p:pic>
      <p:sp>
        <p:nvSpPr>
          <p:cNvPr id="4" name="Espace réservé de la date 9"/>
          <p:cNvSpPr txBox="1">
            <a:spLocks/>
          </p:cNvSpPr>
          <p:nvPr userDrawn="1"/>
        </p:nvSpPr>
        <p:spPr>
          <a:xfrm>
            <a:off x="3934966" y="6165304"/>
            <a:ext cx="3600400" cy="50405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 smtClean="0">
                <a:solidFill>
                  <a:srgbClr val="0C419A"/>
                </a:solidFill>
                <a:cs typeface="Arial" panose="020B0604020202020204" pitchFamily="34" charset="0"/>
              </a:rPr>
              <a:t>DCGDR Normandie</a:t>
            </a:r>
          </a:p>
          <a:p>
            <a:pPr algn="ctr"/>
            <a:r>
              <a:rPr lang="fr-FR" sz="1200" dirty="0" smtClean="0">
                <a:solidFill>
                  <a:srgbClr val="0C419A"/>
                </a:solidFill>
                <a:cs typeface="Arial" panose="020B0604020202020204" pitchFamily="34" charset="0"/>
              </a:rPr>
              <a:t>CODIR GDR du 10/03/2023 – Document restreint</a:t>
            </a:r>
            <a:endParaRPr lang="fr-FR" sz="1200" dirty="0">
              <a:solidFill>
                <a:srgbClr val="0C419A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361809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1 CNAM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xmlns="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7" y="2188868"/>
            <a:ext cx="11176545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pic>
        <p:nvPicPr>
          <p:cNvPr id="6" name="Image 5" descr="Une image contenant alimentation&#10;&#10;Description générée automatiquement" title="Sécurité sociale - l'Assurance Maladie : Agir ensemble, protéger chacun ">
            <a:extLst>
              <a:ext uri="{FF2B5EF4-FFF2-40B4-BE49-F238E27FC236}">
                <a16:creationId xmlns:a16="http://schemas.microsoft.com/office/drawing/2014/main" xmlns="" id="{6C1F8D08-6EB0-422B-93A1-7AFDDC66FE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xmlns="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73"/>
            <a:ext cx="11191617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12" name="Espace réservé de la date 11">
            <a:extLst>
              <a:ext uri="{FF2B5EF4-FFF2-40B4-BE49-F238E27FC236}">
                <a16:creationId xmlns:a16="http://schemas.microsoft.com/office/drawing/2014/main" xmlns="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198" y="6372000"/>
            <a:ext cx="1799766" cy="288000"/>
          </a:xfrm>
        </p:spPr>
        <p:txBody>
          <a:bodyPr/>
          <a:lstStyle/>
          <a:p>
            <a:fld id="{7A90C9BA-8212-E643-99E2-71E2B6F6098A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36422" y="5031325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388549" y="5943568"/>
            <a:ext cx="7275294" cy="38689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678487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2 CNAM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alimentation&#10;&#10;Description générée automatiquement" title="Sécurité sociale - l'Assurance Maladie : Agir ensemble, protéger chacun">
            <a:extLst>
              <a:ext uri="{FF2B5EF4-FFF2-40B4-BE49-F238E27FC236}">
                <a16:creationId xmlns:a16="http://schemas.microsoft.com/office/drawing/2014/main" xmlns="" id="{62AF9597-0C86-4349-A32D-827983D78E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xmlns="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40" y="2188868"/>
            <a:ext cx="5247142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xmlns="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3"/>
            <a:ext cx="5929803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B8C3EE7F-F74B-C644-8F10-503D241C2E0D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70" y="4989125"/>
            <a:ext cx="5723649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51186" y="5987313"/>
            <a:ext cx="6747169" cy="32908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248844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3 CNAM Couverture fond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limentation&#10;&#10;Description générée automatiquement" title="Sécurité sociale - l'Assurance Maladie : Agir ensemble, protéger chacun">
            <a:extLst>
              <a:ext uri="{FF2B5EF4-FFF2-40B4-BE49-F238E27FC236}">
                <a16:creationId xmlns:a16="http://schemas.microsoft.com/office/drawing/2014/main" xmlns="" id="{5FCC7EBB-3471-4590-8C18-BE9203E2E6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xmlns="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6" y="2188873"/>
            <a:ext cx="11176945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283CFBEF-98C3-6C4D-AECE-A89E43EA2455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866791" y="5971708"/>
            <a:ext cx="6797054" cy="316555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4724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1 CN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7" y="2188868"/>
            <a:ext cx="11176545" cy="41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22" name="Titre 1">
            <a:extLst>
              <a:ext uri="{FF2B5EF4-FFF2-40B4-BE49-F238E27FC236}">
                <a16:creationId xmlns="" xmlns:a16="http://schemas.microsoft.com/office/drawing/2014/main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73"/>
            <a:ext cx="6839110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12" name="Espace réservé de la date 11">
            <a:extLst>
              <a:ext uri="{FF2B5EF4-FFF2-40B4-BE49-F238E27FC236}">
                <a16:creationId xmlns="" xmlns:a16="http://schemas.microsoft.com/office/drawing/2014/main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="" xmlns:a16="http://schemas.microsoft.com/office/drawing/2014/main" id="{A1EADFE3-19F3-A24F-BA85-F0DD746D121A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961613" y="5999844"/>
            <a:ext cx="5688163" cy="3242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7376630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2 CN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40" y="2188868"/>
            <a:ext cx="5247142" cy="41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3"/>
            <a:ext cx="5929803" cy="4157999"/>
          </a:xfrm>
          <a:prstGeom prst="rect">
            <a:avLst/>
          </a:prstGeom>
          <a:solidFill>
            <a:schemeClr val="accent4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="" xmlns:a16="http://schemas.microsoft.com/office/drawing/2014/main" id="{45636969-196D-9944-A942-B6A2D9480C96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70" y="4834377"/>
            <a:ext cx="5723649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74698" y="6001381"/>
            <a:ext cx="6423654" cy="32908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6364281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3 CN Couverture fond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6" y="2188873"/>
            <a:ext cx="11176945" cy="4157999"/>
          </a:xfrm>
          <a:prstGeom prst="rect">
            <a:avLst/>
          </a:prstGeom>
          <a:solidFill>
            <a:schemeClr val="accent4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5" name="Espace réservé pour une image  2">
            <a:extLst>
              <a:ext uri="{FF2B5EF4-FFF2-40B4-BE49-F238E27FC236}">
                <a16:creationId xmlns="" xmlns:a16="http://schemas.microsoft.com/office/drawing/2014/main" id="{859698BC-337F-3746-A8D1-B5CB5222645C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79315" y="5946118"/>
            <a:ext cx="6684528" cy="35621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38899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82903"/>
            <a:ext cx="11185353" cy="5406942"/>
          </a:xfrm>
          <a:prstGeom prst="rect">
            <a:avLst/>
          </a:prstGeom>
          <a:solidFill>
            <a:schemeClr val="tx1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68705"/>
            <a:ext cx="1079859" cy="55273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5873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9449470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tx2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572776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1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120276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2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539326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4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290296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2834909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3911198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083674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525760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401497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  <a:endParaRPr lang="fr-FR" dirty="0"/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724295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928801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8120825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85308916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9029222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BCF3B943-80A1-4E09-AFBA-4C7EDC0AD2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321073947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2B4DC679-F54F-4846-9912-E80DB1F86B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406816950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98C1329A-664A-4E28-B644-3636A328F3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129759901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6D3E7924-C220-48DB-B1CD-419E698875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396902960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5207AD3-6204-4D1E-AD96-6CDC41E3A4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254746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64C7CDFE-DF95-4CA3-98A5-7BD20AEBF1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638848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30FA6ADF-24F5-4136-844C-F6784D4250A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7679696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6ADE6774-34F3-49AC-A02F-D0366059DC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6313245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D662AE38-9407-4D2E-9CC9-7BB7DE4592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398782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4C16A07E-A0DC-4D23-A540-5B576EF46D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598" y="2087563"/>
            <a:ext cx="5219321" cy="3816350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</a:t>
            </a:r>
            <a:r>
              <a:rPr lang="fr-FR" dirty="0" smtClean="0"/>
              <a:t>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7529093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635802203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228611413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2713408170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2790603550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192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37710868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xmlns="" id="{761F1608-1EEB-E647-B6C1-A92DFDEACC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xmlns="" id="{12396C78-3A19-AA4A-BA82-771000D34AB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xmlns="" id="{EC2BF74E-545A-A440-902F-FA50E56110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1016024782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F2F5452A-EA35-364C-871A-EF7CC620C4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826E2E5D-419D-F744-910A-52FB82C616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822EADD7-9147-EC4B-B04B-311375EF40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289434919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21928D4E-4DC9-7743-8E29-22CA76F8BA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55C896D7-F7BF-3B45-9D73-EEF39DDECB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971C6247-F563-9D41-B02F-4C097708A1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600876517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2F079DAE-8087-FE48-B24F-3114264C0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F615992A-2E96-9841-A17D-A1581687B4A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2B4AA268-8909-0A46-B5FD-C7B5494FB6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708440653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36C85B24-1F14-2A46-91FC-0B7FC6738D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54E46A9B-34F6-7B44-BE45-AAEC5E45425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F853C672-16A4-9247-B4D1-3250EC97071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84876936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xmlns="" id="{C0D333F6-48EC-8A4C-A930-531E2DE5E3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27181" y="1437864"/>
            <a:ext cx="50592" cy="134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xmlns="" id="{9F24CBFD-D250-A846-8089-C12AD963658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15868" y="1438278"/>
            <a:ext cx="7155518" cy="1343025"/>
          </a:xfrm>
          <a:prstGeom prst="rect">
            <a:avLst/>
          </a:prstGeom>
        </p:spPr>
        <p:txBody>
          <a:bodyPr/>
          <a:lstStyle>
            <a:lvl1pPr>
              <a:defRPr sz="3600" b="1" i="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0053A370-BCB9-F741-B757-FB3ED04A0B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15870" y="3747290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xmlns="" id="{DDEF4A67-CF56-D046-AA7C-7AF35FFB01E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91772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xmlns="" id="{E702EB90-1B53-5B40-B4D8-18EFA767867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667673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3832551626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78582" y="6356357"/>
            <a:ext cx="1656184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C41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72BEF90-219F-4632-BC8A-FC62809F47B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574" y="5884429"/>
            <a:ext cx="2355751" cy="973577"/>
          </a:xfrm>
          <a:prstGeom prst="rect">
            <a:avLst/>
          </a:prstGeom>
        </p:spPr>
      </p:pic>
      <p:sp>
        <p:nvSpPr>
          <p:cNvPr id="4" name="Espace réservé de la date 9"/>
          <p:cNvSpPr txBox="1">
            <a:spLocks/>
          </p:cNvSpPr>
          <p:nvPr userDrawn="1"/>
        </p:nvSpPr>
        <p:spPr>
          <a:xfrm>
            <a:off x="3934966" y="6165304"/>
            <a:ext cx="3600400" cy="50405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 smtClean="0">
                <a:solidFill>
                  <a:srgbClr val="0C419A"/>
                </a:solidFill>
                <a:cs typeface="Arial" panose="020B0604020202020204" pitchFamily="34" charset="0"/>
              </a:rPr>
              <a:t>DCGDR Normandie</a:t>
            </a:r>
          </a:p>
          <a:p>
            <a:pPr algn="ctr"/>
            <a:r>
              <a:rPr lang="fr-FR" sz="1200" dirty="0" smtClean="0">
                <a:solidFill>
                  <a:srgbClr val="0C419A"/>
                </a:solidFill>
                <a:cs typeface="Arial" panose="020B0604020202020204" pitchFamily="34" charset="0"/>
              </a:rPr>
              <a:t>CODIR GDR du 10/03/2023 – Document restreint</a:t>
            </a:r>
            <a:endParaRPr lang="fr-FR" sz="1200" dirty="0">
              <a:solidFill>
                <a:srgbClr val="0C419A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463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1 CNAM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5" y="2188868"/>
            <a:ext cx="11176545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pic>
        <p:nvPicPr>
          <p:cNvPr id="6" name="Image 5" descr="Une image contenant alimentation&#10;&#10;Description générée automatiquement" title="Sécurité sociale - l'Assurance Maladie : Agir ensemble, protéger chacun ">
            <a:extLst>
              <a:ext uri="{FF2B5EF4-FFF2-40B4-BE49-F238E27FC236}">
                <a16:creationId xmlns="" xmlns:a16="http://schemas.microsoft.com/office/drawing/2014/main" id="{6C1F8D08-6EB0-422B-93A1-7AFDDC66FE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9" cy="1689100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="" xmlns:a16="http://schemas.microsoft.com/office/drawing/2014/main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6" y="2188871"/>
            <a:ext cx="11191618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12" name="Espace réservé de la date 11">
            <a:extLst>
              <a:ext uri="{FF2B5EF4-FFF2-40B4-BE49-F238E27FC236}">
                <a16:creationId xmlns="" xmlns:a16="http://schemas.microsoft.com/office/drawing/2014/main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198" y="6372000"/>
            <a:ext cx="1799766" cy="288000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srgbClr val="0C419A"/>
              </a:solidFill>
            </a:endParaRP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36423" y="5031323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388550" y="5943568"/>
            <a:ext cx="7275294" cy="38689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/>
              <a:t>Cliquez pour ajouter du texte (nom de l’entité émettrice)</a:t>
            </a:r>
          </a:p>
          <a:p>
            <a:pPr lvl="0"/>
            <a:endParaRPr lang="fr-FR"/>
          </a:p>
        </p:txBody>
      </p:sp>
      <p:pic>
        <p:nvPicPr>
          <p:cNvPr id="11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429" y="2316630"/>
            <a:ext cx="2737672" cy="12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2547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N°1 CNAM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5" y="2188868"/>
            <a:ext cx="11176545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pic>
        <p:nvPicPr>
          <p:cNvPr id="6" name="Image 5" descr="Une image contenant alimentation&#10;&#10;Description générée automatiquement" title="Sécurité sociale - l'Assurance Maladie : Agir ensemble, protéger chacun ">
            <a:extLst>
              <a:ext uri="{FF2B5EF4-FFF2-40B4-BE49-F238E27FC236}">
                <a16:creationId xmlns="" xmlns:a16="http://schemas.microsoft.com/office/drawing/2014/main" id="{6C1F8D08-6EB0-422B-93A1-7AFDDC66FE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9" cy="1689100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="" xmlns:a16="http://schemas.microsoft.com/office/drawing/2014/main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6" y="2188871"/>
            <a:ext cx="11191618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12" name="Espace réservé de la date 11">
            <a:extLst>
              <a:ext uri="{FF2B5EF4-FFF2-40B4-BE49-F238E27FC236}">
                <a16:creationId xmlns="" xmlns:a16="http://schemas.microsoft.com/office/drawing/2014/main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198" y="6372000"/>
            <a:ext cx="1799766" cy="288000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srgbClr val="0C419A"/>
              </a:solidFill>
            </a:endParaRP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36423" y="5031323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388550" y="5943568"/>
            <a:ext cx="7275294" cy="38689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/>
              <a:t>Cliquez pour ajouter du texte (nom de l’entité émettrice)</a:t>
            </a:r>
          </a:p>
          <a:p>
            <a:pPr lvl="0"/>
            <a:endParaRPr lang="fr-FR"/>
          </a:p>
        </p:txBody>
      </p:sp>
      <p:pic>
        <p:nvPicPr>
          <p:cNvPr id="10" name="Picture 6" descr="Z:\communication interne et reseau\09 - CONDUITE  DU CHANGEMENT\2021_RenovGDR\2_OutilsCom\2021140_Logos_Revon'GDR_3 - Codir2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0584" y="2315884"/>
            <a:ext cx="2737167" cy="12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34848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2 CNAM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512696" y="2217738"/>
            <a:ext cx="11185656" cy="41221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7" name="Image 6" descr="Une image contenant alimentation&#10;&#10;Description générée automatiquement" title="Sécurité sociale - l'Assurance Maladie : Agir ensemble, protéger chacun ">
            <a:extLst>
              <a:ext uri="{FF2B5EF4-FFF2-40B4-BE49-F238E27FC236}">
                <a16:creationId xmlns="" xmlns:a16="http://schemas.microsoft.com/office/drawing/2014/main" id="{62AF9597-0C86-4349-A32D-827983D78E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9" cy="16891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4" y="2188871"/>
            <a:ext cx="5941994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srgbClr val="0C419A"/>
              </a:solidFill>
            </a:endParaRPr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8" y="4989123"/>
            <a:ext cx="5723650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51186" y="5987313"/>
            <a:ext cx="6747169" cy="32908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du texte (nom de l’entité émettrice)</a:t>
            </a:r>
          </a:p>
        </p:txBody>
      </p:sp>
      <p:pic>
        <p:nvPicPr>
          <p:cNvPr id="1029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729" y="2726334"/>
            <a:ext cx="5160752" cy="244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33548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N°2 CNAM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512696" y="2217738"/>
            <a:ext cx="11185656" cy="4122102"/>
          </a:xfrm>
          <a:prstGeom prst="rect">
            <a:avLst/>
          </a:prstGeom>
          <a:solidFill>
            <a:schemeClr val="bg1"/>
          </a:solidFill>
          <a:ln>
            <a:solidFill>
              <a:srgbClr val="00AB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7" name="Image 6" descr="Une image contenant alimentation&#10;&#10;Description générée automatiquement" title="Sécurité sociale - l'Assurance Maladie : Agir ensemble, protéger chacun ">
            <a:extLst>
              <a:ext uri="{FF2B5EF4-FFF2-40B4-BE49-F238E27FC236}">
                <a16:creationId xmlns="" xmlns:a16="http://schemas.microsoft.com/office/drawing/2014/main" id="{62AF9597-0C86-4349-A32D-827983D78E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9" cy="16891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4" y="2188871"/>
            <a:ext cx="5941994" cy="4157999"/>
          </a:xfrm>
          <a:prstGeom prst="rect">
            <a:avLst/>
          </a:prstGeom>
          <a:solidFill>
            <a:srgbClr val="00AB8E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srgbClr val="0C419A"/>
              </a:solidFill>
            </a:endParaRPr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8" y="4989123"/>
            <a:ext cx="5723650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51186" y="5987313"/>
            <a:ext cx="6747169" cy="32908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du texte (nom de l’entité émettrice)</a:t>
            </a:r>
          </a:p>
        </p:txBody>
      </p:sp>
      <p:pic>
        <p:nvPicPr>
          <p:cNvPr id="1029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729" y="2726334"/>
            <a:ext cx="5160752" cy="244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56820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°2 CNAM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alimentation&#10;&#10;Description générée automatiquement" title="Sécurité sociale - l'Assurance Maladie : Agir ensemble, protéger chacun ">
            <a:extLst>
              <a:ext uri="{FF2B5EF4-FFF2-40B4-BE49-F238E27FC236}">
                <a16:creationId xmlns="" xmlns:a16="http://schemas.microsoft.com/office/drawing/2014/main" id="{62AF9597-0C86-4349-A32D-827983D78E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9" cy="1689100"/>
          </a:xfrm>
          <a:prstGeom prst="rect">
            <a:avLst/>
          </a:prstGeom>
        </p:spPr>
      </p:pic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40" y="2188868"/>
            <a:ext cx="5247142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1"/>
            <a:ext cx="5929803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srgbClr val="0C419A"/>
              </a:solidFill>
            </a:endParaRPr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8" y="4989123"/>
            <a:ext cx="5723650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51186" y="5987313"/>
            <a:ext cx="6747169" cy="32908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du texte (nom de l’entité émettrice)</a:t>
            </a:r>
          </a:p>
        </p:txBody>
      </p:sp>
      <p:pic>
        <p:nvPicPr>
          <p:cNvPr id="11" name="Picture 6" descr="Z:\communication interne et reseau\09 - CONDUITE  DU CHANGEMENT\2021_RenovGDR\2_OutilsCom\2021140_Logos_Revon'GDR_3 - Codir2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2775" y="2314008"/>
            <a:ext cx="2737167" cy="12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00512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3 CNAM Couverture fond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limentation&#10;&#10;Description générée automatiquement" title="Sécurité sociale - l'Assurance Maladie : Agir ensemble, protéger chacun ">
            <a:extLst>
              <a:ext uri="{FF2B5EF4-FFF2-40B4-BE49-F238E27FC236}">
                <a16:creationId xmlns="" xmlns:a16="http://schemas.microsoft.com/office/drawing/2014/main" id="{5FCC7EBB-3471-4590-8C18-BE9203E2E6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9" cy="16891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4" y="2188871"/>
            <a:ext cx="11176945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/>
              <a:t>CLIQUEZ POUR AJOUTER </a:t>
            </a:r>
            <a:br>
              <a:rPr lang="fr-FR"/>
            </a:br>
            <a:r>
              <a:rPr lang="fr-FR"/>
              <a:t>UN 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711" y="6372000"/>
            <a:ext cx="1799766" cy="288000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srgbClr val="0C419A"/>
              </a:solidFill>
            </a:endParaRP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8" y="4834375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UN SOUS-TITRE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866790" y="5971706"/>
            <a:ext cx="6797054" cy="316555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/>
              <a:t>Cliquez pour ajouter du texte (nom de l’entité émettrice)</a:t>
            </a:r>
          </a:p>
          <a:p>
            <a:pPr lvl="0"/>
            <a:endParaRPr lang="fr-FR"/>
          </a:p>
        </p:txBody>
      </p:sp>
      <p:pic>
        <p:nvPicPr>
          <p:cNvPr id="13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429" y="2316630"/>
            <a:ext cx="2737672" cy="12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40302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°1 CNAM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title="Sécurité sociale - l'Assurance Maladie : Agir ensemble, protéger chacun - Caisse nationale">
            <a:extLst>
              <a:ext uri="{FF2B5EF4-FFF2-40B4-BE49-F238E27FC236}">
                <a16:creationId xmlns="" xmlns:a16="http://schemas.microsoft.com/office/drawing/2014/main" id="{CEA28011-C0C0-F648-8291-02F48A1D57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0724" y="-49428"/>
            <a:ext cx="7586951" cy="2304000"/>
          </a:xfrm>
          <a:prstGeom prst="rect">
            <a:avLst/>
          </a:prstGeom>
        </p:spPr>
      </p:pic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5" y="2188868"/>
            <a:ext cx="11176545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22" name="Titre 1">
            <a:extLst>
              <a:ext uri="{FF2B5EF4-FFF2-40B4-BE49-F238E27FC236}">
                <a16:creationId xmlns="" xmlns:a16="http://schemas.microsoft.com/office/drawing/2014/main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71"/>
            <a:ext cx="6839110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12" name="Espace réservé de la date 11">
            <a:extLst>
              <a:ext uri="{FF2B5EF4-FFF2-40B4-BE49-F238E27FC236}">
                <a16:creationId xmlns="" xmlns:a16="http://schemas.microsoft.com/office/drawing/2014/main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198" y="6372000"/>
            <a:ext cx="1799766" cy="288000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srgbClr val="0C419A"/>
              </a:solidFill>
            </a:endParaRP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8" y="4834375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961613" y="5999842"/>
            <a:ext cx="5688163" cy="3242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pic>
        <p:nvPicPr>
          <p:cNvPr id="10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3360" y="2324912"/>
            <a:ext cx="2737672" cy="12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20953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°1 CNAM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title="Sécurité sociale - l'Assurance Maladie : Agir ensemble, protéger chacun - Caisse nationale">
            <a:extLst>
              <a:ext uri="{FF2B5EF4-FFF2-40B4-BE49-F238E27FC236}">
                <a16:creationId xmlns="" xmlns:a16="http://schemas.microsoft.com/office/drawing/2014/main" id="{CEA28011-C0C0-F648-8291-02F48A1D57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0724" y="-49428"/>
            <a:ext cx="7586951" cy="2304000"/>
          </a:xfrm>
          <a:prstGeom prst="rect">
            <a:avLst/>
          </a:prstGeom>
        </p:spPr>
      </p:pic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5" y="2188868"/>
            <a:ext cx="11176545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22" name="Titre 1">
            <a:extLst>
              <a:ext uri="{FF2B5EF4-FFF2-40B4-BE49-F238E27FC236}">
                <a16:creationId xmlns="" xmlns:a16="http://schemas.microsoft.com/office/drawing/2014/main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71"/>
            <a:ext cx="6839110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12" name="Espace réservé de la date 11">
            <a:extLst>
              <a:ext uri="{FF2B5EF4-FFF2-40B4-BE49-F238E27FC236}">
                <a16:creationId xmlns="" xmlns:a16="http://schemas.microsoft.com/office/drawing/2014/main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198" y="6372000"/>
            <a:ext cx="1799766" cy="288000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srgbClr val="0C419A"/>
              </a:solidFill>
            </a:endParaRP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8" y="4834375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961613" y="5999842"/>
            <a:ext cx="5688163" cy="3242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pic>
        <p:nvPicPr>
          <p:cNvPr id="11" name="Picture 6" descr="Z:\communication interne et reseau\09 - CONDUITE  DU CHANGEMENT\2021_RenovGDR\2_OutilsCom\2021140_Logos_Revon'GDR_3 - Codir2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434" y="2324912"/>
            <a:ext cx="2737167" cy="12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56711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°2 CNAM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40" y="2188868"/>
            <a:ext cx="5247142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1"/>
            <a:ext cx="5929803" cy="4157999"/>
          </a:xfrm>
          <a:prstGeom prst="rect">
            <a:avLst/>
          </a:prstGeom>
          <a:solidFill>
            <a:srgbClr val="00AB8E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srgbClr val="0C419A"/>
              </a:solidFill>
            </a:endParaRPr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8" y="4834375"/>
            <a:ext cx="5723650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751463" y="6001384"/>
            <a:ext cx="5688163" cy="324263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60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/>
              <a:t>Cliquez pour ajouter du texte (nom de l’entité émettrice)</a:t>
            </a:r>
          </a:p>
          <a:p>
            <a:pPr lvl="0"/>
            <a:endParaRPr lang="fr-FR"/>
          </a:p>
        </p:txBody>
      </p:sp>
      <p:pic>
        <p:nvPicPr>
          <p:cNvPr id="11" name="Image 10" title="Sécurité sociale - l'Assurance Maladie : Agir ensemble, protéger chacun - Caisse nationale">
            <a:extLst>
              <a:ext uri="{FF2B5EF4-FFF2-40B4-BE49-F238E27FC236}">
                <a16:creationId xmlns="" xmlns:a16="http://schemas.microsoft.com/office/drawing/2014/main" id="{B016652D-7AC7-B847-9586-4DBCD1C31C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0724" y="-49428"/>
            <a:ext cx="7586951" cy="2304000"/>
          </a:xfrm>
          <a:prstGeom prst="rect">
            <a:avLst/>
          </a:prstGeom>
        </p:spPr>
      </p:pic>
      <p:pic>
        <p:nvPicPr>
          <p:cNvPr id="12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426" y="2324912"/>
            <a:ext cx="2737672" cy="12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27286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N°2 CNAM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40" y="2188868"/>
            <a:ext cx="5247142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1"/>
            <a:ext cx="5929803" cy="4157999"/>
          </a:xfrm>
          <a:prstGeom prst="rect">
            <a:avLst/>
          </a:prstGeom>
          <a:solidFill>
            <a:srgbClr val="00AB8E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srgbClr val="0C419A"/>
              </a:solidFill>
            </a:endParaRPr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8" y="4834375"/>
            <a:ext cx="5723650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751463" y="6001384"/>
            <a:ext cx="5688163" cy="324263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60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/>
              <a:t>Cliquez pour ajouter du texte (nom de l’entité émettrice)</a:t>
            </a:r>
          </a:p>
          <a:p>
            <a:pPr lvl="0"/>
            <a:endParaRPr lang="fr-FR"/>
          </a:p>
        </p:txBody>
      </p:sp>
      <p:pic>
        <p:nvPicPr>
          <p:cNvPr id="11" name="Image 10" title="Sécurité sociale - l'Assurance Maladie : Agir ensemble, protéger chacun - Caisse nationale">
            <a:extLst>
              <a:ext uri="{FF2B5EF4-FFF2-40B4-BE49-F238E27FC236}">
                <a16:creationId xmlns="" xmlns:a16="http://schemas.microsoft.com/office/drawing/2014/main" id="{B016652D-7AC7-B847-9586-4DBCD1C31C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0724" y="-49428"/>
            <a:ext cx="7586951" cy="2304000"/>
          </a:xfrm>
          <a:prstGeom prst="rect">
            <a:avLst/>
          </a:prstGeom>
        </p:spPr>
      </p:pic>
      <p:pic>
        <p:nvPicPr>
          <p:cNvPr id="13" name="Picture 6" descr="Z:\communication interne et reseau\09 - CONDUITE  DU CHANGEMENT\2021_RenovGDR\2_OutilsCom\2021140_Logos_Revon'GDR_3 - Codir2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708" y="2320761"/>
            <a:ext cx="2737167" cy="12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270201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N°2 CNAM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1"/>
            <a:ext cx="5929803" cy="4157999"/>
          </a:xfrm>
          <a:prstGeom prst="rect">
            <a:avLst/>
          </a:prstGeom>
          <a:solidFill>
            <a:srgbClr val="00AB8E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srgbClr val="0C419A"/>
              </a:solidFill>
            </a:endParaRPr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8" y="4834375"/>
            <a:ext cx="5723650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751463" y="6001384"/>
            <a:ext cx="5688163" cy="324263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60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/>
              <a:t>Cliquez pour ajouter du texte (nom de l’entité émettrice)</a:t>
            </a:r>
          </a:p>
          <a:p>
            <a:pPr lvl="0"/>
            <a:endParaRPr lang="fr-FR"/>
          </a:p>
        </p:txBody>
      </p:sp>
      <p:pic>
        <p:nvPicPr>
          <p:cNvPr id="11" name="Image 10" title="Sécurité sociale - l'Assurance Maladie : Agir ensemble, protéger chacun - Caisse nationale">
            <a:extLst>
              <a:ext uri="{FF2B5EF4-FFF2-40B4-BE49-F238E27FC236}">
                <a16:creationId xmlns="" xmlns:a16="http://schemas.microsoft.com/office/drawing/2014/main" id="{B016652D-7AC7-B847-9586-4DBCD1C31C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0724" y="-49428"/>
            <a:ext cx="7586951" cy="2304000"/>
          </a:xfrm>
          <a:prstGeom prst="rect">
            <a:avLst/>
          </a:prstGeom>
        </p:spPr>
      </p:pic>
      <p:pic>
        <p:nvPicPr>
          <p:cNvPr id="13" name="Picture 6" descr="Z:\communication interne et reseau\09 - CONDUITE  DU CHANGEMENT\2021_RenovGDR\2_OutilsCom\2021140_Logos_Revon'GDR_3 - Codir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990" y="2820635"/>
            <a:ext cx="5243885" cy="248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6341991" y="2217738"/>
            <a:ext cx="5356363" cy="4158678"/>
          </a:xfrm>
          <a:prstGeom prst="rect">
            <a:avLst/>
          </a:prstGeom>
          <a:noFill/>
          <a:ln>
            <a:solidFill>
              <a:srgbClr val="00AB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1397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="" xmlns:a16="http://schemas.microsoft.com/office/drawing/2014/main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82903"/>
            <a:ext cx="11185353" cy="5406942"/>
          </a:xfrm>
          <a:prstGeom prst="rect">
            <a:avLst/>
          </a:prstGeom>
          <a:solidFill>
            <a:schemeClr val="tx1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1" y="1268705"/>
            <a:ext cx="1079859" cy="55273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7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="" xmlns:a16="http://schemas.microsoft.com/office/drawing/2014/main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1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="" xmlns:a16="http://schemas.microsoft.com/office/drawing/2014/main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7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="" xmlns:a16="http://schemas.microsoft.com/office/drawing/2014/main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1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="" xmlns:a16="http://schemas.microsoft.com/office/drawing/2014/main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7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="" xmlns:a16="http://schemas.microsoft.com/office/drawing/2014/main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1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="" xmlns:a16="http://schemas.microsoft.com/office/drawing/2014/main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7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="" xmlns:a16="http://schemas.microsoft.com/office/drawing/2014/main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7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="" xmlns:a16="http://schemas.microsoft.com/office/drawing/2014/main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="" xmlns:a16="http://schemas.microsoft.com/office/drawing/2014/main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7" y="225873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="" xmlns:a16="http://schemas.microsoft.com/office/drawing/2014/main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="" xmlns:a16="http://schemas.microsoft.com/office/drawing/2014/main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7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="" xmlns:a16="http://schemas.microsoft.com/office/drawing/2014/main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="" xmlns:a16="http://schemas.microsoft.com/office/drawing/2014/main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7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="" xmlns:a16="http://schemas.microsoft.com/office/drawing/2014/main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7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="" xmlns:a16="http://schemas.microsoft.com/office/drawing/2014/main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7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="" xmlns:a16="http://schemas.microsoft.com/office/drawing/2014/main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7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="" xmlns:a16="http://schemas.microsoft.com/office/drawing/2014/main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5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="" xmlns:a16="http://schemas.microsoft.com/office/drawing/2014/main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5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="" xmlns:a16="http://schemas.microsoft.com/office/drawing/2014/main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5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339865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="" xmlns:a16="http://schemas.microsoft.com/office/drawing/2014/main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tx2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1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7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="" xmlns:a16="http://schemas.microsoft.com/office/drawing/2014/main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1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="" xmlns:a16="http://schemas.microsoft.com/office/drawing/2014/main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7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="" xmlns:a16="http://schemas.microsoft.com/office/drawing/2014/main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1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="" xmlns:a16="http://schemas.microsoft.com/office/drawing/2014/main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7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="" xmlns:a16="http://schemas.microsoft.com/office/drawing/2014/main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1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="" xmlns:a16="http://schemas.microsoft.com/office/drawing/2014/main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7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="" xmlns:a16="http://schemas.microsoft.com/office/drawing/2014/main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7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="" xmlns:a16="http://schemas.microsoft.com/office/drawing/2014/main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="" xmlns:a16="http://schemas.microsoft.com/office/drawing/2014/main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7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="" xmlns:a16="http://schemas.microsoft.com/office/drawing/2014/main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="" xmlns:a16="http://schemas.microsoft.com/office/drawing/2014/main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7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="" xmlns:a16="http://schemas.microsoft.com/office/drawing/2014/main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="" xmlns:a16="http://schemas.microsoft.com/office/drawing/2014/main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7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="" xmlns:a16="http://schemas.microsoft.com/office/drawing/2014/main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7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="" xmlns:a16="http://schemas.microsoft.com/office/drawing/2014/main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7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="" xmlns:a16="http://schemas.microsoft.com/office/drawing/2014/main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7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="" xmlns:a16="http://schemas.microsoft.com/office/drawing/2014/main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5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="" xmlns:a16="http://schemas.microsoft.com/office/drawing/2014/main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5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="" xmlns:a16="http://schemas.microsoft.com/office/drawing/2014/main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5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604621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="" xmlns:a16="http://schemas.microsoft.com/office/drawing/2014/main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rgbClr val="00AB8E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1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7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="" xmlns:a16="http://schemas.microsoft.com/office/drawing/2014/main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1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="" xmlns:a16="http://schemas.microsoft.com/office/drawing/2014/main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7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="" xmlns:a16="http://schemas.microsoft.com/office/drawing/2014/main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1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="" xmlns:a16="http://schemas.microsoft.com/office/drawing/2014/main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7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="" xmlns:a16="http://schemas.microsoft.com/office/drawing/2014/main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1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="" xmlns:a16="http://schemas.microsoft.com/office/drawing/2014/main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7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="" xmlns:a16="http://schemas.microsoft.com/office/drawing/2014/main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7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="" xmlns:a16="http://schemas.microsoft.com/office/drawing/2014/main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="" xmlns:a16="http://schemas.microsoft.com/office/drawing/2014/main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7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="" xmlns:a16="http://schemas.microsoft.com/office/drawing/2014/main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="" xmlns:a16="http://schemas.microsoft.com/office/drawing/2014/main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7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="" xmlns:a16="http://schemas.microsoft.com/office/drawing/2014/main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="" xmlns:a16="http://schemas.microsoft.com/office/drawing/2014/main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7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="" xmlns:a16="http://schemas.microsoft.com/office/drawing/2014/main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7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="" xmlns:a16="http://schemas.microsoft.com/office/drawing/2014/main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7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="" xmlns:a16="http://schemas.microsoft.com/office/drawing/2014/main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7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="" xmlns:a16="http://schemas.microsoft.com/office/drawing/2014/main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5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="" xmlns:a16="http://schemas.microsoft.com/office/drawing/2014/main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5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="" xmlns:a16="http://schemas.microsoft.com/office/drawing/2014/main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5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2606473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="" xmlns:a16="http://schemas.microsoft.com/office/drawing/2014/main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rgbClr val="758CC0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1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7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="" xmlns:a16="http://schemas.microsoft.com/office/drawing/2014/main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1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="" xmlns:a16="http://schemas.microsoft.com/office/drawing/2014/main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7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="" xmlns:a16="http://schemas.microsoft.com/office/drawing/2014/main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1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="" xmlns:a16="http://schemas.microsoft.com/office/drawing/2014/main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7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="" xmlns:a16="http://schemas.microsoft.com/office/drawing/2014/main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1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="" xmlns:a16="http://schemas.microsoft.com/office/drawing/2014/main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7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="" xmlns:a16="http://schemas.microsoft.com/office/drawing/2014/main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7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="" xmlns:a16="http://schemas.microsoft.com/office/drawing/2014/main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="" xmlns:a16="http://schemas.microsoft.com/office/drawing/2014/main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7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="" xmlns:a16="http://schemas.microsoft.com/office/drawing/2014/main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="" xmlns:a16="http://schemas.microsoft.com/office/drawing/2014/main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7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="" xmlns:a16="http://schemas.microsoft.com/office/drawing/2014/main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="" xmlns:a16="http://schemas.microsoft.com/office/drawing/2014/main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7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="" xmlns:a16="http://schemas.microsoft.com/office/drawing/2014/main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7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="" xmlns:a16="http://schemas.microsoft.com/office/drawing/2014/main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7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="" xmlns:a16="http://schemas.microsoft.com/office/drawing/2014/main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7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="" xmlns:a16="http://schemas.microsoft.com/office/drawing/2014/main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5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="" xmlns:a16="http://schemas.microsoft.com/office/drawing/2014/main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5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="" xmlns:a16="http://schemas.microsoft.com/office/drawing/2014/main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5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622751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="" xmlns:a16="http://schemas.microsoft.com/office/drawing/2014/main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4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1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7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="" xmlns:a16="http://schemas.microsoft.com/office/drawing/2014/main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1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="" xmlns:a16="http://schemas.microsoft.com/office/drawing/2014/main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7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="" xmlns:a16="http://schemas.microsoft.com/office/drawing/2014/main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1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="" xmlns:a16="http://schemas.microsoft.com/office/drawing/2014/main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7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="" xmlns:a16="http://schemas.microsoft.com/office/drawing/2014/main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1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="" xmlns:a16="http://schemas.microsoft.com/office/drawing/2014/main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7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="" xmlns:a16="http://schemas.microsoft.com/office/drawing/2014/main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7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="" xmlns:a16="http://schemas.microsoft.com/office/drawing/2014/main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="" xmlns:a16="http://schemas.microsoft.com/office/drawing/2014/main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7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="" xmlns:a16="http://schemas.microsoft.com/office/drawing/2014/main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="" xmlns:a16="http://schemas.microsoft.com/office/drawing/2014/main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7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="" xmlns:a16="http://schemas.microsoft.com/office/drawing/2014/main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="" xmlns:a16="http://schemas.microsoft.com/office/drawing/2014/main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7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="" xmlns:a16="http://schemas.microsoft.com/office/drawing/2014/main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7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="" xmlns:a16="http://schemas.microsoft.com/office/drawing/2014/main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7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="" xmlns:a16="http://schemas.microsoft.com/office/drawing/2014/main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7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="" xmlns:a16="http://schemas.microsoft.com/office/drawing/2014/main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5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="" xmlns:a16="http://schemas.microsoft.com/office/drawing/2014/main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5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="" xmlns:a16="http://schemas.microsoft.com/office/drawing/2014/main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5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286206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3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0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9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5608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3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0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9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5974295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3"/>
            <a:ext cx="11183744" cy="5407113"/>
          </a:xfrm>
          <a:prstGeom prst="rect">
            <a:avLst/>
          </a:prstGeom>
          <a:solidFill>
            <a:srgbClr val="00AB8E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0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9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2634817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3"/>
            <a:ext cx="11183744" cy="5407113"/>
          </a:xfrm>
          <a:prstGeom prst="rect">
            <a:avLst/>
          </a:prstGeom>
          <a:solidFill>
            <a:srgbClr val="758CC0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0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9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4372839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3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0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9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513524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3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9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TITRE DE LA SOUS-PARTIE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6736048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3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9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/>
              <a:t>TITRE DE LA SOUS-PARTIE SUR PLUSIEURS LIGNES</a:t>
            </a:r>
          </a:p>
          <a:p>
            <a:pPr lvl="0"/>
            <a:endParaRPr lang="fr-FR"/>
          </a:p>
        </p:txBody>
      </p:sp>
      <p:sp>
        <p:nvSpPr>
          <p:cNvPr id="9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3941083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3"/>
            <a:ext cx="11183744" cy="5407113"/>
          </a:xfrm>
          <a:prstGeom prst="rect">
            <a:avLst/>
          </a:prstGeom>
          <a:solidFill>
            <a:srgbClr val="00AB8E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9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/>
              <a:t>TITRE DE LA SOUS-PARTIE SUR PLUSIEURS LIGNES</a:t>
            </a:r>
          </a:p>
          <a:p>
            <a:pPr lvl="0"/>
            <a:endParaRPr lang="fr-FR"/>
          </a:p>
        </p:txBody>
      </p:sp>
      <p:sp>
        <p:nvSpPr>
          <p:cNvPr id="9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946683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3"/>
            <a:ext cx="11183744" cy="5407113"/>
          </a:xfrm>
          <a:prstGeom prst="rect">
            <a:avLst/>
          </a:prstGeom>
          <a:solidFill>
            <a:srgbClr val="758CC0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9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/>
              <a:t>TITRE DE LA SOUS-PARTIE SUR PLUSIEURS LIGNES</a:t>
            </a:r>
          </a:p>
          <a:p>
            <a:pPr lvl="0"/>
            <a:endParaRPr lang="fr-FR"/>
          </a:p>
        </p:txBody>
      </p:sp>
      <p:sp>
        <p:nvSpPr>
          <p:cNvPr id="9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9270503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3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=""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9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/>
              <a:t>TITRE DE LA SOUS-PARTIE SUR PLUSIEURS LIGNES</a:t>
            </a:r>
          </a:p>
          <a:p>
            <a:pPr lvl="0"/>
            <a:endParaRPr lang="fr-FR"/>
          </a:p>
        </p:txBody>
      </p:sp>
      <p:sp>
        <p:nvSpPr>
          <p:cNvPr id="9" name="Espace réservé du texte 6">
            <a:extLst>
              <a:ext uri="{FF2B5EF4-FFF2-40B4-BE49-F238E27FC236}">
                <a16:creationId xmlns="" xmlns:a16="http://schemas.microsoft.com/office/drawing/2014/main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9407368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0" y="2087566"/>
            <a:ext cx="10420662" cy="376713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9" y="494781"/>
            <a:ext cx="11180441" cy="1114817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pic>
        <p:nvPicPr>
          <p:cNvPr id="8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9923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2B4DC679-F54F-4846-9912-E80DB1F86B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0" y="2087566"/>
            <a:ext cx="10420662" cy="376713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9" y="494781"/>
            <a:ext cx="11180441" cy="1114817"/>
          </a:xfrm>
          <a:solidFill>
            <a:schemeClr val="tx2"/>
          </a:solidFill>
        </p:spPr>
        <p:txBody>
          <a:bodyPr/>
          <a:lstStyle>
            <a:lvl1pPr marL="0" indent="0"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pic>
        <p:nvPicPr>
          <p:cNvPr id="8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69589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98C1329A-664A-4E28-B644-3636A328F3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0" y="2087566"/>
            <a:ext cx="10420662" cy="376713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6" y="494781"/>
            <a:ext cx="11180440" cy="1114817"/>
          </a:xfrm>
          <a:solidFill>
            <a:srgbClr val="00AB8E"/>
          </a:solidFill>
        </p:spPr>
        <p:txBody>
          <a:bodyPr/>
          <a:lstStyle>
            <a:lvl1pPr marL="0" indent="0"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pic>
        <p:nvPicPr>
          <p:cNvPr id="8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75643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6D3E7924-C220-48DB-B1CD-419E698875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0" y="2087566"/>
            <a:ext cx="10420662" cy="376713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9" y="494781"/>
            <a:ext cx="11180441" cy="1114817"/>
          </a:xfrm>
          <a:solidFill>
            <a:srgbClr val="758CC0"/>
          </a:solidFill>
        </p:spPr>
        <p:txBody>
          <a:bodyPr/>
          <a:lstStyle>
            <a:lvl1pPr marL="0" indent="0"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pic>
        <p:nvPicPr>
          <p:cNvPr id="7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768130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9" y="494781"/>
            <a:ext cx="11180441" cy="1114817"/>
          </a:xfrm>
          <a:solidFill>
            <a:schemeClr val="accent4"/>
          </a:solidFill>
        </p:spPr>
        <p:txBody>
          <a:bodyPr/>
          <a:lstStyle>
            <a:lvl1pPr marL="3175" indent="-3175"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5207AD3-6204-4D1E-AD96-6CDC41E3A4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0" y="2087566"/>
            <a:ext cx="10420662" cy="376713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endParaRPr lang="fr-FR"/>
          </a:p>
        </p:txBody>
      </p:sp>
      <p:pic>
        <p:nvPicPr>
          <p:cNvPr id="8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49826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9" y="494781"/>
            <a:ext cx="11180441" cy="1114817"/>
          </a:xfrm>
        </p:spPr>
        <p:txBody>
          <a:bodyPr/>
          <a:lstStyle>
            <a:lvl1pPr marL="1435100" indent="0"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7" y="1609595"/>
            <a:ext cx="559521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="" xmlns:a16="http://schemas.microsoft.com/office/drawing/2014/main" id="{64C7CDFE-DF95-4CA3-98A5-7BD20AEBF1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6" y="2087563"/>
            <a:ext cx="5219321" cy="38163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endParaRPr lang="fr-FR"/>
          </a:p>
        </p:txBody>
      </p:sp>
      <p:pic>
        <p:nvPicPr>
          <p:cNvPr id="8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136911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6" y="494781"/>
            <a:ext cx="11185656" cy="1114817"/>
          </a:xfrm>
          <a:solidFill>
            <a:schemeClr val="tx2"/>
          </a:solidFill>
        </p:spPr>
        <p:txBody>
          <a:bodyPr/>
          <a:lstStyle>
            <a:lvl1pPr marL="0" indent="0"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7" y="1609595"/>
            <a:ext cx="559521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="" xmlns:a16="http://schemas.microsoft.com/office/drawing/2014/main" id="{30FA6ADF-24F5-4136-844C-F6784D4250A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6" y="2087563"/>
            <a:ext cx="5219321" cy="38163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endParaRPr lang="fr-FR"/>
          </a:p>
        </p:txBody>
      </p:sp>
      <p:pic>
        <p:nvPicPr>
          <p:cNvPr id="7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140303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6" y="477033"/>
            <a:ext cx="11185656" cy="1114817"/>
          </a:xfrm>
          <a:solidFill>
            <a:srgbClr val="00AB8E"/>
          </a:solidFill>
        </p:spPr>
        <p:txBody>
          <a:bodyPr/>
          <a:lstStyle>
            <a:lvl1pPr marL="0" indent="0">
              <a:tabLst/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7" y="1609595"/>
            <a:ext cx="559521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="" xmlns:a16="http://schemas.microsoft.com/office/drawing/2014/main" id="{6ADE6774-34F3-49AC-A02F-D0366059DC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6" y="2087563"/>
            <a:ext cx="5219321" cy="38163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endParaRPr lang="fr-FR"/>
          </a:p>
        </p:txBody>
      </p:sp>
      <p:pic>
        <p:nvPicPr>
          <p:cNvPr id="8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172559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9" y="494781"/>
            <a:ext cx="11180441" cy="1114817"/>
          </a:xfrm>
          <a:solidFill>
            <a:srgbClr val="758CC0"/>
          </a:solidFill>
        </p:spPr>
        <p:txBody>
          <a:bodyPr/>
          <a:lstStyle>
            <a:lvl1pPr marL="0" indent="0">
              <a:tabLst/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7" y="1609595"/>
            <a:ext cx="559521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="" xmlns:a16="http://schemas.microsoft.com/office/drawing/2014/main" id="{D662AE38-9407-4D2E-9CC9-7BB7DE4592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6" y="2087563"/>
            <a:ext cx="5219321" cy="38163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endParaRPr lang="fr-FR"/>
          </a:p>
        </p:txBody>
      </p:sp>
      <p:pic>
        <p:nvPicPr>
          <p:cNvPr id="8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40330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6" y="494781"/>
            <a:ext cx="11185656" cy="1114817"/>
          </a:xfrm>
          <a:solidFill>
            <a:schemeClr val="accent4"/>
          </a:solidFill>
        </p:spPr>
        <p:txBody>
          <a:bodyPr/>
          <a:lstStyle>
            <a:lvl1pPr marL="0" indent="0"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7" y="1609595"/>
            <a:ext cx="559521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="" xmlns:a16="http://schemas.microsoft.com/office/drawing/2014/main" id="{4C16A07E-A0DC-4D23-A540-5B576EF46D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596" y="2087563"/>
            <a:ext cx="5219321" cy="3816350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pic>
        <p:nvPicPr>
          <p:cNvPr id="7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819814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618" y="494781"/>
            <a:ext cx="11205521" cy="1114817"/>
          </a:xfrm>
        </p:spPr>
        <p:txBody>
          <a:bodyPr/>
          <a:lstStyle>
            <a:lvl1pPr marL="0" indent="0">
              <a:tabLst/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6" y="1609595"/>
            <a:ext cx="11192482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insérer un élément</a:t>
            </a:r>
          </a:p>
        </p:txBody>
      </p:sp>
      <p:pic>
        <p:nvPicPr>
          <p:cNvPr id="6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354055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7" y="494781"/>
            <a:ext cx="11180440" cy="1114817"/>
          </a:xfrm>
          <a:solidFill>
            <a:schemeClr val="tx2"/>
          </a:solidFill>
        </p:spPr>
        <p:txBody>
          <a:bodyPr/>
          <a:lstStyle>
            <a:lvl1pPr marL="0" indent="0"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6" y="1609595"/>
            <a:ext cx="11192482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insérer un élément</a:t>
            </a:r>
          </a:p>
        </p:txBody>
      </p:sp>
      <p:pic>
        <p:nvPicPr>
          <p:cNvPr id="6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90816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7" y="494781"/>
            <a:ext cx="11180440" cy="1114817"/>
          </a:xfrm>
          <a:solidFill>
            <a:srgbClr val="00AB8E"/>
          </a:solidFill>
        </p:spPr>
        <p:txBody>
          <a:bodyPr/>
          <a:lstStyle>
            <a:lvl1pPr marL="0" indent="0"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6" y="1609595"/>
            <a:ext cx="11192482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insérer un élément</a:t>
            </a:r>
          </a:p>
        </p:txBody>
      </p:sp>
      <p:pic>
        <p:nvPicPr>
          <p:cNvPr id="6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441864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9" y="494781"/>
            <a:ext cx="11180441" cy="1114817"/>
          </a:xfrm>
          <a:solidFill>
            <a:srgbClr val="758CC0"/>
          </a:solidFill>
        </p:spPr>
        <p:txBody>
          <a:bodyPr/>
          <a:lstStyle>
            <a:lvl1pPr marL="0" indent="0"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6" y="1609595"/>
            <a:ext cx="11192482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insérer un élément</a:t>
            </a:r>
          </a:p>
        </p:txBody>
      </p:sp>
      <p:pic>
        <p:nvPicPr>
          <p:cNvPr id="6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9598598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9" y="494781"/>
            <a:ext cx="11180441" cy="1114817"/>
          </a:xfrm>
          <a:solidFill>
            <a:schemeClr val="accent4"/>
          </a:solidFill>
        </p:spPr>
        <p:txBody>
          <a:bodyPr/>
          <a:lstStyle>
            <a:lvl1pPr marL="0" indent="0"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6" y="1609595"/>
            <a:ext cx="11192482" cy="4192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insérer un élément</a:t>
            </a:r>
          </a:p>
        </p:txBody>
      </p:sp>
      <p:pic>
        <p:nvPicPr>
          <p:cNvPr id="6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772494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7" y="494781"/>
            <a:ext cx="11180440" cy="1114817"/>
          </a:xfrm>
        </p:spPr>
        <p:txBody>
          <a:bodyPr/>
          <a:lstStyle>
            <a:lvl1pPr marL="3175" indent="-3175">
              <a:tabLst/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="" xmlns:a16="http://schemas.microsoft.com/office/drawing/2014/main" id="{761F1608-1EEB-E647-B6C1-A92DFDEACC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="" xmlns:a16="http://schemas.microsoft.com/office/drawing/2014/main" id="{12396C78-3A19-AA4A-BA82-771000D34AB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6" y="4888435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="" xmlns:a16="http://schemas.microsoft.com/office/drawing/2014/main" id="{EC2BF74E-545A-A440-902F-FA50E56110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7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="" xmlns:a16="http://schemas.microsoft.com/office/drawing/2014/main" id="{823BC6F5-8015-C948-A0DF-067DBD51FF6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insérer un élément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="" xmlns:a16="http://schemas.microsoft.com/office/drawing/2014/main" id="{A4EA6C08-DD50-7E46-B36D-C6F5E1D6A9D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insérer un élément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="" xmlns:a16="http://schemas.microsoft.com/office/drawing/2014/main" id="{724E9820-D288-7446-90D8-96CAB19684DA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6174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insérer un élément</a:t>
            </a:r>
          </a:p>
        </p:txBody>
      </p:sp>
      <p:pic>
        <p:nvPicPr>
          <p:cNvPr id="17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05045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7" y="494781"/>
            <a:ext cx="11180440" cy="1114817"/>
          </a:xfrm>
          <a:solidFill>
            <a:schemeClr val="tx2"/>
          </a:solidFill>
        </p:spPr>
        <p:txBody>
          <a:bodyPr/>
          <a:lstStyle>
            <a:lvl1pPr marL="0" indent="0"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="" xmlns:a16="http://schemas.microsoft.com/office/drawing/2014/main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="" xmlns:a16="http://schemas.microsoft.com/office/drawing/2014/main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="" xmlns:a16="http://schemas.microsoft.com/office/drawing/2014/main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4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F2F5452A-EA35-364C-871A-EF7CC620C4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="" xmlns:a16="http://schemas.microsoft.com/office/drawing/2014/main" id="{826E2E5D-419D-F744-910A-52FB82C616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6" y="4888435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="" xmlns:a16="http://schemas.microsoft.com/office/drawing/2014/main" id="{822EADD7-9147-EC4B-B04B-311375EF40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7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pic>
        <p:nvPicPr>
          <p:cNvPr id="11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200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999" y="494781"/>
            <a:ext cx="11181139" cy="1114817"/>
          </a:xfrm>
          <a:solidFill>
            <a:srgbClr val="00AB8E"/>
          </a:solidFill>
        </p:spPr>
        <p:txBody>
          <a:bodyPr/>
          <a:lstStyle>
            <a:lvl1pPr marL="0" indent="0"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="" xmlns:a16="http://schemas.microsoft.com/office/drawing/2014/main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="" xmlns:a16="http://schemas.microsoft.com/office/drawing/2014/main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="" xmlns:a16="http://schemas.microsoft.com/office/drawing/2014/main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4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21928D4E-4DC9-7743-8E29-22CA76F8BA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="" xmlns:a16="http://schemas.microsoft.com/office/drawing/2014/main" id="{55C896D7-F7BF-3B45-9D73-EEF39DDECB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6" y="4888435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="" xmlns:a16="http://schemas.microsoft.com/office/drawing/2014/main" id="{971C6247-F563-9D41-B02F-4C097708A1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7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pic>
        <p:nvPicPr>
          <p:cNvPr id="11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108284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7" y="494781"/>
            <a:ext cx="11180440" cy="1114817"/>
          </a:xfrm>
          <a:solidFill>
            <a:srgbClr val="758CC0"/>
          </a:solidFill>
        </p:spPr>
        <p:txBody>
          <a:bodyPr/>
          <a:lstStyle>
            <a:lvl1pPr marL="0" indent="0"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="" xmlns:a16="http://schemas.microsoft.com/office/drawing/2014/main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="" xmlns:a16="http://schemas.microsoft.com/office/drawing/2014/main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="" xmlns:a16="http://schemas.microsoft.com/office/drawing/2014/main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4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2F079DAE-8087-FE48-B24F-3114264C0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="" xmlns:a16="http://schemas.microsoft.com/office/drawing/2014/main" id="{F615992A-2E96-9841-A17D-A1581687B4A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6" y="4888435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="" xmlns:a16="http://schemas.microsoft.com/office/drawing/2014/main" id="{2B4AA268-8909-0A46-B5FD-C7B5494FB6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7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pic>
        <p:nvPicPr>
          <p:cNvPr id="11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964861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="" xmlns:a16="http://schemas.microsoft.com/office/drawing/2014/main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697" y="494781"/>
            <a:ext cx="11180440" cy="1114817"/>
          </a:xfrm>
          <a:solidFill>
            <a:schemeClr val="accent4"/>
          </a:solidFill>
        </p:spPr>
        <p:txBody>
          <a:bodyPr/>
          <a:lstStyle>
            <a:lvl1pPr marL="0" indent="0">
              <a:defRPr/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="" xmlns:a16="http://schemas.microsoft.com/office/drawing/2014/main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="" xmlns:a16="http://schemas.microsoft.com/office/drawing/2014/main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="" xmlns:a16="http://schemas.microsoft.com/office/drawing/2014/main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4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="" xmlns:a16="http://schemas.microsoft.com/office/drawing/2014/main" id="{36C85B24-1F14-2A46-91FC-0B7FC6738D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="" xmlns:a16="http://schemas.microsoft.com/office/drawing/2014/main" id="{54E46A9B-34F6-7B44-BE45-AAEC5E45425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6" y="4888435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="" xmlns:a16="http://schemas.microsoft.com/office/drawing/2014/main" id="{F853C672-16A4-9247-B4D1-3250EC97071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7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pic>
        <p:nvPicPr>
          <p:cNvPr id="11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9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3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=""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="" xmlns:a16="http://schemas.microsoft.com/office/drawing/2014/main" id="{C0D333F6-48EC-8A4C-A930-531E2DE5E3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27182" y="1437864"/>
            <a:ext cx="50592" cy="134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="" xmlns:a16="http://schemas.microsoft.com/office/drawing/2014/main" id="{9F24CBFD-D250-A846-8089-C12AD963658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15868" y="1438278"/>
            <a:ext cx="7155519" cy="1343025"/>
          </a:xfrm>
          <a:prstGeom prst="rect">
            <a:avLst/>
          </a:prstGeom>
        </p:spPr>
        <p:txBody>
          <a:bodyPr/>
          <a:lstStyle>
            <a:lvl1pPr>
              <a:defRPr sz="3600" b="1" i="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="" xmlns:a16="http://schemas.microsoft.com/office/drawing/2014/main" id="{0053A370-BCB9-F741-B757-FB3ED04A0B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15868" y="3747290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="" xmlns:a16="http://schemas.microsoft.com/office/drawing/2014/main" id="{DDEF4A67-CF56-D046-AA7C-7AF35FFB01E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91770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="" xmlns:a16="http://schemas.microsoft.com/office/drawing/2014/main" id="{E702EB90-1B53-5B40-B4D8-18EFA767867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667671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252233047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281" y="2130429"/>
            <a:ext cx="10361851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521" y="6356354"/>
            <a:ext cx="2844430" cy="365125"/>
          </a:xfrm>
          <a:prstGeom prst="rect">
            <a:avLst/>
          </a:prstGeom>
        </p:spPr>
        <p:txBody>
          <a:bodyPr/>
          <a:lstStyle/>
          <a:p>
            <a:fld id="{25AC5D6E-0DA0-42BF-A55B-2B299DC0E0A5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058" y="6356354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srgbClr val="0C419A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08326-08E4-4ADF-9EE4-10A088BC6759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324049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xmlns="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2930" y="2087730"/>
            <a:ext cx="10420208" cy="3766660"/>
          </a:xfrm>
        </p:spPr>
        <p:txBody>
          <a:bodyPr/>
          <a:lstStyle>
            <a:lvl1pPr marL="0" indent="0">
              <a:buNone/>
              <a:defRPr sz="2200" b="0">
                <a:solidFill>
                  <a:schemeClr val="tx2"/>
                </a:solidFill>
              </a:defRPr>
            </a:lvl1pPr>
            <a:lvl2pPr marL="0" indent="144000">
              <a:spcAft>
                <a:spcPts val="800"/>
              </a:spcAft>
              <a:buClr>
                <a:schemeClr val="tx2"/>
              </a:buClr>
              <a:buFont typeface="Symbol" panose="05050102010706020507" pitchFamily="18" charset="2"/>
              <a:buChar char=""/>
              <a:defRPr b="1"/>
            </a:lvl2pPr>
            <a:lvl3pPr>
              <a:spcAft>
                <a:spcPts val="600"/>
              </a:spcAft>
              <a:defRPr sz="1600" b="0"/>
            </a:lvl3pPr>
            <a:lvl4pPr>
              <a:defRPr sz="1400" b="1"/>
            </a:lvl4pPr>
            <a:lvl5pPr>
              <a:defRPr sz="12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78907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1 CNAM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xmlns="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7" y="2188868"/>
            <a:ext cx="11176545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pic>
        <p:nvPicPr>
          <p:cNvPr id="6" name="Image 5" descr="Une image contenant alimentation&#10;&#10;Description générée automatiquement" title="Sécurité sociale - l'Assurance Maladie : Agir ensemble, protéger chacun ">
            <a:extLst>
              <a:ext uri="{FF2B5EF4-FFF2-40B4-BE49-F238E27FC236}">
                <a16:creationId xmlns:a16="http://schemas.microsoft.com/office/drawing/2014/main" xmlns="" id="{6C1F8D08-6EB0-422B-93A1-7AFDDC66FE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xmlns="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73"/>
            <a:ext cx="11191617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12" name="Espace réservé de la date 11">
            <a:extLst>
              <a:ext uri="{FF2B5EF4-FFF2-40B4-BE49-F238E27FC236}">
                <a16:creationId xmlns:a16="http://schemas.microsoft.com/office/drawing/2014/main" xmlns="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198" y="6372000"/>
            <a:ext cx="1799766" cy="288000"/>
          </a:xfrm>
        </p:spPr>
        <p:txBody>
          <a:bodyPr/>
          <a:lstStyle/>
          <a:p>
            <a:fld id="{7A90C9BA-8212-E643-99E2-71E2B6F6098A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36422" y="5031325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388549" y="5943568"/>
            <a:ext cx="7275294" cy="38689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510922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2 CNAM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alimentation&#10;&#10;Description générée automatiquement" title="Sécurité sociale - l'Assurance Maladie : Agir ensemble, protéger chacun">
            <a:extLst>
              <a:ext uri="{FF2B5EF4-FFF2-40B4-BE49-F238E27FC236}">
                <a16:creationId xmlns:a16="http://schemas.microsoft.com/office/drawing/2014/main" xmlns="" id="{62AF9597-0C86-4349-A32D-827983D78E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xmlns="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40" y="2188868"/>
            <a:ext cx="5247142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xmlns="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3"/>
            <a:ext cx="5929803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B8C3EE7F-F74B-C644-8F10-503D241C2E0D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70" y="4989125"/>
            <a:ext cx="5723649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51186" y="5987313"/>
            <a:ext cx="6747169" cy="32908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8587958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3 CNAM Couverture fond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limentation&#10;&#10;Description générée automatiquement" title="Sécurité sociale - l'Assurance Maladie : Agir ensemble, protéger chacun">
            <a:extLst>
              <a:ext uri="{FF2B5EF4-FFF2-40B4-BE49-F238E27FC236}">
                <a16:creationId xmlns:a16="http://schemas.microsoft.com/office/drawing/2014/main" xmlns="" id="{5FCC7EBB-3471-4590-8C18-BE9203E2E6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xmlns="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6" y="2188873"/>
            <a:ext cx="11176945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283CFBEF-98C3-6C4D-AECE-A89E43EA2455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866791" y="5971708"/>
            <a:ext cx="6797054" cy="316555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5555884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1 CN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7" y="2188868"/>
            <a:ext cx="11176545" cy="41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22" name="Titre 1">
            <a:extLst>
              <a:ext uri="{FF2B5EF4-FFF2-40B4-BE49-F238E27FC236}">
                <a16:creationId xmlns="" xmlns:a16="http://schemas.microsoft.com/office/drawing/2014/main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73"/>
            <a:ext cx="6839110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12" name="Espace réservé de la date 11">
            <a:extLst>
              <a:ext uri="{FF2B5EF4-FFF2-40B4-BE49-F238E27FC236}">
                <a16:creationId xmlns="" xmlns:a16="http://schemas.microsoft.com/office/drawing/2014/main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="" xmlns:a16="http://schemas.microsoft.com/office/drawing/2014/main" id="{A1EADFE3-19F3-A24F-BA85-F0DD746D121A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961613" y="5999844"/>
            <a:ext cx="5688163" cy="3242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496696992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2 CN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40" y="2188868"/>
            <a:ext cx="5247142" cy="41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3"/>
            <a:ext cx="5929803" cy="4157999"/>
          </a:xfrm>
          <a:prstGeom prst="rect">
            <a:avLst/>
          </a:prstGeom>
          <a:solidFill>
            <a:schemeClr val="accent4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="" xmlns:a16="http://schemas.microsoft.com/office/drawing/2014/main" id="{45636969-196D-9944-A942-B6A2D9480C96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70" y="4834377"/>
            <a:ext cx="5723649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74698" y="6001381"/>
            <a:ext cx="6423654" cy="32908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0351808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3 CN Couverture fond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6" y="2188873"/>
            <a:ext cx="11176945" cy="4157999"/>
          </a:xfrm>
          <a:prstGeom prst="rect">
            <a:avLst/>
          </a:prstGeom>
          <a:solidFill>
            <a:schemeClr val="accent4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5" name="Espace réservé pour une image  2">
            <a:extLst>
              <a:ext uri="{FF2B5EF4-FFF2-40B4-BE49-F238E27FC236}">
                <a16:creationId xmlns="" xmlns:a16="http://schemas.microsoft.com/office/drawing/2014/main" id="{859698BC-337F-3746-A8D1-B5CB5222645C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79315" y="5946118"/>
            <a:ext cx="6684528" cy="35621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7469114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82903"/>
            <a:ext cx="11185353" cy="5406942"/>
          </a:xfrm>
          <a:prstGeom prst="rect">
            <a:avLst/>
          </a:prstGeom>
          <a:solidFill>
            <a:schemeClr val="tx1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68705"/>
            <a:ext cx="1079859" cy="55273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5873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51488653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tx2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8251480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1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1537625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2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255072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4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7519832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5566772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6321827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87189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64603305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040688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  <a:endParaRPr lang="fr-FR" dirty="0"/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0093693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5163500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5377731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1461828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4125582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BCF3B943-80A1-4E09-AFBA-4C7EDC0AD2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28627466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2B4DC679-F54F-4846-9912-E80DB1F86B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6225912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98C1329A-664A-4E28-B644-3636A328F3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46674773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6D3E7924-C220-48DB-B1CD-419E698875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315533299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5207AD3-6204-4D1E-AD96-6CDC41E3A4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905613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64C7CDFE-DF95-4CA3-98A5-7BD20AEBF1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9360791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30FA6ADF-24F5-4136-844C-F6784D4250A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4536697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6ADE6774-34F3-49AC-A02F-D0366059DC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2592278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D662AE38-9407-4D2E-9CC9-7BB7DE4592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167280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4C16A07E-A0DC-4D23-A540-5B576EF46D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598" y="2087563"/>
            <a:ext cx="5219321" cy="3816350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</a:t>
            </a:r>
            <a:r>
              <a:rPr lang="fr-FR" dirty="0" smtClean="0"/>
              <a:t>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3158802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2797270745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4077693322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336669496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2817534746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192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2470385675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xmlns="" id="{761F1608-1EEB-E647-B6C1-A92DFDEACC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xmlns="" id="{12396C78-3A19-AA4A-BA82-771000D34AB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xmlns="" id="{EC2BF74E-545A-A440-902F-FA50E56110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2531596335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F2F5452A-EA35-364C-871A-EF7CC620C4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826E2E5D-419D-F744-910A-52FB82C616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822EADD7-9147-EC4B-B04B-311375EF40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723207886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21928D4E-4DC9-7743-8E29-22CA76F8BA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55C896D7-F7BF-3B45-9D73-EEF39DDECB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971C6247-F563-9D41-B02F-4C097708A1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3620401873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2F079DAE-8087-FE48-B24F-3114264C0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F615992A-2E96-9841-A17D-A1581687B4A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2B4AA268-8909-0A46-B5FD-C7B5494FB6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3812745086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36C85B24-1F14-2A46-91FC-0B7FC6738D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54E46A9B-34F6-7B44-BE45-AAEC5E45425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F853C672-16A4-9247-B4D1-3250EC97071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3509328852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xmlns="" id="{C0D333F6-48EC-8A4C-A930-531E2DE5E3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27181" y="1437864"/>
            <a:ext cx="50592" cy="134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xmlns="" id="{9F24CBFD-D250-A846-8089-C12AD963658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15868" y="1438278"/>
            <a:ext cx="7155518" cy="1343025"/>
          </a:xfrm>
          <a:prstGeom prst="rect">
            <a:avLst/>
          </a:prstGeom>
        </p:spPr>
        <p:txBody>
          <a:bodyPr/>
          <a:lstStyle>
            <a:lvl1pPr>
              <a:defRPr sz="3600" b="1" i="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0053A370-BCB9-F741-B757-FB3ED04A0B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15870" y="3747290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xmlns="" id="{DDEF4A67-CF56-D046-AA7C-7AF35FFB01E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91772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xmlns="" id="{E702EB90-1B53-5B40-B4D8-18EFA767867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667673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2699179021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78582" y="6356357"/>
            <a:ext cx="1656184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C41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72BEF90-219F-4632-BC8A-FC62809F47B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574" y="5884429"/>
            <a:ext cx="2355751" cy="973577"/>
          </a:xfrm>
          <a:prstGeom prst="rect">
            <a:avLst/>
          </a:prstGeom>
        </p:spPr>
      </p:pic>
      <p:sp>
        <p:nvSpPr>
          <p:cNvPr id="4" name="Espace réservé de la date 9"/>
          <p:cNvSpPr txBox="1">
            <a:spLocks/>
          </p:cNvSpPr>
          <p:nvPr userDrawn="1"/>
        </p:nvSpPr>
        <p:spPr>
          <a:xfrm>
            <a:off x="3934966" y="6371216"/>
            <a:ext cx="3600400" cy="2981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sz="1200" dirty="0" smtClean="0">
                <a:solidFill>
                  <a:srgbClr val="0C419A"/>
                </a:solidFill>
                <a:cs typeface="Arial" panose="020B0604020202020204" pitchFamily="34" charset="0"/>
              </a:rPr>
              <a:t>DCGDR Normandie</a:t>
            </a:r>
          </a:p>
        </p:txBody>
      </p:sp>
    </p:spTree>
    <p:extLst>
      <p:ext uri="{BB962C8B-B14F-4D97-AF65-F5344CB8AC3E}">
        <p14:creationId xmlns:p14="http://schemas.microsoft.com/office/powerpoint/2010/main" val="4211004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lIns="108850" tIns="54425" rIns="108850" bIns="54425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lIns="108850" tIns="54425" rIns="108850" bIns="54425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521" y="6356350"/>
            <a:ext cx="2844430" cy="365125"/>
          </a:xfrm>
          <a:prstGeom prst="rect">
            <a:avLst/>
          </a:prstGeom>
        </p:spPr>
        <p:txBody>
          <a:bodyPr lIns="108850" tIns="54425" rIns="108850" bIns="54425"/>
          <a:lstStyle/>
          <a:p>
            <a:fld id="{197FF558-D92F-4556-869B-ECE6FCA1A437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059" y="6356350"/>
            <a:ext cx="3860297" cy="365125"/>
          </a:xfrm>
          <a:prstGeom prst="rect">
            <a:avLst/>
          </a:prstGeom>
        </p:spPr>
        <p:txBody>
          <a:bodyPr lIns="108850" tIns="54425" rIns="108850" bIns="54425"/>
          <a:lstStyle/>
          <a:p>
            <a:endParaRPr lang="fr-FR">
              <a:solidFill>
                <a:srgbClr val="0C419A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6463" y="6356350"/>
            <a:ext cx="2844430" cy="365125"/>
          </a:xfrm>
          <a:prstGeom prst="rect">
            <a:avLst/>
          </a:prstGeom>
        </p:spPr>
        <p:txBody>
          <a:bodyPr lIns="108850" tIns="54425" rIns="108850" bIns="54425"/>
          <a:lstStyle/>
          <a:p>
            <a:fld id="{79FC3DC4-D906-4863-A342-8F3B868AA303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32838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1 CNAM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xmlns="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7" y="2188868"/>
            <a:ext cx="11176545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pic>
        <p:nvPicPr>
          <p:cNvPr id="6" name="Image 5" descr="Une image contenant alimentation&#10;&#10;Description générée automatiquement" title="Sécurité sociale - l'Assurance Maladie : Agir ensemble, protéger chacun ">
            <a:extLst>
              <a:ext uri="{FF2B5EF4-FFF2-40B4-BE49-F238E27FC236}">
                <a16:creationId xmlns:a16="http://schemas.microsoft.com/office/drawing/2014/main" xmlns="" id="{6C1F8D08-6EB0-422B-93A1-7AFDDC66FE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xmlns="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73"/>
            <a:ext cx="11191617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12" name="Espace réservé de la date 11">
            <a:extLst>
              <a:ext uri="{FF2B5EF4-FFF2-40B4-BE49-F238E27FC236}">
                <a16:creationId xmlns:a16="http://schemas.microsoft.com/office/drawing/2014/main" xmlns="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198" y="6372000"/>
            <a:ext cx="1799766" cy="288000"/>
          </a:xfrm>
        </p:spPr>
        <p:txBody>
          <a:bodyPr/>
          <a:lstStyle/>
          <a:p>
            <a:fld id="{7A90C9BA-8212-E643-99E2-71E2B6F6098A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36422" y="5031325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388549" y="5943568"/>
            <a:ext cx="7275294" cy="38689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858914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2 CNAM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alimentation&#10;&#10;Description générée automatiquement" title="Sécurité sociale - l'Assurance Maladie : Agir ensemble, protéger chacun">
            <a:extLst>
              <a:ext uri="{FF2B5EF4-FFF2-40B4-BE49-F238E27FC236}">
                <a16:creationId xmlns:a16="http://schemas.microsoft.com/office/drawing/2014/main" xmlns="" id="{62AF9597-0C86-4349-A32D-827983D78E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xmlns="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40" y="2188868"/>
            <a:ext cx="5247142" cy="41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xmlns="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3"/>
            <a:ext cx="5929803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B8C3EE7F-F74B-C644-8F10-503D241C2E0D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70" y="4989125"/>
            <a:ext cx="5723649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51186" y="5987313"/>
            <a:ext cx="6747169" cy="32908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1144080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3 CNAM Couverture fond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limentation&#10;&#10;Description générée automatiquement" title="Sécurité sociale - l'Assurance Maladie : Agir ensemble, protéger chacun">
            <a:extLst>
              <a:ext uri="{FF2B5EF4-FFF2-40B4-BE49-F238E27FC236}">
                <a16:creationId xmlns:a16="http://schemas.microsoft.com/office/drawing/2014/main" xmlns="" id="{5FCC7EBB-3471-4590-8C18-BE9203E2E6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79" t="13944" r="62" b="12486"/>
          <a:stretch/>
        </p:blipFill>
        <p:spPr>
          <a:xfrm>
            <a:off x="536505" y="279400"/>
            <a:ext cx="4704738" cy="16891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xmlns="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6" y="2188873"/>
            <a:ext cx="11176945" cy="4157999"/>
          </a:xfrm>
          <a:prstGeom prst="rect">
            <a:avLst/>
          </a:prstGeom>
          <a:solidFill>
            <a:schemeClr val="tx1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283CFBEF-98C3-6C4D-AECE-A89E43EA2455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866791" y="5971708"/>
            <a:ext cx="6797054" cy="316555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2932583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1 CN 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7137" y="2188868"/>
            <a:ext cx="11176545" cy="41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22" name="Titre 1">
            <a:extLst>
              <a:ext uri="{FF2B5EF4-FFF2-40B4-BE49-F238E27FC236}">
                <a16:creationId xmlns="" xmlns:a16="http://schemas.microsoft.com/office/drawing/2014/main" id="{08C5C4EE-51F7-9940-9606-76F8D4D73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5" y="2188873"/>
            <a:ext cx="6839110" cy="4157999"/>
          </a:xfrm>
          <a:prstGeom prst="rect">
            <a:avLst/>
          </a:prstGeom>
          <a:noFill/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12" name="Espace réservé de la date 11">
            <a:extLst>
              <a:ext uri="{FF2B5EF4-FFF2-40B4-BE49-F238E27FC236}">
                <a16:creationId xmlns="" xmlns:a16="http://schemas.microsoft.com/office/drawing/2014/main" id="{03F3D622-9637-41B2-A77E-476826BB4A9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="" xmlns:a16="http://schemas.microsoft.com/office/drawing/2014/main" id="{A1EADFE3-19F3-A24F-BA85-F0DD746D121A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961613" y="5999844"/>
            <a:ext cx="5688163" cy="3242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225901682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2 CN Couverture fond couleur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2">
            <a:extLst>
              <a:ext uri="{FF2B5EF4-FFF2-40B4-BE49-F238E27FC236}">
                <a16:creationId xmlns="" xmlns:a16="http://schemas.microsoft.com/office/drawing/2014/main" id="{4A942647-1398-2A41-AAA1-AA7C84CCEB7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36540" y="2188868"/>
            <a:ext cx="5247142" cy="41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7" y="2188873"/>
            <a:ext cx="5929803" cy="4157999"/>
          </a:xfrm>
          <a:prstGeom prst="rect">
            <a:avLst/>
          </a:prstGeom>
          <a:solidFill>
            <a:schemeClr val="accent4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B17E3FC-C8AD-432C-B477-A8A2BEAFFBF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="" xmlns:a16="http://schemas.microsoft.com/office/drawing/2014/main" id="{45636969-196D-9944-A942-B6A2D9480C96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70" y="4834377"/>
            <a:ext cx="5723649" cy="7524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5274698" y="6001381"/>
            <a:ext cx="6423654" cy="32908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0619545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°3 CN Couverture fond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="" xmlns:a16="http://schemas.microsoft.com/office/drawing/2014/main" id="{61993A03-7512-D045-9F2A-F91E04EFA9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736" y="2188873"/>
            <a:ext cx="11176945" cy="4157999"/>
          </a:xfrm>
          <a:prstGeom prst="rect">
            <a:avLst/>
          </a:prstGeom>
          <a:solidFill>
            <a:schemeClr val="accent4"/>
          </a:solidFill>
        </p:spPr>
        <p:txBody>
          <a:bodyPr lIns="251999" tIns="270000" rIns="90000" bIns="46800" anchor="t">
            <a:normAutofit/>
          </a:bodyPr>
          <a:lstStyle>
            <a:lvl1pPr algn="l">
              <a:lnSpc>
                <a:spcPct val="120000"/>
              </a:lnSpc>
              <a:spcAft>
                <a:spcPts val="0"/>
              </a:spcAft>
              <a:defRPr sz="4100"/>
            </a:lvl1pPr>
          </a:lstStyle>
          <a:p>
            <a:r>
              <a:rPr lang="fr-FR" dirty="0" smtClean="0"/>
              <a:t>CLIQUEZ POUR AJOUTER UN TITRE</a:t>
            </a:r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711" y="6372000"/>
            <a:ext cx="1799766" cy="288000"/>
          </a:xfrm>
        </p:spPr>
        <p:txBody>
          <a:bodyPr/>
          <a:lstStyle/>
          <a:p>
            <a:fld id="{6C561DA0-B814-4EF6-AE72-CCC3C5D5FDED}" type="datetimeFigureOut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5" name="Espace réservé pour une image  2">
            <a:extLst>
              <a:ext uri="{FF2B5EF4-FFF2-40B4-BE49-F238E27FC236}">
                <a16:creationId xmlns="" xmlns:a16="http://schemas.microsoft.com/office/drawing/2014/main" id="{859698BC-337F-3746-A8D1-B5CB5222645C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506735" y="336885"/>
            <a:ext cx="7384954" cy="16844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Logo </a:t>
            </a:r>
            <a:r>
              <a:rPr lang="fr-FR" dirty="0" smtClean="0"/>
              <a:t>Organisme</a:t>
            </a:r>
            <a:endParaRPr lang="fr-FR" dirty="0"/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701369" y="4834377"/>
            <a:ext cx="10933798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UN SOUS-TITRE</a:t>
            </a: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79315" y="5946118"/>
            <a:ext cx="6684528" cy="35621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1800" b="0" i="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Cliquez pour ajouter du </a:t>
            </a:r>
            <a:r>
              <a:rPr lang="fr-FR" dirty="0" smtClean="0"/>
              <a:t>texte (nom de l’entité émettrice)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3305878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82903"/>
            <a:ext cx="11185353" cy="5406942"/>
          </a:xfrm>
          <a:prstGeom prst="rect">
            <a:avLst/>
          </a:prstGeom>
          <a:solidFill>
            <a:schemeClr val="tx1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68705"/>
            <a:ext cx="1079859" cy="55273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5873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76893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5597400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tx2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3390248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1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1363040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2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2419723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xmlns="" id="{6B3716BC-8FD3-496D-ACC7-678BE5DE6E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532" y="496971"/>
            <a:ext cx="11185353" cy="5406942"/>
          </a:xfrm>
          <a:prstGeom prst="rect">
            <a:avLst/>
          </a:prstGeom>
          <a:solidFill>
            <a:schemeClr val="accent4"/>
          </a:solidFill>
        </p:spPr>
        <p:txBody>
          <a:bodyPr lIns="396000" tIns="180000">
            <a:normAutofit/>
          </a:bodyPr>
          <a:lstStyle>
            <a:lvl1pPr algn="l">
              <a:defRPr sz="25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98333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194906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32F40D82-1D3E-C543-A9C8-76923BEA9D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198333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86A352DF-AB9E-9B4F-AED0-504809360D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4906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9F35C531-5E0C-2348-94D4-E0DD456C274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198333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xmlns="" id="{115F9863-8A3D-CA4E-B187-7654539E5C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4906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xmlns="" id="{023166E1-6828-4A45-B43D-B0C2EE9820E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8333" y="431560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xmlns="" id="{507F5AEF-E57D-BC4A-AC62-A4381DC446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4906" y="486969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9" name="Espace réservé du texte 2">
            <a:extLst>
              <a:ext uri="{FF2B5EF4-FFF2-40B4-BE49-F238E27FC236}">
                <a16:creationId xmlns:a16="http://schemas.microsoft.com/office/drawing/2014/main" xmlns="" id="{961AF32D-B3C4-B445-80F7-88D960D0C1D1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53379" y="1254637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xmlns="" id="{E72F3648-22FD-2C45-9AA6-7AC920990B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9952" y="1808727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Espace réservé du texte 2">
            <a:extLst>
              <a:ext uri="{FF2B5EF4-FFF2-40B4-BE49-F238E27FC236}">
                <a16:creationId xmlns:a16="http://schemas.microsoft.com/office/drawing/2014/main" xmlns="" id="{35295063-CF4F-3C4D-B623-028D3714E8A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53379" y="2272799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xmlns="" id="{DC69E802-F70E-CD47-80B7-94A25976D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9952" y="2826889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5" name="Espace réservé du texte 2">
            <a:extLst>
              <a:ext uri="{FF2B5EF4-FFF2-40B4-BE49-F238E27FC236}">
                <a16:creationId xmlns:a16="http://schemas.microsoft.com/office/drawing/2014/main" xmlns="" id="{63405BB2-EA8B-DF4F-B40D-37B864F7C34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553379" y="3290961"/>
            <a:ext cx="1079859" cy="5527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xmlns="" id="{C96A372E-23AB-1645-B4A8-AAF1D6AE63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952" y="3845051"/>
            <a:ext cx="3599531" cy="36000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xmlns="" id="{A1BD8D2E-882B-4115-BB0A-4A38D47DF6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0159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xmlns="" id="{084485DE-C49B-4B00-B58D-6170FBE477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0159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xmlns="" id="{8FAC638C-D037-47B5-A2D3-B689A0E753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50159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7" name="Espace réservé du texte 6">
            <a:extLst>
              <a:ext uri="{FF2B5EF4-FFF2-40B4-BE49-F238E27FC236}">
                <a16:creationId xmlns:a16="http://schemas.microsoft.com/office/drawing/2014/main" xmlns="" id="{BCBB00D8-F4CA-4503-AFB4-6935E50F1A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0159" y="4581754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2" name="Espace réservé du texte 6">
            <a:extLst>
              <a:ext uri="{FF2B5EF4-FFF2-40B4-BE49-F238E27FC236}">
                <a16:creationId xmlns:a16="http://schemas.microsoft.com/office/drawing/2014/main" xmlns="" id="{466F3304-30B1-4357-B802-6A687D0B9E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1524" y="1521862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3" name="Espace réservé du texte 6">
            <a:extLst>
              <a:ext uri="{FF2B5EF4-FFF2-40B4-BE49-F238E27FC236}">
                <a16:creationId xmlns:a16="http://schemas.microsoft.com/office/drawing/2014/main" xmlns="" id="{6A33E5C5-DEB2-4E8A-8A19-D6622B086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11524" y="2538946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4" name="Espace réservé du texte 6">
            <a:extLst>
              <a:ext uri="{FF2B5EF4-FFF2-40B4-BE49-F238E27FC236}">
                <a16:creationId xmlns:a16="http://schemas.microsoft.com/office/drawing/2014/main" xmlns="" id="{F21ADA1C-A3AB-4AC8-A63A-C3E2AE4709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1524" y="3557108"/>
            <a:ext cx="21597" cy="63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1181611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904558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8679444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9059153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7182895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8362" y="1700174"/>
            <a:ext cx="2879625" cy="12998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DU CHAPITRE sur plusieurs lignes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47786" y="2283861"/>
            <a:ext cx="28796" cy="242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81155106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  <a:endParaRPr lang="fr-FR" dirty="0"/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52639159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5913758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1416801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6645366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uvertur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xmlns="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538358" y="3000049"/>
            <a:ext cx="7559016" cy="1692000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 sz="3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lang="fr-FR" dirty="0"/>
              <a:t>TITRE </a:t>
            </a:r>
            <a:r>
              <a:rPr lang="fr-FR" dirty="0" smtClean="0"/>
              <a:t>DE LA SOUS-PARTIE SUR PLUSIEURS LIGNES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xmlns="" id="{73D67ACB-3E0F-4ED7-8607-B138A3FD7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1376583" y="2968283"/>
            <a:ext cx="45713" cy="1738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2917298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BCF3B943-80A1-4E09-AFBA-4C7EDC0AD2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373550777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2B4DC679-F54F-4846-9912-E80DB1F86B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77638702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98C1329A-664A-4E28-B644-3636A328F3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179679630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6D3E7924-C220-48DB-B1CD-419E698875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33899164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5207AD3-6204-4D1E-AD96-6CDC41E3A4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2931" y="2087566"/>
            <a:ext cx="10420662" cy="376713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315532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64C7CDFE-DF95-4CA3-98A5-7BD20AEBF1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5029482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30FA6ADF-24F5-4136-844C-F6784D4250A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6832227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6ADE6774-34F3-49AC-A02F-D0366059DC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1900732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D662AE38-9407-4D2E-9CC9-7BB7DE4592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598" y="2087563"/>
            <a:ext cx="5219321" cy="3816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8746055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866" y="1609595"/>
            <a:ext cx="5595210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xmlns="" id="{4C16A07E-A0DC-4D23-A540-5B576EF46D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598" y="2087563"/>
            <a:ext cx="5219321" cy="3816350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</a:t>
            </a:r>
            <a:r>
              <a:rPr lang="fr-FR" dirty="0" smtClean="0"/>
              <a:t>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2630729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2110223847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575643285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1616729897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294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3745219476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D111AFF-88E4-7141-894B-53BBBE19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8595" y="1609595"/>
            <a:ext cx="11192481" cy="4192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544482450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xmlns="" id="{761F1608-1EEB-E647-B6C1-A92DFDEACC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xmlns="" id="{12396C78-3A19-AA4A-BA82-771000D34AB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xmlns="" id="{EC2BF74E-545A-A440-902F-FA50E56110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insérer un élément</a:t>
            </a:r>
          </a:p>
        </p:txBody>
      </p:sp>
    </p:spTree>
    <p:extLst>
      <p:ext uri="{BB962C8B-B14F-4D97-AF65-F5344CB8AC3E}">
        <p14:creationId xmlns:p14="http://schemas.microsoft.com/office/powerpoint/2010/main" val="1763784604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F2F5452A-EA35-364C-871A-EF7CC620C4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826E2E5D-419D-F744-910A-52FB82C616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822EADD7-9147-EC4B-B04B-311375EF40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2546575594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21928D4E-4DC9-7743-8E29-22CA76F8BA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55C896D7-F7BF-3B45-9D73-EEF39DDECB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971C6247-F563-9D41-B02F-4C097708A1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156688568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2F079DAE-8087-FE48-B24F-3114264C0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F615992A-2E96-9841-A17D-A1581687B4A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2B4AA268-8909-0A46-B5FD-C7B5494FB6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3810256159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84CFFACC-99FF-5840-ABC3-B3AEF7EC5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6A2F40-717A-4467-A28B-580C93033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823BC6F5-8015-C948-A0DF-067DBD51FF6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8413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xmlns="" id="{A4EA6C08-DD50-7E46-B36D-C6F5E1D6A9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32291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xmlns="" id="{724E9820-D288-7446-90D8-96CAB19684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6172" y="1824038"/>
            <a:ext cx="3526966" cy="2849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xmlns="" id="{36C85B24-1F14-2A46-91FC-0B7FC6738D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95" y="4888434"/>
            <a:ext cx="3526781" cy="9154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xmlns="" id="{54E46A9B-34F6-7B44-BE45-AAEC5E45425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2478" y="4888437"/>
            <a:ext cx="3526781" cy="91546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xmlns="" id="{F853C672-16A4-9247-B4D1-3250EC97071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6359" y="4888431"/>
            <a:ext cx="3526781" cy="91547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827258517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F5338D63-7F58-4C41-967C-A9B0AAD4A3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3934" y="496800"/>
            <a:ext cx="11183744" cy="5407113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xmlns="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xmlns="" id="{C0D333F6-48EC-8A4C-A930-531E2DE5E3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27181" y="1437864"/>
            <a:ext cx="50592" cy="134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marL="0" indent="0">
              <a:buNone/>
              <a:defRPr sz="500"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xmlns="" id="{9F24CBFD-D250-A846-8089-C12AD963658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15868" y="1438278"/>
            <a:ext cx="7155518" cy="1343025"/>
          </a:xfrm>
          <a:prstGeom prst="rect">
            <a:avLst/>
          </a:prstGeom>
        </p:spPr>
        <p:txBody>
          <a:bodyPr/>
          <a:lstStyle>
            <a:lvl1pPr>
              <a:defRPr sz="3600" b="1" i="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0053A370-BCB9-F741-B757-FB3ED04A0B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15870" y="3747290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xmlns="" id="{DDEF4A67-CF56-D046-AA7C-7AF35FFB01E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91772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xmlns="" id="{E702EB90-1B53-5B40-B4D8-18EFA767867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667673" y="3746502"/>
            <a:ext cx="2998397" cy="1638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2655648523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78582" y="6356357"/>
            <a:ext cx="1656184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C41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72BEF90-219F-4632-BC8A-FC62809F47B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574" y="5884429"/>
            <a:ext cx="2355751" cy="973577"/>
          </a:xfrm>
          <a:prstGeom prst="rect">
            <a:avLst/>
          </a:prstGeom>
        </p:spPr>
      </p:pic>
      <p:sp>
        <p:nvSpPr>
          <p:cNvPr id="4" name="Espace réservé de la date 9"/>
          <p:cNvSpPr txBox="1">
            <a:spLocks/>
          </p:cNvSpPr>
          <p:nvPr userDrawn="1"/>
        </p:nvSpPr>
        <p:spPr>
          <a:xfrm>
            <a:off x="3934966" y="6165304"/>
            <a:ext cx="3600400" cy="50405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 smtClean="0">
                <a:solidFill>
                  <a:srgbClr val="0C419A"/>
                </a:solidFill>
                <a:cs typeface="Arial" panose="020B0604020202020204" pitchFamily="34" charset="0"/>
              </a:rPr>
              <a:t>DCGDR Normandie</a:t>
            </a:r>
          </a:p>
          <a:p>
            <a:pPr algn="ctr"/>
            <a:r>
              <a:rPr lang="fr-FR" sz="1200" dirty="0" smtClean="0">
                <a:solidFill>
                  <a:srgbClr val="0C419A"/>
                </a:solidFill>
                <a:cs typeface="Arial" panose="020B0604020202020204" pitchFamily="34" charset="0"/>
              </a:rPr>
              <a:t>CODIR GDR du 27/01/2023 – Document restreint</a:t>
            </a:r>
            <a:endParaRPr lang="fr-FR" sz="1200" dirty="0">
              <a:solidFill>
                <a:srgbClr val="0C419A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379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9" Type="http://schemas.openxmlformats.org/officeDocument/2006/relationships/slideLayout" Target="../slideLayouts/slideLayout81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42" Type="http://schemas.openxmlformats.org/officeDocument/2006/relationships/slideLayout" Target="../slideLayouts/slideLayout84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slideLayout" Target="../slideLayouts/slideLayout80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29" Type="http://schemas.openxmlformats.org/officeDocument/2006/relationships/slideLayout" Target="../slideLayouts/slideLayout71.xml"/><Relationship Id="rId41" Type="http://schemas.openxmlformats.org/officeDocument/2006/relationships/slideLayout" Target="../slideLayouts/slideLayout83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40" Type="http://schemas.openxmlformats.org/officeDocument/2006/relationships/slideLayout" Target="../slideLayouts/slideLayout82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43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26" Type="http://schemas.openxmlformats.org/officeDocument/2006/relationships/slideLayout" Target="../slideLayouts/slideLayout110.xml"/><Relationship Id="rId39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87.xml"/><Relationship Id="rId21" Type="http://schemas.openxmlformats.org/officeDocument/2006/relationships/slideLayout" Target="../slideLayouts/slideLayout105.xml"/><Relationship Id="rId34" Type="http://schemas.openxmlformats.org/officeDocument/2006/relationships/slideLayout" Target="../slideLayouts/slideLayout118.xml"/><Relationship Id="rId42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5" Type="http://schemas.openxmlformats.org/officeDocument/2006/relationships/slideLayout" Target="../slideLayouts/slideLayout109.xml"/><Relationship Id="rId33" Type="http://schemas.openxmlformats.org/officeDocument/2006/relationships/slideLayout" Target="../slideLayouts/slideLayout117.xml"/><Relationship Id="rId38" Type="http://schemas.openxmlformats.org/officeDocument/2006/relationships/slideLayout" Target="../slideLayouts/slideLayout122.xml"/><Relationship Id="rId46" Type="http://schemas.openxmlformats.org/officeDocument/2006/relationships/image" Target="../media/image1.png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29" Type="http://schemas.openxmlformats.org/officeDocument/2006/relationships/slideLayout" Target="../slideLayouts/slideLayout113.xml"/><Relationship Id="rId41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24" Type="http://schemas.openxmlformats.org/officeDocument/2006/relationships/slideLayout" Target="../slideLayouts/slideLayout108.xml"/><Relationship Id="rId32" Type="http://schemas.openxmlformats.org/officeDocument/2006/relationships/slideLayout" Target="../slideLayouts/slideLayout116.xml"/><Relationship Id="rId37" Type="http://schemas.openxmlformats.org/officeDocument/2006/relationships/slideLayout" Target="../slideLayouts/slideLayout121.xml"/><Relationship Id="rId40" Type="http://schemas.openxmlformats.org/officeDocument/2006/relationships/slideLayout" Target="../slideLayouts/slideLayout124.xml"/><Relationship Id="rId45" Type="http://schemas.openxmlformats.org/officeDocument/2006/relationships/theme" Target="../theme/theme3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23" Type="http://schemas.openxmlformats.org/officeDocument/2006/relationships/slideLayout" Target="../slideLayouts/slideLayout107.xml"/><Relationship Id="rId28" Type="http://schemas.openxmlformats.org/officeDocument/2006/relationships/slideLayout" Target="../slideLayouts/slideLayout112.xml"/><Relationship Id="rId36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31" Type="http://schemas.openxmlformats.org/officeDocument/2006/relationships/slideLayout" Target="../slideLayouts/slideLayout115.xml"/><Relationship Id="rId44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slideLayout" Target="../slideLayouts/slideLayout106.xml"/><Relationship Id="rId27" Type="http://schemas.openxmlformats.org/officeDocument/2006/relationships/slideLayout" Target="../slideLayouts/slideLayout111.xml"/><Relationship Id="rId30" Type="http://schemas.openxmlformats.org/officeDocument/2006/relationships/slideLayout" Target="../slideLayouts/slideLayout114.xml"/><Relationship Id="rId35" Type="http://schemas.openxmlformats.org/officeDocument/2006/relationships/slideLayout" Target="../slideLayouts/slideLayout119.xml"/><Relationship Id="rId43" Type="http://schemas.openxmlformats.org/officeDocument/2006/relationships/slideLayout" Target="../slideLayouts/slideLayout1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26" Type="http://schemas.openxmlformats.org/officeDocument/2006/relationships/slideLayout" Target="../slideLayouts/slideLayout154.xml"/><Relationship Id="rId39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34" Type="http://schemas.openxmlformats.org/officeDocument/2006/relationships/slideLayout" Target="../slideLayouts/slideLayout162.xml"/><Relationship Id="rId42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slideLayout" Target="../slideLayouts/slideLayout153.xml"/><Relationship Id="rId33" Type="http://schemas.openxmlformats.org/officeDocument/2006/relationships/slideLayout" Target="../slideLayouts/slideLayout161.xml"/><Relationship Id="rId38" Type="http://schemas.openxmlformats.org/officeDocument/2006/relationships/slideLayout" Target="../slideLayouts/slideLayout166.xml"/><Relationship Id="rId46" Type="http://schemas.openxmlformats.org/officeDocument/2006/relationships/image" Target="../media/image1.png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29" Type="http://schemas.openxmlformats.org/officeDocument/2006/relationships/slideLayout" Target="../slideLayouts/slideLayout157.xml"/><Relationship Id="rId41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slideLayout" Target="../slideLayouts/slideLayout152.xml"/><Relationship Id="rId32" Type="http://schemas.openxmlformats.org/officeDocument/2006/relationships/slideLayout" Target="../slideLayouts/slideLayout160.xml"/><Relationship Id="rId37" Type="http://schemas.openxmlformats.org/officeDocument/2006/relationships/slideLayout" Target="../slideLayouts/slideLayout165.xml"/><Relationship Id="rId40" Type="http://schemas.openxmlformats.org/officeDocument/2006/relationships/slideLayout" Target="../slideLayouts/slideLayout168.xml"/><Relationship Id="rId45" Type="http://schemas.openxmlformats.org/officeDocument/2006/relationships/theme" Target="../theme/theme4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28" Type="http://schemas.openxmlformats.org/officeDocument/2006/relationships/slideLayout" Target="../slideLayouts/slideLayout156.xml"/><Relationship Id="rId36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31" Type="http://schemas.openxmlformats.org/officeDocument/2006/relationships/slideLayout" Target="../slideLayouts/slideLayout159.xml"/><Relationship Id="rId44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Relationship Id="rId27" Type="http://schemas.openxmlformats.org/officeDocument/2006/relationships/slideLayout" Target="../slideLayouts/slideLayout155.xml"/><Relationship Id="rId30" Type="http://schemas.openxmlformats.org/officeDocument/2006/relationships/slideLayout" Target="../slideLayouts/slideLayout158.xml"/><Relationship Id="rId35" Type="http://schemas.openxmlformats.org/officeDocument/2006/relationships/slideLayout" Target="../slideLayouts/slideLayout163.xml"/><Relationship Id="rId43" Type="http://schemas.openxmlformats.org/officeDocument/2006/relationships/slideLayout" Target="../slideLayouts/slideLayout17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26" Type="http://schemas.openxmlformats.org/officeDocument/2006/relationships/slideLayout" Target="../slideLayouts/slideLayout198.xml"/><Relationship Id="rId39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34" Type="http://schemas.openxmlformats.org/officeDocument/2006/relationships/slideLayout" Target="../slideLayouts/slideLayout206.xml"/><Relationship Id="rId42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5" Type="http://schemas.openxmlformats.org/officeDocument/2006/relationships/slideLayout" Target="../slideLayouts/slideLayout197.xml"/><Relationship Id="rId33" Type="http://schemas.openxmlformats.org/officeDocument/2006/relationships/slideLayout" Target="../slideLayouts/slideLayout205.xml"/><Relationship Id="rId38" Type="http://schemas.openxmlformats.org/officeDocument/2006/relationships/slideLayout" Target="../slideLayouts/slideLayout210.xml"/><Relationship Id="rId46" Type="http://schemas.openxmlformats.org/officeDocument/2006/relationships/image" Target="../media/image1.png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29" Type="http://schemas.openxmlformats.org/officeDocument/2006/relationships/slideLayout" Target="../slideLayouts/slideLayout201.xml"/><Relationship Id="rId41" Type="http://schemas.openxmlformats.org/officeDocument/2006/relationships/slideLayout" Target="../slideLayouts/slideLayout213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slideLayout" Target="../slideLayouts/slideLayout196.xml"/><Relationship Id="rId32" Type="http://schemas.openxmlformats.org/officeDocument/2006/relationships/slideLayout" Target="../slideLayouts/slideLayout204.xml"/><Relationship Id="rId37" Type="http://schemas.openxmlformats.org/officeDocument/2006/relationships/slideLayout" Target="../slideLayouts/slideLayout209.xml"/><Relationship Id="rId40" Type="http://schemas.openxmlformats.org/officeDocument/2006/relationships/slideLayout" Target="../slideLayouts/slideLayout212.xml"/><Relationship Id="rId45" Type="http://schemas.openxmlformats.org/officeDocument/2006/relationships/theme" Target="../theme/theme5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slideLayout" Target="../slideLayouts/slideLayout195.xml"/><Relationship Id="rId28" Type="http://schemas.openxmlformats.org/officeDocument/2006/relationships/slideLayout" Target="../slideLayouts/slideLayout200.xml"/><Relationship Id="rId36" Type="http://schemas.openxmlformats.org/officeDocument/2006/relationships/slideLayout" Target="../slideLayouts/slideLayout208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31" Type="http://schemas.openxmlformats.org/officeDocument/2006/relationships/slideLayout" Target="../slideLayouts/slideLayout203.xml"/><Relationship Id="rId44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Relationship Id="rId27" Type="http://schemas.openxmlformats.org/officeDocument/2006/relationships/slideLayout" Target="../slideLayouts/slideLayout199.xml"/><Relationship Id="rId30" Type="http://schemas.openxmlformats.org/officeDocument/2006/relationships/slideLayout" Target="../slideLayouts/slideLayout202.xml"/><Relationship Id="rId35" Type="http://schemas.openxmlformats.org/officeDocument/2006/relationships/slideLayout" Target="../slideLayouts/slideLayout207.xml"/><Relationship Id="rId43" Type="http://schemas.openxmlformats.org/officeDocument/2006/relationships/slideLayout" Target="../slideLayouts/slideLayout21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slideLayout" Target="../slideLayouts/slideLayout229.xml"/><Relationship Id="rId18" Type="http://schemas.openxmlformats.org/officeDocument/2006/relationships/slideLayout" Target="../slideLayouts/slideLayout234.xml"/><Relationship Id="rId26" Type="http://schemas.openxmlformats.org/officeDocument/2006/relationships/slideLayout" Target="../slideLayouts/slideLayout242.xml"/><Relationship Id="rId39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19.xml"/><Relationship Id="rId21" Type="http://schemas.openxmlformats.org/officeDocument/2006/relationships/slideLayout" Target="../slideLayouts/slideLayout237.xml"/><Relationship Id="rId34" Type="http://schemas.openxmlformats.org/officeDocument/2006/relationships/slideLayout" Target="../slideLayouts/slideLayout250.xml"/><Relationship Id="rId42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17" Type="http://schemas.openxmlformats.org/officeDocument/2006/relationships/slideLayout" Target="../slideLayouts/slideLayout233.xml"/><Relationship Id="rId25" Type="http://schemas.openxmlformats.org/officeDocument/2006/relationships/slideLayout" Target="../slideLayouts/slideLayout241.xml"/><Relationship Id="rId33" Type="http://schemas.openxmlformats.org/officeDocument/2006/relationships/slideLayout" Target="../slideLayouts/slideLayout249.xml"/><Relationship Id="rId38" Type="http://schemas.openxmlformats.org/officeDocument/2006/relationships/slideLayout" Target="../slideLayouts/slideLayout254.xml"/><Relationship Id="rId2" Type="http://schemas.openxmlformats.org/officeDocument/2006/relationships/slideLayout" Target="../slideLayouts/slideLayout218.xml"/><Relationship Id="rId16" Type="http://schemas.openxmlformats.org/officeDocument/2006/relationships/slideLayout" Target="../slideLayouts/slideLayout232.xml"/><Relationship Id="rId20" Type="http://schemas.openxmlformats.org/officeDocument/2006/relationships/slideLayout" Target="../slideLayouts/slideLayout236.xml"/><Relationship Id="rId29" Type="http://schemas.openxmlformats.org/officeDocument/2006/relationships/slideLayout" Target="../slideLayouts/slideLayout245.xml"/><Relationship Id="rId41" Type="http://schemas.openxmlformats.org/officeDocument/2006/relationships/slideLayout" Target="../slideLayouts/slideLayout257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24" Type="http://schemas.openxmlformats.org/officeDocument/2006/relationships/slideLayout" Target="../slideLayouts/slideLayout240.xml"/><Relationship Id="rId32" Type="http://schemas.openxmlformats.org/officeDocument/2006/relationships/slideLayout" Target="../slideLayouts/slideLayout248.xml"/><Relationship Id="rId37" Type="http://schemas.openxmlformats.org/officeDocument/2006/relationships/slideLayout" Target="../slideLayouts/slideLayout253.xml"/><Relationship Id="rId40" Type="http://schemas.openxmlformats.org/officeDocument/2006/relationships/slideLayout" Target="../slideLayouts/slideLayout256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221.xml"/><Relationship Id="rId15" Type="http://schemas.openxmlformats.org/officeDocument/2006/relationships/slideLayout" Target="../slideLayouts/slideLayout231.xml"/><Relationship Id="rId23" Type="http://schemas.openxmlformats.org/officeDocument/2006/relationships/slideLayout" Target="../slideLayouts/slideLayout239.xml"/><Relationship Id="rId28" Type="http://schemas.openxmlformats.org/officeDocument/2006/relationships/slideLayout" Target="../slideLayouts/slideLayout244.xml"/><Relationship Id="rId36" Type="http://schemas.openxmlformats.org/officeDocument/2006/relationships/slideLayout" Target="../slideLayouts/slideLayout252.xml"/><Relationship Id="rId10" Type="http://schemas.openxmlformats.org/officeDocument/2006/relationships/slideLayout" Target="../slideLayouts/slideLayout226.xml"/><Relationship Id="rId19" Type="http://schemas.openxmlformats.org/officeDocument/2006/relationships/slideLayout" Target="../slideLayouts/slideLayout235.xml"/><Relationship Id="rId31" Type="http://schemas.openxmlformats.org/officeDocument/2006/relationships/slideLayout" Target="../slideLayouts/slideLayout247.xml"/><Relationship Id="rId44" Type="http://schemas.openxmlformats.org/officeDocument/2006/relationships/theme" Target="../theme/theme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Relationship Id="rId14" Type="http://schemas.openxmlformats.org/officeDocument/2006/relationships/slideLayout" Target="../slideLayouts/slideLayout230.xml"/><Relationship Id="rId22" Type="http://schemas.openxmlformats.org/officeDocument/2006/relationships/slideLayout" Target="../slideLayouts/slideLayout238.xml"/><Relationship Id="rId27" Type="http://schemas.openxmlformats.org/officeDocument/2006/relationships/slideLayout" Target="../slideLayouts/slideLayout243.xml"/><Relationship Id="rId30" Type="http://schemas.openxmlformats.org/officeDocument/2006/relationships/slideLayout" Target="../slideLayouts/slideLayout246.xml"/><Relationship Id="rId35" Type="http://schemas.openxmlformats.org/officeDocument/2006/relationships/slideLayout" Target="../slideLayouts/slideLayout251.xml"/><Relationship Id="rId43" Type="http://schemas.openxmlformats.org/officeDocument/2006/relationships/slideLayout" Target="../slideLayouts/slideLayout259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72.xml"/><Relationship Id="rId18" Type="http://schemas.openxmlformats.org/officeDocument/2006/relationships/slideLayout" Target="../slideLayouts/slideLayout277.xml"/><Relationship Id="rId26" Type="http://schemas.openxmlformats.org/officeDocument/2006/relationships/slideLayout" Target="../slideLayouts/slideLayout285.xml"/><Relationship Id="rId39" Type="http://schemas.openxmlformats.org/officeDocument/2006/relationships/slideLayout" Target="../slideLayouts/slideLayout298.xml"/><Relationship Id="rId21" Type="http://schemas.openxmlformats.org/officeDocument/2006/relationships/slideLayout" Target="../slideLayouts/slideLayout280.xml"/><Relationship Id="rId34" Type="http://schemas.openxmlformats.org/officeDocument/2006/relationships/slideLayout" Target="../slideLayouts/slideLayout293.xml"/><Relationship Id="rId42" Type="http://schemas.openxmlformats.org/officeDocument/2006/relationships/slideLayout" Target="../slideLayouts/slideLayout301.xml"/><Relationship Id="rId47" Type="http://schemas.openxmlformats.org/officeDocument/2006/relationships/slideLayout" Target="../slideLayouts/slideLayout306.xml"/><Relationship Id="rId50" Type="http://schemas.openxmlformats.org/officeDocument/2006/relationships/theme" Target="../theme/theme7.xml"/><Relationship Id="rId55" Type="http://schemas.openxmlformats.org/officeDocument/2006/relationships/image" Target="../media/image1.png"/><Relationship Id="rId7" Type="http://schemas.openxmlformats.org/officeDocument/2006/relationships/slideLayout" Target="../slideLayouts/slideLayout266.xml"/><Relationship Id="rId12" Type="http://schemas.openxmlformats.org/officeDocument/2006/relationships/slideLayout" Target="../slideLayouts/slideLayout271.xml"/><Relationship Id="rId17" Type="http://schemas.openxmlformats.org/officeDocument/2006/relationships/slideLayout" Target="../slideLayouts/slideLayout276.xml"/><Relationship Id="rId25" Type="http://schemas.openxmlformats.org/officeDocument/2006/relationships/slideLayout" Target="../slideLayouts/slideLayout284.xml"/><Relationship Id="rId33" Type="http://schemas.openxmlformats.org/officeDocument/2006/relationships/slideLayout" Target="../slideLayouts/slideLayout292.xml"/><Relationship Id="rId38" Type="http://schemas.openxmlformats.org/officeDocument/2006/relationships/slideLayout" Target="../slideLayouts/slideLayout297.xml"/><Relationship Id="rId46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261.xml"/><Relationship Id="rId16" Type="http://schemas.openxmlformats.org/officeDocument/2006/relationships/slideLayout" Target="../slideLayouts/slideLayout275.xml"/><Relationship Id="rId20" Type="http://schemas.openxmlformats.org/officeDocument/2006/relationships/slideLayout" Target="../slideLayouts/slideLayout279.xml"/><Relationship Id="rId29" Type="http://schemas.openxmlformats.org/officeDocument/2006/relationships/slideLayout" Target="../slideLayouts/slideLayout288.xml"/><Relationship Id="rId41" Type="http://schemas.openxmlformats.org/officeDocument/2006/relationships/slideLayout" Target="../slideLayouts/slideLayout300.xml"/><Relationship Id="rId54" Type="http://schemas.openxmlformats.org/officeDocument/2006/relationships/image" Target="../media/image4.emf"/><Relationship Id="rId1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5.xml"/><Relationship Id="rId11" Type="http://schemas.openxmlformats.org/officeDocument/2006/relationships/slideLayout" Target="../slideLayouts/slideLayout270.xml"/><Relationship Id="rId24" Type="http://schemas.openxmlformats.org/officeDocument/2006/relationships/slideLayout" Target="../slideLayouts/slideLayout283.xml"/><Relationship Id="rId32" Type="http://schemas.openxmlformats.org/officeDocument/2006/relationships/slideLayout" Target="../slideLayouts/slideLayout291.xml"/><Relationship Id="rId37" Type="http://schemas.openxmlformats.org/officeDocument/2006/relationships/slideLayout" Target="../slideLayouts/slideLayout296.xml"/><Relationship Id="rId40" Type="http://schemas.openxmlformats.org/officeDocument/2006/relationships/slideLayout" Target="../slideLayouts/slideLayout299.xml"/><Relationship Id="rId45" Type="http://schemas.openxmlformats.org/officeDocument/2006/relationships/slideLayout" Target="../slideLayouts/slideLayout304.xml"/><Relationship Id="rId53" Type="http://schemas.openxmlformats.org/officeDocument/2006/relationships/oleObject" Target="../embeddings/oleObject1.bin"/><Relationship Id="rId5" Type="http://schemas.openxmlformats.org/officeDocument/2006/relationships/slideLayout" Target="../slideLayouts/slideLayout264.xml"/><Relationship Id="rId15" Type="http://schemas.openxmlformats.org/officeDocument/2006/relationships/slideLayout" Target="../slideLayouts/slideLayout274.xml"/><Relationship Id="rId23" Type="http://schemas.openxmlformats.org/officeDocument/2006/relationships/slideLayout" Target="../slideLayouts/slideLayout282.xml"/><Relationship Id="rId28" Type="http://schemas.openxmlformats.org/officeDocument/2006/relationships/slideLayout" Target="../slideLayouts/slideLayout287.xml"/><Relationship Id="rId36" Type="http://schemas.openxmlformats.org/officeDocument/2006/relationships/slideLayout" Target="../slideLayouts/slideLayout295.xml"/><Relationship Id="rId49" Type="http://schemas.openxmlformats.org/officeDocument/2006/relationships/slideLayout" Target="../slideLayouts/slideLayout308.xml"/><Relationship Id="rId10" Type="http://schemas.openxmlformats.org/officeDocument/2006/relationships/slideLayout" Target="../slideLayouts/slideLayout269.xml"/><Relationship Id="rId19" Type="http://schemas.openxmlformats.org/officeDocument/2006/relationships/slideLayout" Target="../slideLayouts/slideLayout278.xml"/><Relationship Id="rId31" Type="http://schemas.openxmlformats.org/officeDocument/2006/relationships/slideLayout" Target="../slideLayouts/slideLayout290.xml"/><Relationship Id="rId44" Type="http://schemas.openxmlformats.org/officeDocument/2006/relationships/slideLayout" Target="../slideLayouts/slideLayout303.xml"/><Relationship Id="rId52" Type="http://schemas.openxmlformats.org/officeDocument/2006/relationships/tags" Target="../tags/tag1.xml"/><Relationship Id="rId4" Type="http://schemas.openxmlformats.org/officeDocument/2006/relationships/slideLayout" Target="../slideLayouts/slideLayout263.xml"/><Relationship Id="rId9" Type="http://schemas.openxmlformats.org/officeDocument/2006/relationships/slideLayout" Target="../slideLayouts/slideLayout268.xml"/><Relationship Id="rId14" Type="http://schemas.openxmlformats.org/officeDocument/2006/relationships/slideLayout" Target="../slideLayouts/slideLayout273.xml"/><Relationship Id="rId22" Type="http://schemas.openxmlformats.org/officeDocument/2006/relationships/slideLayout" Target="../slideLayouts/slideLayout281.xml"/><Relationship Id="rId27" Type="http://schemas.openxmlformats.org/officeDocument/2006/relationships/slideLayout" Target="../slideLayouts/slideLayout286.xml"/><Relationship Id="rId30" Type="http://schemas.openxmlformats.org/officeDocument/2006/relationships/slideLayout" Target="../slideLayouts/slideLayout289.xml"/><Relationship Id="rId35" Type="http://schemas.openxmlformats.org/officeDocument/2006/relationships/slideLayout" Target="../slideLayouts/slideLayout294.xml"/><Relationship Id="rId43" Type="http://schemas.openxmlformats.org/officeDocument/2006/relationships/slideLayout" Target="../slideLayouts/slideLayout302.xml"/><Relationship Id="rId48" Type="http://schemas.openxmlformats.org/officeDocument/2006/relationships/slideLayout" Target="../slideLayouts/slideLayout307.xml"/><Relationship Id="rId56" Type="http://schemas.openxmlformats.org/officeDocument/2006/relationships/image" Target="../media/image5.jpeg"/><Relationship Id="rId8" Type="http://schemas.openxmlformats.org/officeDocument/2006/relationships/slideLayout" Target="../slideLayouts/slideLayout267.xml"/><Relationship Id="rId51" Type="http://schemas.openxmlformats.org/officeDocument/2006/relationships/vmlDrawing" Target="../drawings/vmlDrawing1.vml"/><Relationship Id="rId3" Type="http://schemas.openxmlformats.org/officeDocument/2006/relationships/slideLayout" Target="../slideLayouts/slideLayout26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slideLayout" Target="../slideLayouts/slideLayout321.xml"/><Relationship Id="rId18" Type="http://schemas.openxmlformats.org/officeDocument/2006/relationships/slideLayout" Target="../slideLayouts/slideLayout326.xml"/><Relationship Id="rId26" Type="http://schemas.openxmlformats.org/officeDocument/2006/relationships/slideLayout" Target="../slideLayouts/slideLayout334.xml"/><Relationship Id="rId39" Type="http://schemas.openxmlformats.org/officeDocument/2006/relationships/slideLayout" Target="../slideLayouts/slideLayout347.xml"/><Relationship Id="rId3" Type="http://schemas.openxmlformats.org/officeDocument/2006/relationships/slideLayout" Target="../slideLayouts/slideLayout311.xml"/><Relationship Id="rId21" Type="http://schemas.openxmlformats.org/officeDocument/2006/relationships/slideLayout" Target="../slideLayouts/slideLayout329.xml"/><Relationship Id="rId34" Type="http://schemas.openxmlformats.org/officeDocument/2006/relationships/slideLayout" Target="../slideLayouts/slideLayout342.xml"/><Relationship Id="rId42" Type="http://schemas.openxmlformats.org/officeDocument/2006/relationships/slideLayout" Target="../slideLayouts/slideLayout350.xml"/><Relationship Id="rId7" Type="http://schemas.openxmlformats.org/officeDocument/2006/relationships/slideLayout" Target="../slideLayouts/slideLayout315.xml"/><Relationship Id="rId12" Type="http://schemas.openxmlformats.org/officeDocument/2006/relationships/slideLayout" Target="../slideLayouts/slideLayout320.xml"/><Relationship Id="rId17" Type="http://schemas.openxmlformats.org/officeDocument/2006/relationships/slideLayout" Target="../slideLayouts/slideLayout325.xml"/><Relationship Id="rId25" Type="http://schemas.openxmlformats.org/officeDocument/2006/relationships/slideLayout" Target="../slideLayouts/slideLayout333.xml"/><Relationship Id="rId33" Type="http://schemas.openxmlformats.org/officeDocument/2006/relationships/slideLayout" Target="../slideLayouts/slideLayout341.xml"/><Relationship Id="rId38" Type="http://schemas.openxmlformats.org/officeDocument/2006/relationships/slideLayout" Target="../slideLayouts/slideLayout346.xml"/><Relationship Id="rId46" Type="http://schemas.openxmlformats.org/officeDocument/2006/relationships/image" Target="../media/image1.png"/><Relationship Id="rId2" Type="http://schemas.openxmlformats.org/officeDocument/2006/relationships/slideLayout" Target="../slideLayouts/slideLayout310.xml"/><Relationship Id="rId16" Type="http://schemas.openxmlformats.org/officeDocument/2006/relationships/slideLayout" Target="../slideLayouts/slideLayout324.xml"/><Relationship Id="rId20" Type="http://schemas.openxmlformats.org/officeDocument/2006/relationships/slideLayout" Target="../slideLayouts/slideLayout328.xml"/><Relationship Id="rId29" Type="http://schemas.openxmlformats.org/officeDocument/2006/relationships/slideLayout" Target="../slideLayouts/slideLayout337.xml"/><Relationship Id="rId41" Type="http://schemas.openxmlformats.org/officeDocument/2006/relationships/slideLayout" Target="../slideLayouts/slideLayout349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24" Type="http://schemas.openxmlformats.org/officeDocument/2006/relationships/slideLayout" Target="../slideLayouts/slideLayout332.xml"/><Relationship Id="rId32" Type="http://schemas.openxmlformats.org/officeDocument/2006/relationships/slideLayout" Target="../slideLayouts/slideLayout340.xml"/><Relationship Id="rId37" Type="http://schemas.openxmlformats.org/officeDocument/2006/relationships/slideLayout" Target="../slideLayouts/slideLayout345.xml"/><Relationship Id="rId40" Type="http://schemas.openxmlformats.org/officeDocument/2006/relationships/slideLayout" Target="../slideLayouts/slideLayout348.xml"/><Relationship Id="rId45" Type="http://schemas.openxmlformats.org/officeDocument/2006/relationships/theme" Target="../theme/theme8.xml"/><Relationship Id="rId5" Type="http://schemas.openxmlformats.org/officeDocument/2006/relationships/slideLayout" Target="../slideLayouts/slideLayout313.xml"/><Relationship Id="rId15" Type="http://schemas.openxmlformats.org/officeDocument/2006/relationships/slideLayout" Target="../slideLayouts/slideLayout323.xml"/><Relationship Id="rId23" Type="http://schemas.openxmlformats.org/officeDocument/2006/relationships/slideLayout" Target="../slideLayouts/slideLayout331.xml"/><Relationship Id="rId28" Type="http://schemas.openxmlformats.org/officeDocument/2006/relationships/slideLayout" Target="../slideLayouts/slideLayout336.xml"/><Relationship Id="rId36" Type="http://schemas.openxmlformats.org/officeDocument/2006/relationships/slideLayout" Target="../slideLayouts/slideLayout344.xml"/><Relationship Id="rId10" Type="http://schemas.openxmlformats.org/officeDocument/2006/relationships/slideLayout" Target="../slideLayouts/slideLayout318.xml"/><Relationship Id="rId19" Type="http://schemas.openxmlformats.org/officeDocument/2006/relationships/slideLayout" Target="../slideLayouts/slideLayout327.xml"/><Relationship Id="rId31" Type="http://schemas.openxmlformats.org/officeDocument/2006/relationships/slideLayout" Target="../slideLayouts/slideLayout339.xml"/><Relationship Id="rId44" Type="http://schemas.openxmlformats.org/officeDocument/2006/relationships/slideLayout" Target="../slideLayouts/slideLayout352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Relationship Id="rId14" Type="http://schemas.openxmlformats.org/officeDocument/2006/relationships/slideLayout" Target="../slideLayouts/slideLayout322.xml"/><Relationship Id="rId22" Type="http://schemas.openxmlformats.org/officeDocument/2006/relationships/slideLayout" Target="../slideLayouts/slideLayout330.xml"/><Relationship Id="rId27" Type="http://schemas.openxmlformats.org/officeDocument/2006/relationships/slideLayout" Target="../slideLayouts/slideLayout335.xml"/><Relationship Id="rId30" Type="http://schemas.openxmlformats.org/officeDocument/2006/relationships/slideLayout" Target="../slideLayouts/slideLayout338.xml"/><Relationship Id="rId35" Type="http://schemas.openxmlformats.org/officeDocument/2006/relationships/slideLayout" Target="../slideLayouts/slideLayout343.xml"/><Relationship Id="rId43" Type="http://schemas.openxmlformats.org/officeDocument/2006/relationships/slideLayout" Target="../slideLayouts/slideLayout35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13" Type="http://schemas.openxmlformats.org/officeDocument/2006/relationships/slideLayout" Target="../slideLayouts/slideLayout365.xml"/><Relationship Id="rId18" Type="http://schemas.openxmlformats.org/officeDocument/2006/relationships/slideLayout" Target="../slideLayouts/slideLayout370.xml"/><Relationship Id="rId26" Type="http://schemas.openxmlformats.org/officeDocument/2006/relationships/slideLayout" Target="../slideLayouts/slideLayout378.xml"/><Relationship Id="rId39" Type="http://schemas.openxmlformats.org/officeDocument/2006/relationships/slideLayout" Target="../slideLayouts/slideLayout391.xml"/><Relationship Id="rId3" Type="http://schemas.openxmlformats.org/officeDocument/2006/relationships/slideLayout" Target="../slideLayouts/slideLayout355.xml"/><Relationship Id="rId21" Type="http://schemas.openxmlformats.org/officeDocument/2006/relationships/slideLayout" Target="../slideLayouts/slideLayout373.xml"/><Relationship Id="rId34" Type="http://schemas.openxmlformats.org/officeDocument/2006/relationships/slideLayout" Target="../slideLayouts/slideLayout386.xml"/><Relationship Id="rId42" Type="http://schemas.openxmlformats.org/officeDocument/2006/relationships/slideLayout" Target="../slideLayouts/slideLayout394.xml"/><Relationship Id="rId7" Type="http://schemas.openxmlformats.org/officeDocument/2006/relationships/slideLayout" Target="../slideLayouts/slideLayout359.xml"/><Relationship Id="rId12" Type="http://schemas.openxmlformats.org/officeDocument/2006/relationships/slideLayout" Target="../slideLayouts/slideLayout364.xml"/><Relationship Id="rId17" Type="http://schemas.openxmlformats.org/officeDocument/2006/relationships/slideLayout" Target="../slideLayouts/slideLayout369.xml"/><Relationship Id="rId25" Type="http://schemas.openxmlformats.org/officeDocument/2006/relationships/slideLayout" Target="../slideLayouts/slideLayout377.xml"/><Relationship Id="rId33" Type="http://schemas.openxmlformats.org/officeDocument/2006/relationships/slideLayout" Target="../slideLayouts/slideLayout385.xml"/><Relationship Id="rId38" Type="http://schemas.openxmlformats.org/officeDocument/2006/relationships/slideLayout" Target="../slideLayouts/slideLayout390.xml"/><Relationship Id="rId2" Type="http://schemas.openxmlformats.org/officeDocument/2006/relationships/slideLayout" Target="../slideLayouts/slideLayout354.xml"/><Relationship Id="rId16" Type="http://schemas.openxmlformats.org/officeDocument/2006/relationships/slideLayout" Target="../slideLayouts/slideLayout368.xml"/><Relationship Id="rId20" Type="http://schemas.openxmlformats.org/officeDocument/2006/relationships/slideLayout" Target="../slideLayouts/slideLayout372.xml"/><Relationship Id="rId29" Type="http://schemas.openxmlformats.org/officeDocument/2006/relationships/slideLayout" Target="../slideLayouts/slideLayout381.xml"/><Relationship Id="rId41" Type="http://schemas.openxmlformats.org/officeDocument/2006/relationships/slideLayout" Target="../slideLayouts/slideLayout393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24" Type="http://schemas.openxmlformats.org/officeDocument/2006/relationships/slideLayout" Target="../slideLayouts/slideLayout376.xml"/><Relationship Id="rId32" Type="http://schemas.openxmlformats.org/officeDocument/2006/relationships/slideLayout" Target="../slideLayouts/slideLayout384.xml"/><Relationship Id="rId37" Type="http://schemas.openxmlformats.org/officeDocument/2006/relationships/slideLayout" Target="../slideLayouts/slideLayout389.xml"/><Relationship Id="rId40" Type="http://schemas.openxmlformats.org/officeDocument/2006/relationships/slideLayout" Target="../slideLayouts/slideLayout392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357.xml"/><Relationship Id="rId15" Type="http://schemas.openxmlformats.org/officeDocument/2006/relationships/slideLayout" Target="../slideLayouts/slideLayout367.xml"/><Relationship Id="rId23" Type="http://schemas.openxmlformats.org/officeDocument/2006/relationships/slideLayout" Target="../slideLayouts/slideLayout375.xml"/><Relationship Id="rId28" Type="http://schemas.openxmlformats.org/officeDocument/2006/relationships/slideLayout" Target="../slideLayouts/slideLayout380.xml"/><Relationship Id="rId36" Type="http://schemas.openxmlformats.org/officeDocument/2006/relationships/slideLayout" Target="../slideLayouts/slideLayout388.xml"/><Relationship Id="rId10" Type="http://schemas.openxmlformats.org/officeDocument/2006/relationships/slideLayout" Target="../slideLayouts/slideLayout362.xml"/><Relationship Id="rId19" Type="http://schemas.openxmlformats.org/officeDocument/2006/relationships/slideLayout" Target="../slideLayouts/slideLayout371.xml"/><Relationship Id="rId31" Type="http://schemas.openxmlformats.org/officeDocument/2006/relationships/slideLayout" Target="../slideLayouts/slideLayout383.xml"/><Relationship Id="rId44" Type="http://schemas.openxmlformats.org/officeDocument/2006/relationships/theme" Target="../theme/theme9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Relationship Id="rId14" Type="http://schemas.openxmlformats.org/officeDocument/2006/relationships/slideLayout" Target="../slideLayouts/slideLayout366.xml"/><Relationship Id="rId22" Type="http://schemas.openxmlformats.org/officeDocument/2006/relationships/slideLayout" Target="../slideLayouts/slideLayout374.xml"/><Relationship Id="rId27" Type="http://schemas.openxmlformats.org/officeDocument/2006/relationships/slideLayout" Target="../slideLayouts/slideLayout379.xml"/><Relationship Id="rId30" Type="http://schemas.openxmlformats.org/officeDocument/2006/relationships/slideLayout" Target="../slideLayouts/slideLayout382.xml"/><Relationship Id="rId35" Type="http://schemas.openxmlformats.org/officeDocument/2006/relationships/slideLayout" Target="../slideLayouts/slideLayout387.xml"/><Relationship Id="rId43" Type="http://schemas.openxmlformats.org/officeDocument/2006/relationships/slideLayout" Target="../slideLayouts/slideLayout3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alimentation&#10;&#10;Description générée automatiquement">
            <a:extLst>
              <a:ext uri="{FF2B5EF4-FFF2-40B4-BE49-F238E27FC236}">
                <a16:creationId xmlns:a16="http://schemas.microsoft.com/office/drawing/2014/main" xmlns="" id="{8E264B87-B7E8-47BF-BC87-2D2E37668E67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9594141" y="5907628"/>
            <a:ext cx="2099398" cy="961074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2929" y="6229647"/>
            <a:ext cx="1799766" cy="288000"/>
          </a:xfrm>
          <a:prstGeom prst="rect">
            <a:avLst/>
          </a:prstGeom>
        </p:spPr>
        <p:txBody>
          <a:bodyPr vert="horz" lIns="91440" tIns="45720" rIns="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860558D-47B3-CE46-BCFD-EEB8EC94E2E9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xmlns="" id="{55144D2C-A2A5-B94C-B384-9177ADFC1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597" y="494778"/>
            <a:ext cx="11194543" cy="1114817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txBody>
          <a:bodyPr vert="horz" lIns="864000" tIns="72000" rIns="72000" bIns="72000" rtlCol="0" anchor="ctr">
            <a:normAutofit/>
          </a:bodyPr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xmlns="" id="{9D6D73F9-492D-4585-A4AD-255F5B73B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2930" y="2087731"/>
            <a:ext cx="10420208" cy="3780000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</a:t>
            </a:r>
            <a:r>
              <a:rPr lang="fr-FR" dirty="0" smtClean="0"/>
              <a:t>niveau</a:t>
            </a:r>
          </a:p>
          <a:p>
            <a:pPr lvl="3"/>
            <a:endParaRPr lang="fr-FR" dirty="0" smtClean="0"/>
          </a:p>
          <a:p>
            <a:pPr lvl="4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2012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3" r:id="rId15"/>
    <p:sldLayoutId id="2147483874" r:id="rId16"/>
    <p:sldLayoutId id="2147483875" r:id="rId17"/>
    <p:sldLayoutId id="2147483876" r:id="rId18"/>
    <p:sldLayoutId id="2147483877" r:id="rId19"/>
    <p:sldLayoutId id="2147483878" r:id="rId20"/>
    <p:sldLayoutId id="2147483879" r:id="rId21"/>
    <p:sldLayoutId id="2147483880" r:id="rId22"/>
    <p:sldLayoutId id="2147483881" r:id="rId23"/>
    <p:sldLayoutId id="2147483882" r:id="rId24"/>
    <p:sldLayoutId id="2147483883" r:id="rId25"/>
    <p:sldLayoutId id="2147483884" r:id="rId26"/>
    <p:sldLayoutId id="2147483885" r:id="rId27"/>
    <p:sldLayoutId id="2147483886" r:id="rId28"/>
    <p:sldLayoutId id="2147483887" r:id="rId29"/>
    <p:sldLayoutId id="2147483888" r:id="rId30"/>
    <p:sldLayoutId id="2147483889" r:id="rId31"/>
    <p:sldLayoutId id="2147483890" r:id="rId32"/>
    <p:sldLayoutId id="2147483891" r:id="rId33"/>
    <p:sldLayoutId id="2147483892" r:id="rId34"/>
    <p:sldLayoutId id="2147483893" r:id="rId35"/>
    <p:sldLayoutId id="2147483894" r:id="rId36"/>
    <p:sldLayoutId id="2147483895" r:id="rId37"/>
    <p:sldLayoutId id="2147483896" r:id="rId38"/>
    <p:sldLayoutId id="2147483897" r:id="rId39"/>
    <p:sldLayoutId id="2147483898" r:id="rId40"/>
    <p:sldLayoutId id="2147483899" r:id="rId41"/>
    <p:sldLayoutId id="2147483900" r:id="rId4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Font typeface="Symbol" panose="05050102010706020507" pitchFamily="18" charset="2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174625" indent="-174625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SzPct val="120000"/>
        <a:buFont typeface="Arial" panose="020B0604020202020204" pitchFamily="34" charset="0"/>
        <a:buChar char="•"/>
        <a:defRPr sz="1600" b="1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4150" algn="l" defTabSz="914400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30225" indent="-17145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80963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alimentation&#10;&#10;Description générée automatiquement">
            <a:extLst>
              <a:ext uri="{FF2B5EF4-FFF2-40B4-BE49-F238E27FC236}">
                <a16:creationId xmlns:a16="http://schemas.microsoft.com/office/drawing/2014/main" xmlns="" id="{8E264B87-B7E8-47BF-BC87-2D2E37668E67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9594141" y="5907628"/>
            <a:ext cx="2099398" cy="961074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2929" y="6229647"/>
            <a:ext cx="1799766" cy="288000"/>
          </a:xfrm>
          <a:prstGeom prst="rect">
            <a:avLst/>
          </a:prstGeom>
        </p:spPr>
        <p:txBody>
          <a:bodyPr vert="horz" lIns="91440" tIns="45720" rIns="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860558D-47B3-CE46-BCFD-EEB8EC94E2E9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xmlns="" id="{55144D2C-A2A5-B94C-B384-9177ADFC1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595" y="494778"/>
            <a:ext cx="11194543" cy="1114817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txBody>
          <a:bodyPr vert="horz" lIns="864000" tIns="72000" rIns="72000" bIns="72000" rtlCol="0" anchor="ctr">
            <a:normAutofit/>
          </a:bodyPr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xmlns="" id="{9D6D73F9-492D-4585-A4AD-255F5B73B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2930" y="2087731"/>
            <a:ext cx="10420208" cy="3780000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</a:t>
            </a:r>
            <a:r>
              <a:rPr lang="fr-FR" dirty="0" smtClean="0"/>
              <a:t>niveau</a:t>
            </a:r>
          </a:p>
          <a:p>
            <a:pPr lvl="3"/>
            <a:endParaRPr lang="fr-FR" dirty="0" smtClean="0"/>
          </a:p>
          <a:p>
            <a:pPr lvl="4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6089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  <p:sldLayoutId id="2147483924" r:id="rId23"/>
    <p:sldLayoutId id="2147483925" r:id="rId24"/>
    <p:sldLayoutId id="2147483926" r:id="rId25"/>
    <p:sldLayoutId id="2147483927" r:id="rId26"/>
    <p:sldLayoutId id="2147483928" r:id="rId27"/>
    <p:sldLayoutId id="2147483929" r:id="rId28"/>
    <p:sldLayoutId id="2147483930" r:id="rId29"/>
    <p:sldLayoutId id="2147483931" r:id="rId30"/>
    <p:sldLayoutId id="2147483932" r:id="rId31"/>
    <p:sldLayoutId id="2147483933" r:id="rId32"/>
    <p:sldLayoutId id="2147483934" r:id="rId33"/>
    <p:sldLayoutId id="2147483935" r:id="rId34"/>
    <p:sldLayoutId id="2147483936" r:id="rId35"/>
    <p:sldLayoutId id="2147483937" r:id="rId36"/>
    <p:sldLayoutId id="2147483938" r:id="rId37"/>
    <p:sldLayoutId id="2147483939" r:id="rId38"/>
    <p:sldLayoutId id="2147483940" r:id="rId39"/>
    <p:sldLayoutId id="2147483941" r:id="rId40"/>
    <p:sldLayoutId id="2147483942" r:id="rId41"/>
    <p:sldLayoutId id="2147483943" r:id="rId4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Font typeface="Symbol" panose="05050102010706020507" pitchFamily="18" charset="2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174625" indent="-174625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SzPct val="120000"/>
        <a:buFont typeface="Arial" panose="020B0604020202020204" pitchFamily="34" charset="0"/>
        <a:buChar char="•"/>
        <a:defRPr sz="1600" b="1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4150" algn="l" defTabSz="914400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30225" indent="-17145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80963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alimentation&#10;&#10;Description générée automatiquement">
            <a:extLst>
              <a:ext uri="{FF2B5EF4-FFF2-40B4-BE49-F238E27FC236}">
                <a16:creationId xmlns:a16="http://schemas.microsoft.com/office/drawing/2014/main" xmlns="" id="{8E264B87-B7E8-47BF-BC87-2D2E37668E67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9594141" y="5907628"/>
            <a:ext cx="2099398" cy="961074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2929" y="6229647"/>
            <a:ext cx="1799766" cy="288000"/>
          </a:xfrm>
          <a:prstGeom prst="rect">
            <a:avLst/>
          </a:prstGeom>
        </p:spPr>
        <p:txBody>
          <a:bodyPr vert="horz" lIns="91440" tIns="45720" rIns="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860558D-47B3-CE46-BCFD-EEB8EC94E2E9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xmlns="" id="{55144D2C-A2A5-B94C-B384-9177ADFC1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597" y="494778"/>
            <a:ext cx="11194543" cy="1114817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txBody>
          <a:bodyPr vert="horz" lIns="864000" tIns="72000" rIns="72000" bIns="72000" rtlCol="0" anchor="ctr">
            <a:normAutofit/>
          </a:bodyPr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xmlns="" id="{9D6D73F9-492D-4585-A4AD-255F5B73B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2930" y="2087731"/>
            <a:ext cx="10420208" cy="3780000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</a:t>
            </a:r>
            <a:r>
              <a:rPr lang="fr-FR" dirty="0" smtClean="0"/>
              <a:t>niveau</a:t>
            </a:r>
          </a:p>
          <a:p>
            <a:pPr lvl="3"/>
            <a:endParaRPr lang="fr-FR" dirty="0" smtClean="0"/>
          </a:p>
          <a:p>
            <a:pPr lvl="4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439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  <p:sldLayoutId id="2147484145" r:id="rId12"/>
    <p:sldLayoutId id="2147484146" r:id="rId13"/>
    <p:sldLayoutId id="2147484147" r:id="rId14"/>
    <p:sldLayoutId id="2147484148" r:id="rId15"/>
    <p:sldLayoutId id="2147484149" r:id="rId16"/>
    <p:sldLayoutId id="2147484150" r:id="rId17"/>
    <p:sldLayoutId id="2147484151" r:id="rId18"/>
    <p:sldLayoutId id="2147484152" r:id="rId19"/>
    <p:sldLayoutId id="2147484153" r:id="rId20"/>
    <p:sldLayoutId id="2147484154" r:id="rId21"/>
    <p:sldLayoutId id="2147484155" r:id="rId22"/>
    <p:sldLayoutId id="2147484156" r:id="rId23"/>
    <p:sldLayoutId id="2147484157" r:id="rId24"/>
    <p:sldLayoutId id="2147484158" r:id="rId25"/>
    <p:sldLayoutId id="2147484159" r:id="rId26"/>
    <p:sldLayoutId id="2147484160" r:id="rId27"/>
    <p:sldLayoutId id="2147484161" r:id="rId28"/>
    <p:sldLayoutId id="2147484162" r:id="rId29"/>
    <p:sldLayoutId id="2147484163" r:id="rId30"/>
    <p:sldLayoutId id="2147484164" r:id="rId31"/>
    <p:sldLayoutId id="2147484165" r:id="rId32"/>
    <p:sldLayoutId id="2147484166" r:id="rId33"/>
    <p:sldLayoutId id="2147484167" r:id="rId34"/>
    <p:sldLayoutId id="2147484168" r:id="rId35"/>
    <p:sldLayoutId id="2147484169" r:id="rId36"/>
    <p:sldLayoutId id="2147484170" r:id="rId37"/>
    <p:sldLayoutId id="2147484171" r:id="rId38"/>
    <p:sldLayoutId id="2147484172" r:id="rId39"/>
    <p:sldLayoutId id="2147484173" r:id="rId40"/>
    <p:sldLayoutId id="2147484174" r:id="rId41"/>
    <p:sldLayoutId id="2147484175" r:id="rId42"/>
    <p:sldLayoutId id="2147484176" r:id="rId43"/>
    <p:sldLayoutId id="2147484177" r:id="rId4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Font typeface="Symbol" panose="05050102010706020507" pitchFamily="18" charset="2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174625" indent="-174625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SzPct val="120000"/>
        <a:buFont typeface="Arial" panose="020B0604020202020204" pitchFamily="34" charset="0"/>
        <a:buChar char="•"/>
        <a:defRPr sz="1600" b="1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4150" algn="l" defTabSz="914400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30225" indent="-17145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80963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alimentation&#10;&#10;Description générée automatiquement">
            <a:extLst>
              <a:ext uri="{FF2B5EF4-FFF2-40B4-BE49-F238E27FC236}">
                <a16:creationId xmlns:a16="http://schemas.microsoft.com/office/drawing/2014/main" xmlns="" id="{8E264B87-B7E8-47BF-BC87-2D2E37668E67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9594141" y="5907628"/>
            <a:ext cx="2099398" cy="961074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2929" y="6229647"/>
            <a:ext cx="1799766" cy="288000"/>
          </a:xfrm>
          <a:prstGeom prst="rect">
            <a:avLst/>
          </a:prstGeom>
        </p:spPr>
        <p:txBody>
          <a:bodyPr vert="horz" lIns="91440" tIns="45720" rIns="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860558D-47B3-CE46-BCFD-EEB8EC94E2E9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xmlns="" id="{55144D2C-A2A5-B94C-B384-9177ADFC1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597" y="494778"/>
            <a:ext cx="11194543" cy="1114817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txBody>
          <a:bodyPr vert="horz" lIns="864000" tIns="72000" rIns="72000" bIns="72000" rtlCol="0" anchor="ctr">
            <a:normAutofit/>
          </a:bodyPr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xmlns="" id="{9D6D73F9-492D-4585-A4AD-255F5B73B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2930" y="2087731"/>
            <a:ext cx="10420208" cy="3780000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</a:t>
            </a:r>
            <a:r>
              <a:rPr lang="fr-FR" dirty="0" smtClean="0"/>
              <a:t>niveau</a:t>
            </a:r>
          </a:p>
          <a:p>
            <a:pPr lvl="3"/>
            <a:endParaRPr lang="fr-FR" dirty="0" smtClean="0"/>
          </a:p>
          <a:p>
            <a:pPr lvl="4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6556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9" r:id="rId1"/>
    <p:sldLayoutId id="2147484180" r:id="rId2"/>
    <p:sldLayoutId id="2147484181" r:id="rId3"/>
    <p:sldLayoutId id="2147484182" r:id="rId4"/>
    <p:sldLayoutId id="2147484183" r:id="rId5"/>
    <p:sldLayoutId id="2147484184" r:id="rId6"/>
    <p:sldLayoutId id="2147484185" r:id="rId7"/>
    <p:sldLayoutId id="2147484186" r:id="rId8"/>
    <p:sldLayoutId id="2147484187" r:id="rId9"/>
    <p:sldLayoutId id="2147484188" r:id="rId10"/>
    <p:sldLayoutId id="2147484189" r:id="rId11"/>
    <p:sldLayoutId id="2147484190" r:id="rId12"/>
    <p:sldLayoutId id="2147484191" r:id="rId13"/>
    <p:sldLayoutId id="2147484192" r:id="rId14"/>
    <p:sldLayoutId id="2147484193" r:id="rId15"/>
    <p:sldLayoutId id="2147484194" r:id="rId16"/>
    <p:sldLayoutId id="2147484195" r:id="rId17"/>
    <p:sldLayoutId id="2147484196" r:id="rId18"/>
    <p:sldLayoutId id="2147484197" r:id="rId19"/>
    <p:sldLayoutId id="2147484198" r:id="rId20"/>
    <p:sldLayoutId id="2147484199" r:id="rId21"/>
    <p:sldLayoutId id="2147484200" r:id="rId22"/>
    <p:sldLayoutId id="2147484201" r:id="rId23"/>
    <p:sldLayoutId id="2147484202" r:id="rId24"/>
    <p:sldLayoutId id="2147484203" r:id="rId25"/>
    <p:sldLayoutId id="2147484204" r:id="rId26"/>
    <p:sldLayoutId id="2147484205" r:id="rId27"/>
    <p:sldLayoutId id="2147484206" r:id="rId28"/>
    <p:sldLayoutId id="2147484207" r:id="rId29"/>
    <p:sldLayoutId id="2147484208" r:id="rId30"/>
    <p:sldLayoutId id="2147484209" r:id="rId31"/>
    <p:sldLayoutId id="2147484210" r:id="rId32"/>
    <p:sldLayoutId id="2147484211" r:id="rId33"/>
    <p:sldLayoutId id="2147484212" r:id="rId34"/>
    <p:sldLayoutId id="2147484213" r:id="rId35"/>
    <p:sldLayoutId id="2147484214" r:id="rId36"/>
    <p:sldLayoutId id="2147484215" r:id="rId37"/>
    <p:sldLayoutId id="2147484216" r:id="rId38"/>
    <p:sldLayoutId id="2147484217" r:id="rId39"/>
    <p:sldLayoutId id="2147484218" r:id="rId40"/>
    <p:sldLayoutId id="2147484219" r:id="rId41"/>
    <p:sldLayoutId id="2147484220" r:id="rId42"/>
    <p:sldLayoutId id="2147484221" r:id="rId43"/>
    <p:sldLayoutId id="2147484222" r:id="rId4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Font typeface="Symbol" panose="05050102010706020507" pitchFamily="18" charset="2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174625" indent="-174625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SzPct val="120000"/>
        <a:buFont typeface="Arial" panose="020B0604020202020204" pitchFamily="34" charset="0"/>
        <a:buChar char="•"/>
        <a:defRPr sz="1600" b="1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4150" algn="l" defTabSz="914400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30225" indent="-17145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80963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alimentation&#10;&#10;Description générée automatiquement">
            <a:extLst>
              <a:ext uri="{FF2B5EF4-FFF2-40B4-BE49-F238E27FC236}">
                <a16:creationId xmlns="" xmlns:a16="http://schemas.microsoft.com/office/drawing/2014/main" id="{8E264B87-B7E8-47BF-BC87-2D2E37668E67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9594141" y="5907628"/>
            <a:ext cx="2099398" cy="961074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2929" y="6229647"/>
            <a:ext cx="1799766" cy="288000"/>
          </a:xfrm>
          <a:prstGeom prst="rect">
            <a:avLst/>
          </a:prstGeom>
        </p:spPr>
        <p:txBody>
          <a:bodyPr vert="horz" lIns="91440" tIns="45720" rIns="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860558D-47B3-CE46-BCFD-EEB8EC94E2E9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2" name="Espace réservé du titre 11">
            <a:extLst>
              <a:ext uri="{FF2B5EF4-FFF2-40B4-BE49-F238E27FC236}">
                <a16:creationId xmlns="" xmlns:a16="http://schemas.microsoft.com/office/drawing/2014/main" id="{55144D2C-A2A5-B94C-B384-9177ADFC1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597" y="494778"/>
            <a:ext cx="11194543" cy="1114817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txBody>
          <a:bodyPr vert="horz" lIns="864000" tIns="72000" rIns="72000" bIns="72000" rtlCol="0" anchor="ctr">
            <a:normAutofit/>
          </a:bodyPr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9D6D73F9-492D-4585-A4AD-255F5B73B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2930" y="2087731"/>
            <a:ext cx="10420208" cy="3780000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</a:t>
            </a:r>
            <a:r>
              <a:rPr lang="fr-FR" dirty="0" smtClean="0"/>
              <a:t>niveau</a:t>
            </a:r>
          </a:p>
          <a:p>
            <a:pPr lvl="3"/>
            <a:endParaRPr lang="fr-FR" dirty="0" smtClean="0"/>
          </a:p>
          <a:p>
            <a:pPr lvl="4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562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6" r:id="rId3"/>
    <p:sldLayoutId id="2147484227" r:id="rId4"/>
    <p:sldLayoutId id="2147484228" r:id="rId5"/>
    <p:sldLayoutId id="2147484229" r:id="rId6"/>
    <p:sldLayoutId id="2147484230" r:id="rId7"/>
    <p:sldLayoutId id="2147484231" r:id="rId8"/>
    <p:sldLayoutId id="2147484232" r:id="rId9"/>
    <p:sldLayoutId id="2147484233" r:id="rId10"/>
    <p:sldLayoutId id="2147484234" r:id="rId11"/>
    <p:sldLayoutId id="2147484235" r:id="rId12"/>
    <p:sldLayoutId id="2147484236" r:id="rId13"/>
    <p:sldLayoutId id="2147484237" r:id="rId14"/>
    <p:sldLayoutId id="2147484238" r:id="rId15"/>
    <p:sldLayoutId id="2147484239" r:id="rId16"/>
    <p:sldLayoutId id="2147484240" r:id="rId17"/>
    <p:sldLayoutId id="2147484241" r:id="rId18"/>
    <p:sldLayoutId id="2147484242" r:id="rId19"/>
    <p:sldLayoutId id="2147484243" r:id="rId20"/>
    <p:sldLayoutId id="2147484244" r:id="rId21"/>
    <p:sldLayoutId id="2147484245" r:id="rId22"/>
    <p:sldLayoutId id="2147484246" r:id="rId23"/>
    <p:sldLayoutId id="2147484247" r:id="rId24"/>
    <p:sldLayoutId id="2147484248" r:id="rId25"/>
    <p:sldLayoutId id="2147484249" r:id="rId26"/>
    <p:sldLayoutId id="2147484250" r:id="rId27"/>
    <p:sldLayoutId id="2147484251" r:id="rId28"/>
    <p:sldLayoutId id="2147484252" r:id="rId29"/>
    <p:sldLayoutId id="2147484253" r:id="rId30"/>
    <p:sldLayoutId id="2147484254" r:id="rId31"/>
    <p:sldLayoutId id="2147484255" r:id="rId32"/>
    <p:sldLayoutId id="2147484256" r:id="rId33"/>
    <p:sldLayoutId id="2147484257" r:id="rId34"/>
    <p:sldLayoutId id="2147484258" r:id="rId35"/>
    <p:sldLayoutId id="2147484259" r:id="rId36"/>
    <p:sldLayoutId id="2147484260" r:id="rId37"/>
    <p:sldLayoutId id="2147484261" r:id="rId38"/>
    <p:sldLayoutId id="2147484262" r:id="rId39"/>
    <p:sldLayoutId id="2147484263" r:id="rId40"/>
    <p:sldLayoutId id="2147484264" r:id="rId41"/>
    <p:sldLayoutId id="2147484265" r:id="rId42"/>
    <p:sldLayoutId id="2147484266" r:id="rId43"/>
    <p:sldLayoutId id="2147484267" r:id="rId4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Font typeface="Symbol" panose="05050102010706020507" pitchFamily="18" charset="2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174625" indent="-174625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SzPct val="120000"/>
        <a:buFont typeface="Arial" panose="020B0604020202020204" pitchFamily="34" charset="0"/>
        <a:buChar char="•"/>
        <a:defRPr sz="1600" b="1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4150" algn="l" defTabSz="914400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30225" indent="-17145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80963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alimentation&#10;&#10;Description générée automatiquement">
            <a:extLst>
              <a:ext uri="{FF2B5EF4-FFF2-40B4-BE49-F238E27FC236}">
                <a16:creationId xmlns:a16="http://schemas.microsoft.com/office/drawing/2014/main" xmlns="" id="{8E264B87-B7E8-47BF-BC87-2D2E37668E67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9594141" y="5907628"/>
            <a:ext cx="2099398" cy="961074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2929" y="6229647"/>
            <a:ext cx="1799766" cy="288000"/>
          </a:xfrm>
          <a:prstGeom prst="rect">
            <a:avLst/>
          </a:prstGeom>
        </p:spPr>
        <p:txBody>
          <a:bodyPr vert="horz" lIns="91440" tIns="45720" rIns="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860558D-47B3-CE46-BCFD-EEB8EC94E2E9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xmlns="" id="{55144D2C-A2A5-B94C-B384-9177ADFC1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597" y="494778"/>
            <a:ext cx="11194543" cy="1114817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txBody>
          <a:bodyPr vert="horz" lIns="864000" tIns="72000" rIns="72000" bIns="72000" rtlCol="0" anchor="ctr">
            <a:normAutofit/>
          </a:bodyPr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xmlns="" id="{9D6D73F9-492D-4585-A4AD-255F5B73B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2930" y="2087731"/>
            <a:ext cx="10420208" cy="3780000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</a:t>
            </a:r>
            <a:r>
              <a:rPr lang="fr-FR" dirty="0" smtClean="0"/>
              <a:t>niveau</a:t>
            </a:r>
          </a:p>
          <a:p>
            <a:pPr lvl="3"/>
            <a:endParaRPr lang="fr-FR" dirty="0" smtClean="0"/>
          </a:p>
          <a:p>
            <a:pPr lvl="4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7129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  <p:sldLayoutId id="2147484293" r:id="rId12"/>
    <p:sldLayoutId id="2147484294" r:id="rId13"/>
    <p:sldLayoutId id="2147484295" r:id="rId14"/>
    <p:sldLayoutId id="2147484296" r:id="rId15"/>
    <p:sldLayoutId id="2147484297" r:id="rId16"/>
    <p:sldLayoutId id="2147484298" r:id="rId17"/>
    <p:sldLayoutId id="2147484299" r:id="rId18"/>
    <p:sldLayoutId id="2147484300" r:id="rId19"/>
    <p:sldLayoutId id="2147484301" r:id="rId20"/>
    <p:sldLayoutId id="2147484302" r:id="rId21"/>
    <p:sldLayoutId id="2147484303" r:id="rId22"/>
    <p:sldLayoutId id="2147484304" r:id="rId23"/>
    <p:sldLayoutId id="2147484305" r:id="rId24"/>
    <p:sldLayoutId id="2147484306" r:id="rId25"/>
    <p:sldLayoutId id="2147484307" r:id="rId26"/>
    <p:sldLayoutId id="2147484308" r:id="rId27"/>
    <p:sldLayoutId id="2147484309" r:id="rId28"/>
    <p:sldLayoutId id="2147484310" r:id="rId29"/>
    <p:sldLayoutId id="2147484311" r:id="rId30"/>
    <p:sldLayoutId id="2147484312" r:id="rId31"/>
    <p:sldLayoutId id="2147484313" r:id="rId32"/>
    <p:sldLayoutId id="2147484314" r:id="rId33"/>
    <p:sldLayoutId id="2147484315" r:id="rId34"/>
    <p:sldLayoutId id="2147484316" r:id="rId35"/>
    <p:sldLayoutId id="2147484317" r:id="rId36"/>
    <p:sldLayoutId id="2147484318" r:id="rId37"/>
    <p:sldLayoutId id="2147484319" r:id="rId38"/>
    <p:sldLayoutId id="2147484320" r:id="rId39"/>
    <p:sldLayoutId id="2147484321" r:id="rId40"/>
    <p:sldLayoutId id="2147484322" r:id="rId41"/>
    <p:sldLayoutId id="2147484323" r:id="rId42"/>
    <p:sldLayoutId id="2147484324" r:id="rId4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Font typeface="Symbol" panose="05050102010706020507" pitchFamily="18" charset="2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174625" indent="-174625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SzPct val="120000"/>
        <a:buFont typeface="Arial" panose="020B0604020202020204" pitchFamily="34" charset="0"/>
        <a:buChar char="•"/>
        <a:defRPr sz="1600" b="1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4150" algn="l" defTabSz="914400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30225" indent="-17145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80963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 hidden="1">
            <a:extLst>
              <a:ext uri="{FF2B5EF4-FFF2-40B4-BE49-F238E27FC236}">
                <a16:creationId xmlns="" xmlns:a16="http://schemas.microsoft.com/office/drawing/2014/main" id="{3864D3BB-F171-4F43-BDB0-73644B11E7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2"/>
            </p:custDataLst>
            <p:extLst>
              <p:ext uri="{D42A27DB-BD31-4B8C-83A1-F6EECF244321}">
                <p14:modId xmlns:p14="http://schemas.microsoft.com/office/powerpoint/2010/main" val="2308393361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" name="Diapositive think-cell" r:id="rId53" imgW="473" imgH="473" progId="TCLayout.ActiveDocument.1">
                  <p:embed/>
                </p:oleObj>
              </mc:Choice>
              <mc:Fallback>
                <p:oleObj name="Diapositive think-cell" r:id="rId53" imgW="473" imgH="47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4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Image 7" descr="Une image contenant alimentation&#10;&#10;Description générée automatiquement">
            <a:extLst>
              <a:ext uri="{FF2B5EF4-FFF2-40B4-BE49-F238E27FC236}">
                <a16:creationId xmlns="" xmlns:a16="http://schemas.microsoft.com/office/drawing/2014/main" id="{8E264B87-B7E8-47BF-BC87-2D2E37668E67}"/>
              </a:ext>
            </a:extLst>
      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9594142" y="5907628"/>
            <a:ext cx="2099398" cy="961074"/>
          </a:xfrm>
          <a:prstGeom prst="rect">
            <a:avLst/>
          </a:prstGeom>
        </p:spPr>
      </p:pic>
      <p:sp>
        <p:nvSpPr>
          <p:cNvPr id="12" name="Espace réservé du titre 11">
            <a:extLst>
              <a:ext uri="{FF2B5EF4-FFF2-40B4-BE49-F238E27FC236}">
                <a16:creationId xmlns="" xmlns:a16="http://schemas.microsoft.com/office/drawing/2014/main" id="{55144D2C-A2A5-B94C-B384-9177ADFC1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595" y="494781"/>
            <a:ext cx="11194543" cy="1114817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txBody>
          <a:bodyPr vert="horz" lIns="864000" tIns="72000" rIns="72000" bIns="72000" rtlCol="0" anchor="ctr">
            <a:normAutofit/>
          </a:bodyPr>
          <a:lstStyle/>
          <a:p>
            <a:r>
              <a:rPr lang="fr-FR"/>
              <a:t>Cliquez pour ajouter un titre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9D6D73F9-492D-4585-A4AD-255F5B73B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2931" y="2087731"/>
            <a:ext cx="10420208" cy="3780000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endParaRPr lang="fr-FR" dirty="0"/>
          </a:p>
          <a:p>
            <a:pPr lvl="4"/>
            <a:endParaRPr lang="fr-FR" dirty="0"/>
          </a:p>
        </p:txBody>
      </p:sp>
      <p:pic>
        <p:nvPicPr>
          <p:cNvPr id="7" name="Picture 5" descr="Z:\communication interne et reseau\09 - CONDUITE  DU CHANGEMENT\2021_RenovGDR\2_OutilsCom\2021140_Logos_Revon'GDR_3 - Codir2.jpg"/>
          <p:cNvPicPr>
            <a:picLocks noChangeAspect="1" noChangeArrowheads="1"/>
          </p:cNvPicPr>
          <p:nvPr userDrawn="1"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754" y="630226"/>
            <a:ext cx="1707730" cy="8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numéro de diapositive 49">
            <a:extLst>
              <a:ext uri="{FF2B5EF4-FFF2-40B4-BE49-F238E27FC236}">
                <a16:creationId xmlns="" xmlns:a16="http://schemas.microsoft.com/office/drawing/2014/main" id="{32F319D2-0B86-4402-8A66-1786D69503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>
              <a:solidFill>
                <a:srgbClr val="0C419A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165FDAA6-5FDA-456E-B6C7-7ABBC52B86E3}"/>
              </a:ext>
            </a:extLst>
          </p:cNvPr>
          <p:cNvSpPr txBox="1"/>
          <p:nvPr userDrawn="1"/>
        </p:nvSpPr>
        <p:spPr>
          <a:xfrm>
            <a:off x="4914631" y="6242842"/>
            <a:ext cx="23611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 smtClean="0">
                <a:solidFill>
                  <a:srgbClr val="0C419A"/>
                </a:solidFill>
              </a:rPr>
              <a:t>Codir GDR – 10/03/2023</a:t>
            </a:r>
            <a:endParaRPr lang="fr-FR" sz="1050" dirty="0">
              <a:solidFill>
                <a:srgbClr val="0C41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953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0" r:id="rId1"/>
    <p:sldLayoutId id="2147484331" r:id="rId2"/>
    <p:sldLayoutId id="2147484332" r:id="rId3"/>
    <p:sldLayoutId id="2147484333" r:id="rId4"/>
    <p:sldLayoutId id="2147484334" r:id="rId5"/>
    <p:sldLayoutId id="2147484335" r:id="rId6"/>
    <p:sldLayoutId id="2147484336" r:id="rId7"/>
    <p:sldLayoutId id="2147484337" r:id="rId8"/>
    <p:sldLayoutId id="2147484338" r:id="rId9"/>
    <p:sldLayoutId id="2147484339" r:id="rId10"/>
    <p:sldLayoutId id="2147484340" r:id="rId11"/>
    <p:sldLayoutId id="2147484341" r:id="rId12"/>
    <p:sldLayoutId id="2147484342" r:id="rId13"/>
    <p:sldLayoutId id="2147484343" r:id="rId14"/>
    <p:sldLayoutId id="2147484344" r:id="rId15"/>
    <p:sldLayoutId id="2147484345" r:id="rId16"/>
    <p:sldLayoutId id="2147484346" r:id="rId17"/>
    <p:sldLayoutId id="2147484347" r:id="rId18"/>
    <p:sldLayoutId id="2147484348" r:id="rId19"/>
    <p:sldLayoutId id="2147484349" r:id="rId20"/>
    <p:sldLayoutId id="2147484350" r:id="rId21"/>
    <p:sldLayoutId id="2147484351" r:id="rId22"/>
    <p:sldLayoutId id="2147484352" r:id="rId23"/>
    <p:sldLayoutId id="2147484353" r:id="rId24"/>
    <p:sldLayoutId id="2147484354" r:id="rId25"/>
    <p:sldLayoutId id="2147484355" r:id="rId26"/>
    <p:sldLayoutId id="2147484356" r:id="rId27"/>
    <p:sldLayoutId id="2147484357" r:id="rId28"/>
    <p:sldLayoutId id="2147484358" r:id="rId29"/>
    <p:sldLayoutId id="2147484359" r:id="rId30"/>
    <p:sldLayoutId id="2147484360" r:id="rId31"/>
    <p:sldLayoutId id="2147484361" r:id="rId32"/>
    <p:sldLayoutId id="2147484362" r:id="rId33"/>
    <p:sldLayoutId id="2147484363" r:id="rId34"/>
    <p:sldLayoutId id="2147484364" r:id="rId35"/>
    <p:sldLayoutId id="2147484365" r:id="rId36"/>
    <p:sldLayoutId id="2147484366" r:id="rId37"/>
    <p:sldLayoutId id="2147484367" r:id="rId38"/>
    <p:sldLayoutId id="2147484368" r:id="rId39"/>
    <p:sldLayoutId id="2147484369" r:id="rId40"/>
    <p:sldLayoutId id="2147484370" r:id="rId41"/>
    <p:sldLayoutId id="2147484371" r:id="rId42"/>
    <p:sldLayoutId id="2147484372" r:id="rId43"/>
    <p:sldLayoutId id="2147484373" r:id="rId44"/>
    <p:sldLayoutId id="2147484374" r:id="rId45"/>
    <p:sldLayoutId id="2147484375" r:id="rId46"/>
    <p:sldLayoutId id="2147484376" r:id="rId47"/>
    <p:sldLayoutId id="2147484377" r:id="rId48"/>
    <p:sldLayoutId id="2147484378" r:id="rId49"/>
  </p:sldLayoutIdLst>
  <p:timing>
    <p:tnLst>
      <p:par>
        <p:cTn id="1" dur="indefinite" restart="never" nodeType="tmRoot"/>
      </p:par>
    </p:tnLst>
  </p:timing>
  <p:hf hd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none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Font typeface="Symbol" panose="05050102010706020507" pitchFamily="18" charset="2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174625" indent="-174625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SzPct val="120000"/>
        <a:buFont typeface="Arial" panose="020B0604020202020204" pitchFamily="34" charset="0"/>
        <a:buChar char="•"/>
        <a:defRPr sz="1600" b="1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4150" algn="l" defTabSz="914400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30225" indent="-17145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80963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alimentation&#10;&#10;Description générée automatiquement">
            <a:extLst>
              <a:ext uri="{FF2B5EF4-FFF2-40B4-BE49-F238E27FC236}">
                <a16:creationId xmlns:a16="http://schemas.microsoft.com/office/drawing/2014/main" xmlns="" id="{8E264B87-B7E8-47BF-BC87-2D2E37668E67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9594141" y="5907628"/>
            <a:ext cx="2099398" cy="961074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2929" y="6229647"/>
            <a:ext cx="1799766" cy="288000"/>
          </a:xfrm>
          <a:prstGeom prst="rect">
            <a:avLst/>
          </a:prstGeom>
        </p:spPr>
        <p:txBody>
          <a:bodyPr vert="horz" lIns="91440" tIns="45720" rIns="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860558D-47B3-CE46-BCFD-EEB8EC94E2E9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xmlns="" id="{55144D2C-A2A5-B94C-B384-9177ADFC1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597" y="494778"/>
            <a:ext cx="11194543" cy="1114817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txBody>
          <a:bodyPr vert="horz" lIns="864000" tIns="72000" rIns="72000" bIns="72000" rtlCol="0" anchor="ctr">
            <a:normAutofit/>
          </a:bodyPr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xmlns="" id="{9D6D73F9-492D-4585-A4AD-255F5B73B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2930" y="2087731"/>
            <a:ext cx="10420208" cy="3780000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</a:t>
            </a:r>
            <a:r>
              <a:rPr lang="fr-FR" dirty="0" smtClean="0"/>
              <a:t>niveau</a:t>
            </a:r>
          </a:p>
          <a:p>
            <a:pPr lvl="3"/>
            <a:endParaRPr lang="fr-FR" dirty="0" smtClean="0"/>
          </a:p>
          <a:p>
            <a:pPr lvl="4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502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0" r:id="rId1"/>
    <p:sldLayoutId id="2147484381" r:id="rId2"/>
    <p:sldLayoutId id="2147484382" r:id="rId3"/>
    <p:sldLayoutId id="2147484383" r:id="rId4"/>
    <p:sldLayoutId id="2147484384" r:id="rId5"/>
    <p:sldLayoutId id="2147484385" r:id="rId6"/>
    <p:sldLayoutId id="2147484386" r:id="rId7"/>
    <p:sldLayoutId id="2147484387" r:id="rId8"/>
    <p:sldLayoutId id="2147484388" r:id="rId9"/>
    <p:sldLayoutId id="2147484389" r:id="rId10"/>
    <p:sldLayoutId id="2147484390" r:id="rId11"/>
    <p:sldLayoutId id="2147484391" r:id="rId12"/>
    <p:sldLayoutId id="2147484392" r:id="rId13"/>
    <p:sldLayoutId id="2147484393" r:id="rId14"/>
    <p:sldLayoutId id="2147484394" r:id="rId15"/>
    <p:sldLayoutId id="2147484395" r:id="rId16"/>
    <p:sldLayoutId id="2147484396" r:id="rId17"/>
    <p:sldLayoutId id="2147484397" r:id="rId18"/>
    <p:sldLayoutId id="2147484398" r:id="rId19"/>
    <p:sldLayoutId id="2147484399" r:id="rId20"/>
    <p:sldLayoutId id="2147484400" r:id="rId21"/>
    <p:sldLayoutId id="2147484401" r:id="rId22"/>
    <p:sldLayoutId id="2147484402" r:id="rId23"/>
    <p:sldLayoutId id="2147484403" r:id="rId24"/>
    <p:sldLayoutId id="2147484404" r:id="rId25"/>
    <p:sldLayoutId id="2147484405" r:id="rId26"/>
    <p:sldLayoutId id="2147484406" r:id="rId27"/>
    <p:sldLayoutId id="2147484407" r:id="rId28"/>
    <p:sldLayoutId id="2147484408" r:id="rId29"/>
    <p:sldLayoutId id="2147484409" r:id="rId30"/>
    <p:sldLayoutId id="2147484410" r:id="rId31"/>
    <p:sldLayoutId id="2147484411" r:id="rId32"/>
    <p:sldLayoutId id="2147484412" r:id="rId33"/>
    <p:sldLayoutId id="2147484413" r:id="rId34"/>
    <p:sldLayoutId id="2147484414" r:id="rId35"/>
    <p:sldLayoutId id="2147484415" r:id="rId36"/>
    <p:sldLayoutId id="2147484416" r:id="rId37"/>
    <p:sldLayoutId id="2147484417" r:id="rId38"/>
    <p:sldLayoutId id="2147484418" r:id="rId39"/>
    <p:sldLayoutId id="2147484419" r:id="rId40"/>
    <p:sldLayoutId id="2147484420" r:id="rId41"/>
    <p:sldLayoutId id="2147484421" r:id="rId42"/>
    <p:sldLayoutId id="2147484422" r:id="rId43"/>
    <p:sldLayoutId id="2147484423" r:id="rId4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Font typeface="Symbol" panose="05050102010706020507" pitchFamily="18" charset="2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174625" indent="-174625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SzPct val="120000"/>
        <a:buFont typeface="Arial" panose="020B0604020202020204" pitchFamily="34" charset="0"/>
        <a:buChar char="•"/>
        <a:defRPr sz="1600" b="1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4150" algn="l" defTabSz="914400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30225" indent="-17145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80963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alimentation&#10;&#10;Description générée automatiquement">
            <a:extLst>
              <a:ext uri="{FF2B5EF4-FFF2-40B4-BE49-F238E27FC236}">
                <a16:creationId xmlns:a16="http://schemas.microsoft.com/office/drawing/2014/main" xmlns="" id="{8E264B87-B7E8-47BF-BC87-2D2E37668E67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9594141" y="5907628"/>
            <a:ext cx="2099398" cy="961074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2929" y="6229647"/>
            <a:ext cx="1799766" cy="288000"/>
          </a:xfrm>
          <a:prstGeom prst="rect">
            <a:avLst/>
          </a:prstGeom>
        </p:spPr>
        <p:txBody>
          <a:bodyPr vert="horz" lIns="91440" tIns="45720" rIns="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860558D-47B3-CE46-BCFD-EEB8EC94E2E9}" type="datetime1">
              <a:rPr lang="fr-FR" smtClean="0">
                <a:solidFill>
                  <a:srgbClr val="0C419A"/>
                </a:solidFill>
              </a:rPr>
              <a:pPr/>
              <a:t>30/03/2023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5418" y="6229647"/>
            <a:ext cx="719906" cy="28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‹N°›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xmlns="" id="{55144D2C-A2A5-B94C-B384-9177ADFC1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597" y="494778"/>
            <a:ext cx="11194543" cy="1114817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txBody>
          <a:bodyPr vert="horz" lIns="864000" tIns="72000" rIns="72000" bIns="72000" rtlCol="0" anchor="ctr">
            <a:normAutofit/>
          </a:bodyPr>
          <a:lstStyle/>
          <a:p>
            <a:r>
              <a:rPr lang="fr-FR" dirty="0"/>
              <a:t>Cliquez pour ajouter un titre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xmlns="" id="{9D6D73F9-492D-4585-A4AD-255F5B73B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2930" y="2087731"/>
            <a:ext cx="10420208" cy="3780000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</a:t>
            </a:r>
            <a:r>
              <a:rPr lang="fr-FR" dirty="0" smtClean="0"/>
              <a:t>niveau</a:t>
            </a:r>
          </a:p>
          <a:p>
            <a:pPr lvl="3"/>
            <a:endParaRPr lang="fr-FR" dirty="0" smtClean="0"/>
          </a:p>
          <a:p>
            <a:pPr lvl="4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019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5" r:id="rId1"/>
    <p:sldLayoutId id="2147484426" r:id="rId2"/>
    <p:sldLayoutId id="2147484427" r:id="rId3"/>
    <p:sldLayoutId id="2147484428" r:id="rId4"/>
    <p:sldLayoutId id="2147484429" r:id="rId5"/>
    <p:sldLayoutId id="2147484430" r:id="rId6"/>
    <p:sldLayoutId id="2147484431" r:id="rId7"/>
    <p:sldLayoutId id="2147484432" r:id="rId8"/>
    <p:sldLayoutId id="2147484433" r:id="rId9"/>
    <p:sldLayoutId id="2147484434" r:id="rId10"/>
    <p:sldLayoutId id="2147484435" r:id="rId11"/>
    <p:sldLayoutId id="2147484436" r:id="rId12"/>
    <p:sldLayoutId id="2147484437" r:id="rId13"/>
    <p:sldLayoutId id="2147484438" r:id="rId14"/>
    <p:sldLayoutId id="2147484439" r:id="rId15"/>
    <p:sldLayoutId id="2147484440" r:id="rId16"/>
    <p:sldLayoutId id="2147484441" r:id="rId17"/>
    <p:sldLayoutId id="2147484442" r:id="rId18"/>
    <p:sldLayoutId id="2147484443" r:id="rId19"/>
    <p:sldLayoutId id="2147484444" r:id="rId20"/>
    <p:sldLayoutId id="2147484445" r:id="rId21"/>
    <p:sldLayoutId id="2147484446" r:id="rId22"/>
    <p:sldLayoutId id="2147484447" r:id="rId23"/>
    <p:sldLayoutId id="2147484448" r:id="rId24"/>
    <p:sldLayoutId id="2147484449" r:id="rId25"/>
    <p:sldLayoutId id="2147484450" r:id="rId26"/>
    <p:sldLayoutId id="2147484451" r:id="rId27"/>
    <p:sldLayoutId id="2147484452" r:id="rId28"/>
    <p:sldLayoutId id="2147484453" r:id="rId29"/>
    <p:sldLayoutId id="2147484454" r:id="rId30"/>
    <p:sldLayoutId id="2147484455" r:id="rId31"/>
    <p:sldLayoutId id="2147484456" r:id="rId32"/>
    <p:sldLayoutId id="2147484457" r:id="rId33"/>
    <p:sldLayoutId id="2147484458" r:id="rId34"/>
    <p:sldLayoutId id="2147484459" r:id="rId35"/>
    <p:sldLayoutId id="2147484460" r:id="rId36"/>
    <p:sldLayoutId id="2147484461" r:id="rId37"/>
    <p:sldLayoutId id="2147484462" r:id="rId38"/>
    <p:sldLayoutId id="2147484463" r:id="rId39"/>
    <p:sldLayoutId id="2147484464" r:id="rId40"/>
    <p:sldLayoutId id="2147484465" r:id="rId41"/>
    <p:sldLayoutId id="2147484466" r:id="rId42"/>
    <p:sldLayoutId id="2147484467" r:id="rId4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Font typeface="Symbol" panose="05050102010706020507" pitchFamily="18" charset="2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174625" indent="-174625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SzPct val="120000"/>
        <a:buFont typeface="Arial" panose="020B0604020202020204" pitchFamily="34" charset="0"/>
        <a:buChar char="•"/>
        <a:defRPr sz="1600" b="1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4150" algn="l" defTabSz="914400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30225" indent="-17145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80963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eli.fr/paris/medecin/sante-prevention/enfants-et-adolescents/prevention-du-surpoids-et-de-l-obesite-infantile/mission-retrouve-ton-cap-prevention-obesite-infantile" TargetMode="External"/><Relationship Id="rId2" Type="http://schemas.openxmlformats.org/officeDocument/2006/relationships/hyperlink" Target="https://www.ameli.fr/paris/medecin/actualites/prevention-de-l-obesite-infantile-le-dispositif-mission-retrouve-ton-cap-se-generalise" TargetMode="Externa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0.png"/><Relationship Id="rId4" Type="http://schemas.openxmlformats.org/officeDocument/2006/relationships/hyperlink" Target="https://www.ameli.fr/paris/exercice-coordonne/sante-prevention/prevention-du-surpoids-et-de-l-obesite-infantile/entrer-dans-le-dispositif-mission-retrouve-ton-cap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MRTC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Point ARS/Normandie Pédiatrie/CSO/Planeth Patients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DCGDR Normandie - </a:t>
            </a:r>
            <a:r>
              <a:rPr lang="fr-FR" dirty="0" smtClean="0"/>
              <a:t>30 </a:t>
            </a:r>
            <a:r>
              <a:rPr lang="fr-FR" dirty="0" smtClean="0"/>
              <a:t>mars 2023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9392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98597" y="494778"/>
            <a:ext cx="11346120" cy="1114817"/>
          </a:xfrm>
        </p:spPr>
        <p:txBody>
          <a:bodyPr/>
          <a:lstStyle/>
          <a:p>
            <a:r>
              <a:rPr lang="fr-FR" dirty="0" smtClean="0"/>
              <a:t>Mission retrouve ton cap</a:t>
            </a:r>
            <a:endParaRPr lang="fr-FR" b="0" dirty="0"/>
          </a:p>
        </p:txBody>
      </p:sp>
      <p:sp>
        <p:nvSpPr>
          <p:cNvPr id="7" name="Rectangle 6"/>
          <p:cNvSpPr/>
          <p:nvPr/>
        </p:nvSpPr>
        <p:spPr>
          <a:xfrm>
            <a:off x="622598" y="1916832"/>
            <a:ext cx="1087320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/>
              <a:t>Plusieurs articles sur le dispositif MRTC ont été publiés</a:t>
            </a:r>
            <a:r>
              <a:rPr lang="fr-FR" sz="1600" dirty="0" smtClean="0"/>
              <a:t>.</a:t>
            </a:r>
          </a:p>
          <a:p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une actualité : </a:t>
            </a:r>
            <a:r>
              <a:rPr lang="fr-FR" sz="1400" dirty="0">
                <a:hlinkClick r:id="rId2"/>
              </a:rPr>
              <a:t>https://www.ameli.fr/paris/</a:t>
            </a:r>
            <a:r>
              <a:rPr lang="fr-FR" sz="1400" dirty="0" err="1">
                <a:hlinkClick r:id="rId2"/>
              </a:rPr>
              <a:t>medecin</a:t>
            </a:r>
            <a:r>
              <a:rPr lang="fr-FR" sz="1400" dirty="0">
                <a:hlinkClick r:id="rId2"/>
              </a:rPr>
              <a:t>/</a:t>
            </a:r>
            <a:r>
              <a:rPr lang="fr-FR" sz="1400" dirty="0" err="1">
                <a:hlinkClick r:id="rId2"/>
              </a:rPr>
              <a:t>actualites</a:t>
            </a:r>
            <a:r>
              <a:rPr lang="fr-FR" sz="1400" dirty="0">
                <a:hlinkClick r:id="rId2"/>
              </a:rPr>
              <a:t>/</a:t>
            </a:r>
            <a:r>
              <a:rPr lang="fr-FR" sz="1400" dirty="0" err="1">
                <a:hlinkClick r:id="rId2"/>
              </a:rPr>
              <a:t>prevention</a:t>
            </a:r>
            <a:r>
              <a:rPr lang="fr-FR" sz="1400" dirty="0">
                <a:hlinkClick r:id="rId2"/>
              </a:rPr>
              <a:t>-de-l-</a:t>
            </a:r>
            <a:r>
              <a:rPr lang="fr-FR" sz="1400" dirty="0" err="1">
                <a:hlinkClick r:id="rId2"/>
              </a:rPr>
              <a:t>obesite</a:t>
            </a:r>
            <a:r>
              <a:rPr lang="fr-FR" sz="1400" dirty="0">
                <a:hlinkClick r:id="rId2"/>
              </a:rPr>
              <a:t>-in</a:t>
            </a:r>
            <a:r>
              <a:rPr lang="fr-FR" sz="1400" dirty="0" smtClean="0">
                <a:hlinkClick r:id="rId2"/>
              </a:rPr>
              <a:t>...</a:t>
            </a:r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un article </a:t>
            </a:r>
            <a:r>
              <a:rPr lang="fr-FR" sz="1400" dirty="0" smtClean="0"/>
              <a:t>publié </a:t>
            </a:r>
            <a:r>
              <a:rPr lang="fr-FR" sz="1400" dirty="0"/>
              <a:t>dans l'espace médecin pour présenter le dispositif : </a:t>
            </a:r>
            <a:r>
              <a:rPr lang="fr-FR" sz="1400" dirty="0">
                <a:hlinkClick r:id="rId3"/>
              </a:rPr>
              <a:t>https://www.ameli.fr/paris/</a:t>
            </a:r>
            <a:r>
              <a:rPr lang="fr-FR" sz="1400" dirty="0" err="1">
                <a:hlinkClick r:id="rId3"/>
              </a:rPr>
              <a:t>medecin</a:t>
            </a:r>
            <a:r>
              <a:rPr lang="fr-FR" sz="1400" dirty="0">
                <a:hlinkClick r:id="rId3"/>
              </a:rPr>
              <a:t>/sante-</a:t>
            </a:r>
            <a:r>
              <a:rPr lang="fr-FR" sz="1400" dirty="0" err="1">
                <a:hlinkClick r:id="rId3"/>
              </a:rPr>
              <a:t>prevention</a:t>
            </a:r>
            <a:r>
              <a:rPr lang="fr-FR" sz="1400" dirty="0">
                <a:hlinkClick r:id="rId3"/>
              </a:rPr>
              <a:t>/enfants-et-</a:t>
            </a:r>
            <a:r>
              <a:rPr lang="fr-FR" sz="1400" dirty="0" err="1">
                <a:hlinkClick r:id="rId3"/>
              </a:rPr>
              <a:t>adolescen</a:t>
            </a:r>
            <a:r>
              <a:rPr lang="fr-FR" sz="1400" dirty="0" smtClean="0">
                <a:hlinkClick r:id="rId3"/>
              </a:rPr>
              <a:t>...</a:t>
            </a:r>
            <a:r>
              <a:rPr lang="fr-FR" sz="14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un article </a:t>
            </a:r>
            <a:r>
              <a:rPr lang="fr-FR" sz="1400" dirty="0" smtClean="0"/>
              <a:t>publié </a:t>
            </a:r>
            <a:r>
              <a:rPr lang="fr-FR" sz="1400" dirty="0"/>
              <a:t>dans l'espace exercice coordonné pour présenter le dispositif et les modalités pour se référencer : </a:t>
            </a:r>
            <a:r>
              <a:rPr lang="fr-FR" sz="1400" u="sng" dirty="0">
                <a:hlinkClick r:id="rId4"/>
              </a:rPr>
              <a:t>https://</a:t>
            </a:r>
            <a:r>
              <a:rPr lang="fr-FR" sz="1400" u="sng" dirty="0" smtClean="0">
                <a:hlinkClick r:id="rId4"/>
              </a:rPr>
              <a:t>www.ameli.fr/paris/exercice-coordonne/sante-prevention/prevention-du-surpoids-et-de-l-obesite-infantile/entrer-dans-le-dispositif-mission-retrouve-ton-cap</a:t>
            </a:r>
            <a:endParaRPr lang="fr-FR" sz="1400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un </a:t>
            </a:r>
            <a:r>
              <a:rPr lang="fr-FR" sz="1400" dirty="0"/>
              <a:t>article a été publié dans la newsletter "3 minutes médecin" de novembre.</a:t>
            </a:r>
            <a:endParaRPr lang="fr-FR" sz="1400" i="1" dirty="0"/>
          </a:p>
          <a:p>
            <a:pPr lvl="0"/>
            <a:endParaRPr lang="fr-FR" sz="1600" i="1" dirty="0"/>
          </a:p>
          <a:p>
            <a:pPr lvl="0"/>
            <a:endParaRPr lang="fr-FR" sz="1600" i="1" dirty="0"/>
          </a:p>
          <a:p>
            <a:pPr marL="342900" indent="-342900">
              <a:buAutoNum type="arabicParenR"/>
            </a:pPr>
            <a:endParaRPr lang="fr-FR" sz="1600" dirty="0" smtClean="0"/>
          </a:p>
          <a:p>
            <a:pPr marL="342900" indent="-342900">
              <a:buAutoNum type="arabicParenR"/>
            </a:pPr>
            <a:endParaRPr lang="fr-FR" sz="16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7" t="36484" r="29476" b="35990"/>
          <a:stretch/>
        </p:blipFill>
        <p:spPr bwMode="auto">
          <a:xfrm>
            <a:off x="1090650" y="4725144"/>
            <a:ext cx="4968552" cy="1933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224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>
          <a:xfrm>
            <a:off x="550590" y="1844824"/>
            <a:ext cx="11140742" cy="3983161"/>
          </a:xfrm>
        </p:spPr>
        <p:txBody>
          <a:bodyPr>
            <a:norm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Un </a:t>
            </a:r>
            <a:r>
              <a:rPr lang="fr-FR" sz="1600" b="1" dirty="0">
                <a:solidFill>
                  <a:schemeClr val="tx1"/>
                </a:solidFill>
              </a:rPr>
              <a:t>atelier presse </a:t>
            </a:r>
            <a:r>
              <a:rPr lang="fr-FR" sz="1600" dirty="0">
                <a:solidFill>
                  <a:schemeClr val="tx1"/>
                </a:solidFill>
              </a:rPr>
              <a:t>pour les médias grand public a eu lieu ce jeudi 30 mars matin à Paris. </a:t>
            </a:r>
          </a:p>
          <a:p>
            <a:r>
              <a:rPr lang="fr-FR" sz="1600" dirty="0">
                <a:solidFill>
                  <a:schemeClr val="tx1"/>
                </a:solidFill>
              </a:rPr>
              <a:t>Intervention de la Cnam, des caisses d'Assurance Maladie expérimentatrices et de professionnels de santé et psychologue ayant assuré la prise en charge des enfants dans le cadre de l'expérimentation.</a:t>
            </a:r>
          </a:p>
          <a:p>
            <a:endParaRPr lang="fr-FR" sz="1600" dirty="0">
              <a:solidFill>
                <a:schemeClr val="tx1"/>
              </a:solidFill>
            </a:endParaRPr>
          </a:p>
          <a:p>
            <a:r>
              <a:rPr lang="fr-FR" sz="1600" dirty="0">
                <a:solidFill>
                  <a:schemeClr val="tx1"/>
                </a:solidFill>
              </a:rPr>
              <a:t>Cet événement sera relayé via un dossier de presse et via les médias propriétaires Assurance Maladie (ameli, compte réseaux sociaux).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3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MISSION RETROUVE TON CAP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14" y="4077072"/>
            <a:ext cx="1790328" cy="238710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229" y="4065240"/>
            <a:ext cx="3198581" cy="239893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846" y="4077072"/>
            <a:ext cx="3182805" cy="238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343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4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SUPPORTS DE COMMUNICATION</a:t>
            </a:r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88" t="19455" r="38663" b="14881"/>
          <a:stretch/>
        </p:blipFill>
        <p:spPr bwMode="auto">
          <a:xfrm>
            <a:off x="455685" y="1848383"/>
            <a:ext cx="3085571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3" t="17886" r="38589" b="21171"/>
          <a:stretch/>
        </p:blipFill>
        <p:spPr bwMode="auto">
          <a:xfrm>
            <a:off x="5938301" y="1844824"/>
            <a:ext cx="3445814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78" t="16768" r="36213" b="3307"/>
          <a:stretch/>
        </p:blipFill>
        <p:spPr bwMode="auto">
          <a:xfrm>
            <a:off x="9535080" y="1876473"/>
            <a:ext cx="2104742" cy="3070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2" t="18026" r="40743" b="4817"/>
          <a:stretch/>
        </p:blipFill>
        <p:spPr bwMode="auto">
          <a:xfrm>
            <a:off x="3502918" y="1725890"/>
            <a:ext cx="2435383" cy="499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72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5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Structures référencées en NORMANDIE au 27/3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105644"/>
              </p:ext>
            </p:extLst>
          </p:nvPr>
        </p:nvGraphicFramePr>
        <p:xfrm>
          <a:off x="550590" y="1916835"/>
          <a:ext cx="11089233" cy="403244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24170"/>
                <a:gridCol w="3809278"/>
                <a:gridCol w="2031615"/>
                <a:gridCol w="2624170"/>
              </a:tblGrid>
              <a:tr h="27451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effectLst/>
                        </a:rPr>
                        <a:t>141-CPAM Caen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effectLst/>
                        </a:rPr>
                        <a:t>PSLA Isigny-sur-mer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SISA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MSP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</a:tr>
              <a:tr h="27451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effectLst/>
                        </a:rPr>
                        <a:t>141-CPAM Caen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effectLst/>
                        </a:rPr>
                        <a:t>PSLA Livarot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effectLst/>
                        </a:rPr>
                        <a:t>SISA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effectLst/>
                        </a:rPr>
                        <a:t>MSP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</a:tr>
              <a:tr h="27451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effectLst/>
                        </a:rPr>
                        <a:t>141-CPAM Caen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effectLst/>
                        </a:rPr>
                        <a:t>SISA Evrecy Santé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SISA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MSP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</a:tr>
              <a:tr h="27451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effectLst/>
                        </a:rPr>
                        <a:t>141-CPAM Caen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Pôle de santé de la Suisse Normande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SISA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MSP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</a:tr>
              <a:tr h="34442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effectLst/>
                        </a:rPr>
                        <a:t>141-CPAM Caen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effectLst/>
                        </a:rPr>
                        <a:t>SISA Condé en Normandie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SISA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MSP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</a:tr>
              <a:tr h="27451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effectLst/>
                        </a:rPr>
                        <a:t>141-CPAM Caen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SISA Saint-Laurent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SISA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MSP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</a:tr>
              <a:tr h="32780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effectLst/>
                        </a:rPr>
                        <a:t>141-CPAM Caen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PSLA Orbec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SISA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MSP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</a:tr>
              <a:tr h="32780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effectLst/>
                        </a:rPr>
                        <a:t>501-CPAM St-Lô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MSP La Vigie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SISA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MSP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</a:tr>
              <a:tr h="32780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effectLst/>
                        </a:rPr>
                        <a:t>501-CPAM St-Lô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effectLst/>
                        </a:rPr>
                        <a:t>pôle de santé du Coutançais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 smtClean="0">
                          <a:effectLst/>
                        </a:rPr>
                        <a:t>SISA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MSP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</a:tr>
              <a:tr h="44487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 smtClean="0">
                          <a:effectLst/>
                        </a:rPr>
                        <a:t>764-CPAMs </a:t>
                      </a:r>
                      <a:r>
                        <a:rPr lang="fr-FR" sz="1400" u="none" strike="noStrike" dirty="0">
                          <a:effectLst/>
                        </a:rPr>
                        <a:t>Seine-Maritime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Maison de santé Saint Eloi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SISA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MSP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</a:tr>
              <a:tr h="37077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 smtClean="0">
                          <a:effectLst/>
                        </a:rPr>
                        <a:t>764-CPAMs </a:t>
                      </a:r>
                      <a:r>
                        <a:rPr lang="fr-FR" sz="1400" u="none" strike="noStrike" dirty="0">
                          <a:effectLst/>
                        </a:rPr>
                        <a:t>Seine-Maritime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MSP Cléaubinoise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SISA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MSP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</a:tr>
              <a:tr h="51639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 smtClean="0">
                          <a:effectLst/>
                        </a:rPr>
                        <a:t>764-CPAMs </a:t>
                      </a:r>
                      <a:r>
                        <a:rPr lang="fr-FR" sz="1400" u="none" strike="noStrike" dirty="0">
                          <a:effectLst/>
                        </a:rPr>
                        <a:t>Seine-Maritime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AMSR - Association Médecine Santé Rouen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>
                          <a:effectLst/>
                        </a:rPr>
                        <a:t>A.M.S.R.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effectLst/>
                        </a:rPr>
                        <a:t>CDS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97" marR="5897" marT="5897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5115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6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Structures référencées </a:t>
            </a:r>
            <a:r>
              <a:rPr lang="fr-FR" dirty="0" smtClean="0"/>
              <a:t>au national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9676141" y="5676405"/>
            <a:ext cx="2185764" cy="906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66" y="1842212"/>
            <a:ext cx="4335117" cy="501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295006" y="2276872"/>
            <a:ext cx="2304256" cy="5106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à"/>
            </a:pPr>
            <a:r>
              <a:rPr lang="fr-FR" sz="1400" dirty="0" smtClean="0">
                <a:solidFill>
                  <a:schemeClr val="tx1"/>
                </a:solidFill>
              </a:rPr>
              <a:t>Au 8 février, 253 structures référencées sur le territoire : 222 MSP et 31 CDS. Et 6 associations expérimentatrices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935259" y="4581128"/>
            <a:ext cx="3168059" cy="13634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10000"/>
              </a:lnSpc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100" dirty="0" smtClean="0"/>
              <a:t>Près de 21% des structures référencées se situent en Occitanie et près de 19% en PACA et près de 12 % dans le NPDC et en IDF</a:t>
            </a:r>
          </a:p>
          <a:p>
            <a:pPr marL="171450" indent="-171450">
              <a:lnSpc>
                <a:spcPct val="110000"/>
              </a:lnSpc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100" dirty="0" smtClean="0"/>
              <a:t>1 MSP référencée en Corse </a:t>
            </a:r>
          </a:p>
          <a:p>
            <a:pPr marL="171450" indent="-171450">
              <a:lnSpc>
                <a:spcPct val="110000"/>
              </a:lnSpc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100" dirty="0" smtClean="0"/>
              <a:t>Pas de référencement dans les DROM</a:t>
            </a:r>
            <a:endParaRPr lang="fr-FR" sz="1100" dirty="0"/>
          </a:p>
        </p:txBody>
      </p:sp>
      <p:pic>
        <p:nvPicPr>
          <p:cNvPr id="9" name="Image 8" descr="Z:\DPPS\Dossiers partagés\NUTRITION OBESITE\MRTC_expérimentation prév obésité de l'enfant\Généralisation\Référencement structures\Liste structures référencées\Cartographies\Février\MRTC départemen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318" y="1752871"/>
            <a:ext cx="4493341" cy="49055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8014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>
                <a:solidFill>
                  <a:srgbClr val="0C419A"/>
                </a:solidFill>
              </a:rPr>
              <a:pPr/>
              <a:t>7</a:t>
            </a:fld>
            <a:endParaRPr lang="fr-FR" dirty="0">
              <a:solidFill>
                <a:srgbClr val="0C419A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Structures référencées au national</a:t>
            </a:r>
          </a:p>
        </p:txBody>
      </p:sp>
      <p:sp>
        <p:nvSpPr>
          <p:cNvPr id="5" name="Rectangle 4"/>
          <p:cNvSpPr/>
          <p:nvPr/>
        </p:nvSpPr>
        <p:spPr>
          <a:xfrm>
            <a:off x="9676141" y="5676405"/>
            <a:ext cx="2185764" cy="906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43" y="1717805"/>
            <a:ext cx="4305735" cy="4981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4439022" y="2276872"/>
            <a:ext cx="2520280" cy="110030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buClr>
                <a:schemeClr val="accent6">
                  <a:lumMod val="75000"/>
                </a:schemeClr>
              </a:buClr>
            </a:pPr>
            <a:r>
              <a:rPr lang="fr-FR" sz="1100" dirty="0"/>
              <a:t>Ce qui représente </a:t>
            </a:r>
            <a:r>
              <a:rPr lang="fr-FR" sz="1100" dirty="0" smtClean="0"/>
              <a:t>:</a:t>
            </a:r>
          </a:p>
          <a:p>
            <a:pPr marL="171450" indent="-171450">
              <a:lnSpc>
                <a:spcPct val="110000"/>
              </a:lnSpc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100" dirty="0" smtClean="0"/>
              <a:t>respectivement </a:t>
            </a:r>
            <a:r>
              <a:rPr lang="fr-FR" sz="1100" dirty="0"/>
              <a:t>en Occitanie et en PACA </a:t>
            </a:r>
            <a:r>
              <a:rPr lang="fr-FR" sz="1100" dirty="0" smtClean="0"/>
              <a:t>15% </a:t>
            </a:r>
            <a:r>
              <a:rPr lang="fr-FR" sz="1100" dirty="0"/>
              <a:t>et </a:t>
            </a:r>
            <a:r>
              <a:rPr lang="fr-FR" sz="1100" dirty="0" smtClean="0"/>
              <a:t>21% </a:t>
            </a:r>
            <a:r>
              <a:rPr lang="fr-FR" sz="1100" dirty="0"/>
              <a:t>des structures </a:t>
            </a:r>
            <a:r>
              <a:rPr lang="fr-FR" sz="1100" dirty="0" smtClean="0"/>
              <a:t>conventionnées de leur territoire </a:t>
            </a:r>
            <a:endParaRPr lang="fr-FR" sz="1100" dirty="0"/>
          </a:p>
          <a:p>
            <a:pPr marL="171450" indent="-171450">
              <a:lnSpc>
                <a:spcPct val="110000"/>
              </a:lnSpc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100" dirty="0"/>
              <a:t>7% dans le NPDC </a:t>
            </a:r>
            <a:r>
              <a:rPr lang="fr-FR" sz="1100" dirty="0" smtClean="0"/>
              <a:t>et 4% en IDF</a:t>
            </a:r>
          </a:p>
        </p:txBody>
      </p:sp>
      <p:pic>
        <p:nvPicPr>
          <p:cNvPr id="9" name="Image 8" descr="Z:\DPPS\Dossiers partagés\NUTRITION OBESITE\MRTC_expérimentation prév obésité de l'enfant\Généralisation\Référencement structures\Liste structures référencées\Cartographies\Février\% structures MRTC sur conventionnées départemen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305" y="1700808"/>
            <a:ext cx="4797007" cy="50157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25447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éc2020-MASQUE PPT de l'Assurance Maladie Réseau">
  <a:themeElements>
    <a:clrScheme name="CNAM">
      <a:dk1>
        <a:srgbClr val="0C419A"/>
      </a:dk1>
      <a:lt1>
        <a:sysClr val="window" lastClr="FFFFFF"/>
      </a:lt1>
      <a:dk2>
        <a:srgbClr val="007FAD"/>
      </a:dk2>
      <a:lt2>
        <a:srgbClr val="545859"/>
      </a:lt2>
      <a:accent1>
        <a:srgbClr val="298478"/>
      </a:accent1>
      <a:accent2>
        <a:srgbClr val="C74E5A"/>
      </a:accent2>
      <a:accent3>
        <a:srgbClr val="007FAD"/>
      </a:accent3>
      <a:accent4>
        <a:srgbClr val="A05EB5"/>
      </a:accent4>
      <a:accent5>
        <a:srgbClr val="5E74B8"/>
      </a:accent5>
      <a:accent6>
        <a:srgbClr val="E11A81"/>
      </a:accent6>
      <a:hlink>
        <a:srgbClr val="0C419A"/>
      </a:hlink>
      <a:folHlink>
        <a:srgbClr val="5458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NAM_Template_PowerPoint_v4" id="{26C22B8F-5E05-F14C-9CB3-B37F511AC7C6}" vid="{59AAAB99-C36C-9647-8E13-E76025E32F41}"/>
    </a:ext>
  </a:extLst>
</a:theme>
</file>

<file path=ppt/theme/theme2.xml><?xml version="1.0" encoding="utf-8"?>
<a:theme xmlns:a="http://schemas.openxmlformats.org/drawingml/2006/main" name="1_déc2020-MASQUE PPT de l'Assurance Maladie Réseau">
  <a:themeElements>
    <a:clrScheme name="CNAM">
      <a:dk1>
        <a:srgbClr val="0C419A"/>
      </a:dk1>
      <a:lt1>
        <a:sysClr val="window" lastClr="FFFFFF"/>
      </a:lt1>
      <a:dk2>
        <a:srgbClr val="007FAD"/>
      </a:dk2>
      <a:lt2>
        <a:srgbClr val="545859"/>
      </a:lt2>
      <a:accent1>
        <a:srgbClr val="298478"/>
      </a:accent1>
      <a:accent2>
        <a:srgbClr val="C74E5A"/>
      </a:accent2>
      <a:accent3>
        <a:srgbClr val="007FAD"/>
      </a:accent3>
      <a:accent4>
        <a:srgbClr val="A05EB5"/>
      </a:accent4>
      <a:accent5>
        <a:srgbClr val="5E74B8"/>
      </a:accent5>
      <a:accent6>
        <a:srgbClr val="E11A81"/>
      </a:accent6>
      <a:hlink>
        <a:srgbClr val="0C419A"/>
      </a:hlink>
      <a:folHlink>
        <a:srgbClr val="5458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NAM_Template_PowerPoint_v4" id="{26C22B8F-5E05-F14C-9CB3-B37F511AC7C6}" vid="{59AAAB99-C36C-9647-8E13-E76025E32F41}"/>
    </a:ext>
  </a:extLst>
</a:theme>
</file>

<file path=ppt/theme/theme3.xml><?xml version="1.0" encoding="utf-8"?>
<a:theme xmlns:a="http://schemas.openxmlformats.org/drawingml/2006/main" name="2_déc2020-MASQUE PPT de l'Assurance Maladie Réseau">
  <a:themeElements>
    <a:clrScheme name="CNAM">
      <a:dk1>
        <a:srgbClr val="0C419A"/>
      </a:dk1>
      <a:lt1>
        <a:sysClr val="window" lastClr="FFFFFF"/>
      </a:lt1>
      <a:dk2>
        <a:srgbClr val="007FAD"/>
      </a:dk2>
      <a:lt2>
        <a:srgbClr val="545859"/>
      </a:lt2>
      <a:accent1>
        <a:srgbClr val="298478"/>
      </a:accent1>
      <a:accent2>
        <a:srgbClr val="C74E5A"/>
      </a:accent2>
      <a:accent3>
        <a:srgbClr val="007FAD"/>
      </a:accent3>
      <a:accent4>
        <a:srgbClr val="A05EB5"/>
      </a:accent4>
      <a:accent5>
        <a:srgbClr val="5E74B8"/>
      </a:accent5>
      <a:accent6>
        <a:srgbClr val="E11A81"/>
      </a:accent6>
      <a:hlink>
        <a:srgbClr val="0C419A"/>
      </a:hlink>
      <a:folHlink>
        <a:srgbClr val="5458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NAM_Template_PowerPoint_v4" id="{26C22B8F-5E05-F14C-9CB3-B37F511AC7C6}" vid="{59AAAB99-C36C-9647-8E13-E76025E32F41}"/>
    </a:ext>
  </a:extLst>
</a:theme>
</file>

<file path=ppt/theme/theme4.xml><?xml version="1.0" encoding="utf-8"?>
<a:theme xmlns:a="http://schemas.openxmlformats.org/drawingml/2006/main" name="3_déc2020-MASQUE PPT de l'Assurance Maladie Réseau">
  <a:themeElements>
    <a:clrScheme name="CNAM">
      <a:dk1>
        <a:srgbClr val="0C419A"/>
      </a:dk1>
      <a:lt1>
        <a:sysClr val="window" lastClr="FFFFFF"/>
      </a:lt1>
      <a:dk2>
        <a:srgbClr val="007FAD"/>
      </a:dk2>
      <a:lt2>
        <a:srgbClr val="545859"/>
      </a:lt2>
      <a:accent1>
        <a:srgbClr val="298478"/>
      </a:accent1>
      <a:accent2>
        <a:srgbClr val="C74E5A"/>
      </a:accent2>
      <a:accent3>
        <a:srgbClr val="007FAD"/>
      </a:accent3>
      <a:accent4>
        <a:srgbClr val="A05EB5"/>
      </a:accent4>
      <a:accent5>
        <a:srgbClr val="5E74B8"/>
      </a:accent5>
      <a:accent6>
        <a:srgbClr val="E11A81"/>
      </a:accent6>
      <a:hlink>
        <a:srgbClr val="0C419A"/>
      </a:hlink>
      <a:folHlink>
        <a:srgbClr val="5458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NAM_Template_PowerPoint_v4" id="{26C22B8F-5E05-F14C-9CB3-B37F511AC7C6}" vid="{59AAAB99-C36C-9647-8E13-E76025E32F41}"/>
    </a:ext>
  </a:extLst>
</a:theme>
</file>

<file path=ppt/theme/theme5.xml><?xml version="1.0" encoding="utf-8"?>
<a:theme xmlns:a="http://schemas.openxmlformats.org/drawingml/2006/main" name="4_déc2020-MASQUE PPT de l'Assurance Maladie Réseau">
  <a:themeElements>
    <a:clrScheme name="CNAM">
      <a:dk1>
        <a:srgbClr val="0C419A"/>
      </a:dk1>
      <a:lt1>
        <a:sysClr val="window" lastClr="FFFFFF"/>
      </a:lt1>
      <a:dk2>
        <a:srgbClr val="007FAD"/>
      </a:dk2>
      <a:lt2>
        <a:srgbClr val="545859"/>
      </a:lt2>
      <a:accent1>
        <a:srgbClr val="298478"/>
      </a:accent1>
      <a:accent2>
        <a:srgbClr val="C74E5A"/>
      </a:accent2>
      <a:accent3>
        <a:srgbClr val="007FAD"/>
      </a:accent3>
      <a:accent4>
        <a:srgbClr val="A05EB5"/>
      </a:accent4>
      <a:accent5>
        <a:srgbClr val="5E74B8"/>
      </a:accent5>
      <a:accent6>
        <a:srgbClr val="E11A81"/>
      </a:accent6>
      <a:hlink>
        <a:srgbClr val="0C419A"/>
      </a:hlink>
      <a:folHlink>
        <a:srgbClr val="5458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NAM_Template_PowerPoint_v4" id="{26C22B8F-5E05-F14C-9CB3-B37F511AC7C6}" vid="{59AAAB99-C36C-9647-8E13-E76025E32F41}"/>
    </a:ext>
  </a:extLst>
</a:theme>
</file>

<file path=ppt/theme/theme6.xml><?xml version="1.0" encoding="utf-8"?>
<a:theme xmlns:a="http://schemas.openxmlformats.org/drawingml/2006/main" name="5_déc2020-MASQUE PPT de l'Assurance Maladie Réseau">
  <a:themeElements>
    <a:clrScheme name="CNAM">
      <a:dk1>
        <a:srgbClr val="0C419A"/>
      </a:dk1>
      <a:lt1>
        <a:sysClr val="window" lastClr="FFFFFF"/>
      </a:lt1>
      <a:dk2>
        <a:srgbClr val="007FAD"/>
      </a:dk2>
      <a:lt2>
        <a:srgbClr val="545859"/>
      </a:lt2>
      <a:accent1>
        <a:srgbClr val="298478"/>
      </a:accent1>
      <a:accent2>
        <a:srgbClr val="C74E5A"/>
      </a:accent2>
      <a:accent3>
        <a:srgbClr val="007FAD"/>
      </a:accent3>
      <a:accent4>
        <a:srgbClr val="A05EB5"/>
      </a:accent4>
      <a:accent5>
        <a:srgbClr val="5E74B8"/>
      </a:accent5>
      <a:accent6>
        <a:srgbClr val="E11A81"/>
      </a:accent6>
      <a:hlink>
        <a:srgbClr val="0C419A"/>
      </a:hlink>
      <a:folHlink>
        <a:srgbClr val="5458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NAM_Template_PowerPoint_v4" id="{26C22B8F-5E05-F14C-9CB3-B37F511AC7C6}" vid="{59AAAB99-C36C-9647-8E13-E76025E32F41}"/>
    </a:ext>
  </a:extLst>
</a:theme>
</file>

<file path=ppt/theme/theme7.xml><?xml version="1.0" encoding="utf-8"?>
<a:theme xmlns:a="http://schemas.openxmlformats.org/drawingml/2006/main" name="8_masque PPT V3">
  <a:themeElements>
    <a:clrScheme name="CNAM">
      <a:dk1>
        <a:srgbClr val="0C419A"/>
      </a:dk1>
      <a:lt1>
        <a:sysClr val="window" lastClr="FFFFFF"/>
      </a:lt1>
      <a:dk2>
        <a:srgbClr val="007FAD"/>
      </a:dk2>
      <a:lt2>
        <a:srgbClr val="545859"/>
      </a:lt2>
      <a:accent1>
        <a:srgbClr val="298478"/>
      </a:accent1>
      <a:accent2>
        <a:srgbClr val="C74E5A"/>
      </a:accent2>
      <a:accent3>
        <a:srgbClr val="007FAD"/>
      </a:accent3>
      <a:accent4>
        <a:srgbClr val="A05EB5"/>
      </a:accent4>
      <a:accent5>
        <a:srgbClr val="5E74B8"/>
      </a:accent5>
      <a:accent6>
        <a:srgbClr val="E11A81"/>
      </a:accent6>
      <a:hlink>
        <a:srgbClr val="0C419A"/>
      </a:hlink>
      <a:folHlink>
        <a:srgbClr val="5458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NAM_Template_PowerPoint_v4" id="{26C22B8F-5E05-F14C-9CB3-B37F511AC7C6}" vid="{59AAAB99-C36C-9647-8E13-E76025E32F41}"/>
    </a:ext>
  </a:extLst>
</a:theme>
</file>

<file path=ppt/theme/theme8.xml><?xml version="1.0" encoding="utf-8"?>
<a:theme xmlns:a="http://schemas.openxmlformats.org/drawingml/2006/main" name="6_déc2020-MASQUE PPT de l'Assurance Maladie Réseau">
  <a:themeElements>
    <a:clrScheme name="CNAM">
      <a:dk1>
        <a:srgbClr val="0C419A"/>
      </a:dk1>
      <a:lt1>
        <a:sysClr val="window" lastClr="FFFFFF"/>
      </a:lt1>
      <a:dk2>
        <a:srgbClr val="007FAD"/>
      </a:dk2>
      <a:lt2>
        <a:srgbClr val="545859"/>
      </a:lt2>
      <a:accent1>
        <a:srgbClr val="298478"/>
      </a:accent1>
      <a:accent2>
        <a:srgbClr val="C74E5A"/>
      </a:accent2>
      <a:accent3>
        <a:srgbClr val="007FAD"/>
      </a:accent3>
      <a:accent4>
        <a:srgbClr val="A05EB5"/>
      </a:accent4>
      <a:accent5>
        <a:srgbClr val="5E74B8"/>
      </a:accent5>
      <a:accent6>
        <a:srgbClr val="E11A81"/>
      </a:accent6>
      <a:hlink>
        <a:srgbClr val="0C419A"/>
      </a:hlink>
      <a:folHlink>
        <a:srgbClr val="5458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NAM_Template_PowerPoint_v4" id="{26C22B8F-5E05-F14C-9CB3-B37F511AC7C6}" vid="{59AAAB99-C36C-9647-8E13-E76025E32F41}"/>
    </a:ext>
  </a:extLst>
</a:theme>
</file>

<file path=ppt/theme/theme9.xml><?xml version="1.0" encoding="utf-8"?>
<a:theme xmlns:a="http://schemas.openxmlformats.org/drawingml/2006/main" name="7_déc2020-MASQUE PPT de l'Assurance Maladie Réseau">
  <a:themeElements>
    <a:clrScheme name="CNAM">
      <a:dk1>
        <a:srgbClr val="0C419A"/>
      </a:dk1>
      <a:lt1>
        <a:sysClr val="window" lastClr="FFFFFF"/>
      </a:lt1>
      <a:dk2>
        <a:srgbClr val="007FAD"/>
      </a:dk2>
      <a:lt2>
        <a:srgbClr val="545859"/>
      </a:lt2>
      <a:accent1>
        <a:srgbClr val="298478"/>
      </a:accent1>
      <a:accent2>
        <a:srgbClr val="C74E5A"/>
      </a:accent2>
      <a:accent3>
        <a:srgbClr val="007FAD"/>
      </a:accent3>
      <a:accent4>
        <a:srgbClr val="A05EB5"/>
      </a:accent4>
      <a:accent5>
        <a:srgbClr val="5E74B8"/>
      </a:accent5>
      <a:accent6>
        <a:srgbClr val="E11A81"/>
      </a:accent6>
      <a:hlink>
        <a:srgbClr val="0C419A"/>
      </a:hlink>
      <a:folHlink>
        <a:srgbClr val="5458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NAM_Template_PowerPoint_v4" id="{26C22B8F-5E05-F14C-9CB3-B37F511AC7C6}" vid="{59AAAB99-C36C-9647-8E13-E76025E32F41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5846</TotalTime>
  <Words>368</Words>
  <Application>Microsoft Office PowerPoint</Application>
  <PresentationFormat>Personnalisé</PresentationFormat>
  <Paragraphs>85</Paragraphs>
  <Slides>7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9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7" baseType="lpstr">
      <vt:lpstr>déc2020-MASQUE PPT de l'Assurance Maladie Réseau</vt:lpstr>
      <vt:lpstr>1_déc2020-MASQUE PPT de l'Assurance Maladie Réseau</vt:lpstr>
      <vt:lpstr>2_déc2020-MASQUE PPT de l'Assurance Maladie Réseau</vt:lpstr>
      <vt:lpstr>3_déc2020-MASQUE PPT de l'Assurance Maladie Réseau</vt:lpstr>
      <vt:lpstr>4_déc2020-MASQUE PPT de l'Assurance Maladie Réseau</vt:lpstr>
      <vt:lpstr>5_déc2020-MASQUE PPT de l'Assurance Maladie Réseau</vt:lpstr>
      <vt:lpstr>8_masque PPT V3</vt:lpstr>
      <vt:lpstr>6_déc2020-MASQUE PPT de l'Assurance Maladie Réseau</vt:lpstr>
      <vt:lpstr>7_déc2020-MASQUE PPT de l'Assurance Maladie Réseau</vt:lpstr>
      <vt:lpstr>Diapositive think-cell</vt:lpstr>
      <vt:lpstr>MRTC</vt:lpstr>
      <vt:lpstr>Mission retrouve ton cap</vt:lpstr>
      <vt:lpstr>MISSION RETROUVE TON CAP</vt:lpstr>
      <vt:lpstr>SUPPORTS DE COMMUNICATION</vt:lpstr>
      <vt:lpstr>Structures référencées en NORMANDIE au 27/3</vt:lpstr>
      <vt:lpstr>Structures référencées au national</vt:lpstr>
      <vt:lpstr>Structures référencées au national</vt:lpstr>
    </vt:vector>
  </TitlesOfParts>
  <Company>CNAMTS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EXUPERE ANGELIQUE (DRSM NORMANDIE)</dc:creator>
  <cp:lastModifiedBy>BENOIT HUGO (DRSM NORMANDIE)</cp:lastModifiedBy>
  <cp:revision>603</cp:revision>
  <cp:lastPrinted>2023-01-26T13:58:44Z</cp:lastPrinted>
  <dcterms:created xsi:type="dcterms:W3CDTF">2021-02-22T10:38:57Z</dcterms:created>
  <dcterms:modified xsi:type="dcterms:W3CDTF">2023-03-30T13:57:46Z</dcterms:modified>
</cp:coreProperties>
</file>