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49EF9-BA50-4AA5-9590-6C3451688B02}" type="datetimeFigureOut">
              <a:rPr lang="fr-FR" smtClean="0"/>
              <a:t>08/02/2023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45F1B-E7A1-45AD-AA4F-E83C5BA229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439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1770063" y="14288"/>
            <a:ext cx="5953126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2484438" y="36196"/>
            <a:ext cx="4038600" cy="3908425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7E9814-87AB-4675-9FE0-588BC85E71A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6481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1544638" y="87313"/>
            <a:ext cx="5130801" cy="2887662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2063614" y="87313"/>
            <a:ext cx="4459424" cy="3908425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7E9814-87AB-4675-9FE0-588BC85E71A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9593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1673225" y="0"/>
            <a:ext cx="5556250" cy="31257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2332038" y="34971"/>
            <a:ext cx="4191000" cy="3908425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7E9814-87AB-4675-9FE0-588BC85E71A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729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1562100" y="87313"/>
            <a:ext cx="5199063" cy="2925762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2255838" y="135347"/>
            <a:ext cx="4267200" cy="3908425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7E9814-87AB-4675-9FE0-588BC85E71A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044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1560513" y="23813"/>
            <a:ext cx="5588001" cy="314325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2484438" y="162719"/>
            <a:ext cx="4191000" cy="3908425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7E9814-87AB-4675-9FE0-588BC85E71A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990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1670050" y="87313"/>
            <a:ext cx="5953125" cy="33496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2603500" y="87313"/>
            <a:ext cx="3919537" cy="3908425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7E9814-87AB-4675-9FE0-588BC85E71A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004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6500" y="1366306"/>
            <a:ext cx="12540343" cy="9427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3001" y="2492338"/>
            <a:ext cx="10327341" cy="11239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93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86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79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72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66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59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52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45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8E495-8222-44ED-B90D-AB8CDEFDCCF6}" type="datetime1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LIVRET PAAM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837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A187D-CB6C-4593-A5B3-D0C9F9C9ACC8}" type="datetime1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LIVRET PAAM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01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413" y="2826278"/>
            <a:ext cx="12540343" cy="873540"/>
          </a:xfrm>
        </p:spPr>
        <p:txBody>
          <a:bodyPr anchor="t"/>
          <a:lstStyle>
            <a:lvl1pPr algn="l">
              <a:defRPr sz="256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5413" y="1864163"/>
            <a:ext cx="12540343" cy="962115"/>
          </a:xfrm>
        </p:spPr>
        <p:txBody>
          <a:bodyPr anchor="b"/>
          <a:lstStyle>
            <a:lvl1pPr marL="0" indent="0">
              <a:buNone/>
              <a:defRPr sz="1283">
                <a:solidFill>
                  <a:schemeClr val="tx1">
                    <a:tint val="75000"/>
                  </a:schemeClr>
                </a:solidFill>
              </a:defRPr>
            </a:lvl1pPr>
            <a:lvl2pPr marL="293232" indent="0">
              <a:buNone/>
              <a:defRPr sz="1155">
                <a:solidFill>
                  <a:schemeClr val="tx1">
                    <a:tint val="75000"/>
                  </a:schemeClr>
                </a:solidFill>
              </a:defRPr>
            </a:lvl2pPr>
            <a:lvl3pPr marL="586465" indent="0">
              <a:buNone/>
              <a:defRPr sz="1026">
                <a:solidFill>
                  <a:schemeClr val="tx1">
                    <a:tint val="75000"/>
                  </a:schemeClr>
                </a:solidFill>
              </a:defRPr>
            </a:lvl3pPr>
            <a:lvl4pPr marL="879697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4pPr>
            <a:lvl5pPr marL="1172929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5pPr>
            <a:lvl6pPr marL="1466161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6pPr>
            <a:lvl7pPr marL="1759393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7pPr>
            <a:lvl8pPr marL="2052626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8pPr>
            <a:lvl9pPr marL="2345858" indent="0">
              <a:buNone/>
              <a:defRPr sz="8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F3615-DF64-430B-B643-FA7C70FEFA72}" type="datetime1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LIVRET PAAM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40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7667" y="1026257"/>
            <a:ext cx="6516061" cy="2902637"/>
          </a:xfrm>
        </p:spPr>
        <p:txBody>
          <a:bodyPr/>
          <a:lstStyle>
            <a:lvl1pPr>
              <a:defRPr sz="1796"/>
            </a:lvl1pPr>
            <a:lvl2pPr>
              <a:defRPr sz="1539"/>
            </a:lvl2pPr>
            <a:lvl3pPr>
              <a:defRPr sz="1283"/>
            </a:lvl3pPr>
            <a:lvl4pPr>
              <a:defRPr sz="1155"/>
            </a:lvl4pPr>
            <a:lvl5pPr>
              <a:defRPr sz="1155"/>
            </a:lvl5pPr>
            <a:lvl6pPr>
              <a:defRPr sz="1155"/>
            </a:lvl6pPr>
            <a:lvl7pPr>
              <a:defRPr sz="1155"/>
            </a:lvl7pPr>
            <a:lvl8pPr>
              <a:defRPr sz="1155"/>
            </a:lvl8pPr>
            <a:lvl9pPr>
              <a:defRPr sz="11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99617" y="1026257"/>
            <a:ext cx="6516061" cy="2902637"/>
          </a:xfrm>
        </p:spPr>
        <p:txBody>
          <a:bodyPr/>
          <a:lstStyle>
            <a:lvl1pPr>
              <a:defRPr sz="1796"/>
            </a:lvl1pPr>
            <a:lvl2pPr>
              <a:defRPr sz="1539"/>
            </a:lvl2pPr>
            <a:lvl3pPr>
              <a:defRPr sz="1283"/>
            </a:lvl3pPr>
            <a:lvl4pPr>
              <a:defRPr sz="1155"/>
            </a:lvl4pPr>
            <a:lvl5pPr>
              <a:defRPr sz="1155"/>
            </a:lvl5pPr>
            <a:lvl6pPr>
              <a:defRPr sz="1155"/>
            </a:lvl6pPr>
            <a:lvl7pPr>
              <a:defRPr sz="1155"/>
            </a:lvl7pPr>
            <a:lvl8pPr>
              <a:defRPr sz="1155"/>
            </a:lvl8pPr>
            <a:lvl9pPr>
              <a:defRPr sz="11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2295E-D2A3-4D5E-A16B-882B60473F4B}" type="datetime1">
              <a:rPr lang="en-US" smtClean="0"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LIVRET PAAM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66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7667" y="984514"/>
            <a:ext cx="6518623" cy="410299"/>
          </a:xfrm>
        </p:spPr>
        <p:txBody>
          <a:bodyPr anchor="b"/>
          <a:lstStyle>
            <a:lvl1pPr marL="0" indent="0">
              <a:buNone/>
              <a:defRPr sz="1539" b="1"/>
            </a:lvl1pPr>
            <a:lvl2pPr marL="293232" indent="0">
              <a:buNone/>
              <a:defRPr sz="1283" b="1"/>
            </a:lvl2pPr>
            <a:lvl3pPr marL="586465" indent="0">
              <a:buNone/>
              <a:defRPr sz="1155" b="1"/>
            </a:lvl3pPr>
            <a:lvl4pPr marL="879697" indent="0">
              <a:buNone/>
              <a:defRPr sz="1026" b="1"/>
            </a:lvl4pPr>
            <a:lvl5pPr marL="1172929" indent="0">
              <a:buNone/>
              <a:defRPr sz="1026" b="1"/>
            </a:lvl5pPr>
            <a:lvl6pPr marL="1466161" indent="0">
              <a:buNone/>
              <a:defRPr sz="1026" b="1"/>
            </a:lvl6pPr>
            <a:lvl7pPr marL="1759393" indent="0">
              <a:buNone/>
              <a:defRPr sz="1026" b="1"/>
            </a:lvl7pPr>
            <a:lvl8pPr marL="2052626" indent="0">
              <a:buNone/>
              <a:defRPr sz="1026" b="1"/>
            </a:lvl8pPr>
            <a:lvl9pPr marL="2345858" indent="0">
              <a:buNone/>
              <a:defRPr sz="102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7667" y="1394813"/>
            <a:ext cx="6518623" cy="2534080"/>
          </a:xfrm>
        </p:spPr>
        <p:txBody>
          <a:bodyPr/>
          <a:lstStyle>
            <a:lvl1pPr>
              <a:defRPr sz="1539"/>
            </a:lvl1pPr>
            <a:lvl2pPr>
              <a:defRPr sz="1283"/>
            </a:lvl2pPr>
            <a:lvl3pPr>
              <a:defRPr sz="1155"/>
            </a:lvl3pPr>
            <a:lvl4pPr>
              <a:defRPr sz="1026"/>
            </a:lvl4pPr>
            <a:lvl5pPr>
              <a:defRPr sz="1026"/>
            </a:lvl5pPr>
            <a:lvl6pPr>
              <a:defRPr sz="1026"/>
            </a:lvl6pPr>
            <a:lvl7pPr>
              <a:defRPr sz="1026"/>
            </a:lvl7pPr>
            <a:lvl8pPr>
              <a:defRPr sz="1026"/>
            </a:lvl8pPr>
            <a:lvl9pPr>
              <a:defRPr sz="10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94495" y="984514"/>
            <a:ext cx="6521183" cy="410299"/>
          </a:xfrm>
        </p:spPr>
        <p:txBody>
          <a:bodyPr anchor="b"/>
          <a:lstStyle>
            <a:lvl1pPr marL="0" indent="0">
              <a:buNone/>
              <a:defRPr sz="1539" b="1"/>
            </a:lvl1pPr>
            <a:lvl2pPr marL="293232" indent="0">
              <a:buNone/>
              <a:defRPr sz="1283" b="1"/>
            </a:lvl2pPr>
            <a:lvl3pPr marL="586465" indent="0">
              <a:buNone/>
              <a:defRPr sz="1155" b="1"/>
            </a:lvl3pPr>
            <a:lvl4pPr marL="879697" indent="0">
              <a:buNone/>
              <a:defRPr sz="1026" b="1"/>
            </a:lvl4pPr>
            <a:lvl5pPr marL="1172929" indent="0">
              <a:buNone/>
              <a:defRPr sz="1026" b="1"/>
            </a:lvl5pPr>
            <a:lvl6pPr marL="1466161" indent="0">
              <a:buNone/>
              <a:defRPr sz="1026" b="1"/>
            </a:lvl6pPr>
            <a:lvl7pPr marL="1759393" indent="0">
              <a:buNone/>
              <a:defRPr sz="1026" b="1"/>
            </a:lvl7pPr>
            <a:lvl8pPr marL="2052626" indent="0">
              <a:buNone/>
              <a:defRPr sz="1026" b="1"/>
            </a:lvl8pPr>
            <a:lvl9pPr marL="2345858" indent="0">
              <a:buNone/>
              <a:defRPr sz="102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94495" y="1394813"/>
            <a:ext cx="6521183" cy="2534080"/>
          </a:xfrm>
        </p:spPr>
        <p:txBody>
          <a:bodyPr/>
          <a:lstStyle>
            <a:lvl1pPr>
              <a:defRPr sz="1539"/>
            </a:lvl1pPr>
            <a:lvl2pPr>
              <a:defRPr sz="1283"/>
            </a:lvl2pPr>
            <a:lvl3pPr>
              <a:defRPr sz="1155"/>
            </a:lvl3pPr>
            <a:lvl4pPr>
              <a:defRPr sz="1026"/>
            </a:lvl4pPr>
            <a:lvl5pPr>
              <a:defRPr sz="1026"/>
            </a:lvl5pPr>
            <a:lvl6pPr>
              <a:defRPr sz="1026"/>
            </a:lvl6pPr>
            <a:lvl7pPr>
              <a:defRPr sz="1026"/>
            </a:lvl7pPr>
            <a:lvl8pPr>
              <a:defRPr sz="1026"/>
            </a:lvl8pPr>
            <a:lvl9pPr>
              <a:defRPr sz="10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C85C-1859-43D4-9E62-9BDBBF0BD222}" type="datetime1">
              <a:rPr lang="en-US" smtClean="0"/>
              <a:t>2/8/2023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LIVRET PAAM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43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B569-2AB2-4CDC-8BE1-F8345395E186}" type="datetime1">
              <a:rPr lang="en-US" smtClean="0"/>
              <a:t>2/8/2023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LIVRET PAAM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3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D74C-6DF7-4E94-B278-9E5EC6D06C79}" type="datetime1">
              <a:rPr lang="en-US" smtClean="0"/>
              <a:t>2/8/2023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LIVRET PAAM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33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668" y="175116"/>
            <a:ext cx="4853749" cy="745258"/>
          </a:xfrm>
        </p:spPr>
        <p:txBody>
          <a:bodyPr anchor="b"/>
          <a:lstStyle>
            <a:lvl1pPr algn="l">
              <a:defRPr sz="12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8148" y="175116"/>
            <a:ext cx="8247529" cy="3753778"/>
          </a:xfrm>
        </p:spPr>
        <p:txBody>
          <a:bodyPr/>
          <a:lstStyle>
            <a:lvl1pPr>
              <a:defRPr sz="2052"/>
            </a:lvl1pPr>
            <a:lvl2pPr>
              <a:defRPr sz="1796"/>
            </a:lvl2pPr>
            <a:lvl3pPr>
              <a:defRPr sz="1539"/>
            </a:lvl3pPr>
            <a:lvl4pPr>
              <a:defRPr sz="1283"/>
            </a:lvl4pPr>
            <a:lvl5pPr>
              <a:defRPr sz="1283"/>
            </a:lvl5pPr>
            <a:lvl6pPr>
              <a:defRPr sz="1283"/>
            </a:lvl6pPr>
            <a:lvl7pPr>
              <a:defRPr sz="1283"/>
            </a:lvl7pPr>
            <a:lvl8pPr>
              <a:defRPr sz="1283"/>
            </a:lvl8pPr>
            <a:lvl9pPr>
              <a:defRPr sz="128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7668" y="920373"/>
            <a:ext cx="4853749" cy="3008520"/>
          </a:xfrm>
        </p:spPr>
        <p:txBody>
          <a:bodyPr/>
          <a:lstStyle>
            <a:lvl1pPr marL="0" indent="0">
              <a:buNone/>
              <a:defRPr sz="898"/>
            </a:lvl1pPr>
            <a:lvl2pPr marL="293232" indent="0">
              <a:buNone/>
              <a:defRPr sz="769"/>
            </a:lvl2pPr>
            <a:lvl3pPr marL="586465" indent="0">
              <a:buNone/>
              <a:defRPr sz="641"/>
            </a:lvl3pPr>
            <a:lvl4pPr marL="879697" indent="0">
              <a:buNone/>
              <a:defRPr sz="577"/>
            </a:lvl4pPr>
            <a:lvl5pPr marL="1172929" indent="0">
              <a:buNone/>
              <a:defRPr sz="577"/>
            </a:lvl5pPr>
            <a:lvl6pPr marL="1466161" indent="0">
              <a:buNone/>
              <a:defRPr sz="577"/>
            </a:lvl6pPr>
            <a:lvl7pPr marL="1759393" indent="0">
              <a:buNone/>
              <a:defRPr sz="577"/>
            </a:lvl7pPr>
            <a:lvl8pPr marL="2052626" indent="0">
              <a:buNone/>
              <a:defRPr sz="577"/>
            </a:lvl8pPr>
            <a:lvl9pPr marL="2345858" indent="0">
              <a:buNone/>
              <a:defRPr sz="5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F48CD-B683-45BA-B4F7-C468C18733AD}" type="datetime1">
              <a:rPr lang="en-US" smtClean="0"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LIVRET PAAM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22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1758" y="3078770"/>
            <a:ext cx="8852007" cy="363466"/>
          </a:xfrm>
        </p:spPr>
        <p:txBody>
          <a:bodyPr anchor="b"/>
          <a:lstStyle>
            <a:lvl1pPr algn="l">
              <a:defRPr sz="12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91758" y="392992"/>
            <a:ext cx="8852007" cy="2638945"/>
          </a:xfrm>
        </p:spPr>
        <p:txBody>
          <a:bodyPr/>
          <a:lstStyle>
            <a:lvl1pPr marL="0" indent="0">
              <a:buNone/>
              <a:defRPr sz="2052"/>
            </a:lvl1pPr>
            <a:lvl2pPr marL="293232" indent="0">
              <a:buNone/>
              <a:defRPr sz="1796"/>
            </a:lvl2pPr>
            <a:lvl3pPr marL="586465" indent="0">
              <a:buNone/>
              <a:defRPr sz="1539"/>
            </a:lvl3pPr>
            <a:lvl4pPr marL="879697" indent="0">
              <a:buNone/>
              <a:defRPr sz="1283"/>
            </a:lvl4pPr>
            <a:lvl5pPr marL="1172929" indent="0">
              <a:buNone/>
              <a:defRPr sz="1283"/>
            </a:lvl5pPr>
            <a:lvl6pPr marL="1466161" indent="0">
              <a:buNone/>
              <a:defRPr sz="1283"/>
            </a:lvl6pPr>
            <a:lvl7pPr marL="1759393" indent="0">
              <a:buNone/>
              <a:defRPr sz="1283"/>
            </a:lvl7pPr>
            <a:lvl8pPr marL="2052626" indent="0">
              <a:buNone/>
              <a:defRPr sz="1283"/>
            </a:lvl8pPr>
            <a:lvl9pPr marL="2345858" indent="0">
              <a:buNone/>
              <a:defRPr sz="128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91758" y="3442236"/>
            <a:ext cx="8852007" cy="516182"/>
          </a:xfrm>
        </p:spPr>
        <p:txBody>
          <a:bodyPr/>
          <a:lstStyle>
            <a:lvl1pPr marL="0" indent="0">
              <a:buNone/>
              <a:defRPr sz="898"/>
            </a:lvl1pPr>
            <a:lvl2pPr marL="293232" indent="0">
              <a:buNone/>
              <a:defRPr sz="769"/>
            </a:lvl2pPr>
            <a:lvl3pPr marL="586465" indent="0">
              <a:buNone/>
              <a:defRPr sz="641"/>
            </a:lvl3pPr>
            <a:lvl4pPr marL="879697" indent="0">
              <a:buNone/>
              <a:defRPr sz="577"/>
            </a:lvl4pPr>
            <a:lvl5pPr marL="1172929" indent="0">
              <a:buNone/>
              <a:defRPr sz="577"/>
            </a:lvl5pPr>
            <a:lvl6pPr marL="1466161" indent="0">
              <a:buNone/>
              <a:defRPr sz="577"/>
            </a:lvl6pPr>
            <a:lvl7pPr marL="1759393" indent="0">
              <a:buNone/>
              <a:defRPr sz="577"/>
            </a:lvl7pPr>
            <a:lvl8pPr marL="2052626" indent="0">
              <a:buNone/>
              <a:defRPr sz="577"/>
            </a:lvl8pPr>
            <a:lvl9pPr marL="2345858" indent="0">
              <a:buNone/>
              <a:defRPr sz="57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B7215-6553-4EA1-91EF-E09B41B37E39}" type="datetime1">
              <a:rPr lang="en-US" smtClean="0"/>
              <a:t>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LIVRET PAAM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35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A8DF-F1A6-41EA-87D3-FC70691B9AD0}" type="datetime1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LIVRET PAAM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57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6175" y="176135"/>
            <a:ext cx="3319503" cy="375275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7667" y="176135"/>
            <a:ext cx="9712619" cy="375275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CA5BA-FAAD-4F53-BC8F-A16E1EA695A5}" type="datetime1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LIVRET PAAM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7668" y="176134"/>
            <a:ext cx="13278010" cy="733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7668" y="1026257"/>
            <a:ext cx="13278010" cy="2902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7668" y="4076520"/>
            <a:ext cx="3442447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1D278-7CB5-4AFB-A790-AC1D4C2723B2}" type="datetime1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0726" y="4076520"/>
            <a:ext cx="4671893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LIVRET PAAM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73231" y="4076520"/>
            <a:ext cx="3442447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1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586465" rtl="0" eaLnBrk="1" latinLnBrk="0" hangingPunct="1">
        <a:spcBef>
          <a:spcPct val="0"/>
        </a:spcBef>
        <a:buNone/>
        <a:defRPr sz="2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9924" indent="-219924" algn="l" defTabSz="586465" rtl="0" eaLnBrk="1" latinLnBrk="0" hangingPunct="1">
        <a:spcBef>
          <a:spcPct val="20000"/>
        </a:spcBef>
        <a:buFont typeface="Arial" pitchFamily="34" charset="0"/>
        <a:buChar char="•"/>
        <a:defRPr sz="2052" kern="1200">
          <a:solidFill>
            <a:schemeClr val="tx1"/>
          </a:solidFill>
          <a:latin typeface="+mn-lt"/>
          <a:ea typeface="+mn-ea"/>
          <a:cs typeface="+mn-cs"/>
        </a:defRPr>
      </a:lvl1pPr>
      <a:lvl2pPr marL="476502" indent="-183270" algn="l" defTabSz="586465" rtl="0" eaLnBrk="1" latinLnBrk="0" hangingPunct="1">
        <a:spcBef>
          <a:spcPct val="20000"/>
        </a:spcBef>
        <a:buFont typeface="Arial" pitchFamily="34" charset="0"/>
        <a:buChar char="–"/>
        <a:defRPr sz="1796" kern="1200">
          <a:solidFill>
            <a:schemeClr val="tx1"/>
          </a:solidFill>
          <a:latin typeface="+mn-lt"/>
          <a:ea typeface="+mn-ea"/>
          <a:cs typeface="+mn-cs"/>
        </a:defRPr>
      </a:lvl2pPr>
      <a:lvl3pPr marL="733081" indent="-146616" algn="l" defTabSz="586465" rtl="0" eaLnBrk="1" latinLnBrk="0" hangingPunct="1">
        <a:spcBef>
          <a:spcPct val="20000"/>
        </a:spcBef>
        <a:buFont typeface="Arial" pitchFamily="34" charset="0"/>
        <a:buChar char="•"/>
        <a:defRPr sz="1539" kern="1200">
          <a:solidFill>
            <a:schemeClr val="tx1"/>
          </a:solidFill>
          <a:latin typeface="+mn-lt"/>
          <a:ea typeface="+mn-ea"/>
          <a:cs typeface="+mn-cs"/>
        </a:defRPr>
      </a:lvl3pPr>
      <a:lvl4pPr marL="1026313" indent="-146616" algn="l" defTabSz="586465" rtl="0" eaLnBrk="1" latinLnBrk="0" hangingPunct="1">
        <a:spcBef>
          <a:spcPct val="20000"/>
        </a:spcBef>
        <a:buFont typeface="Arial" pitchFamily="34" charset="0"/>
        <a:buChar char="–"/>
        <a:defRPr sz="1283" kern="1200">
          <a:solidFill>
            <a:schemeClr val="tx1"/>
          </a:solidFill>
          <a:latin typeface="+mn-lt"/>
          <a:ea typeface="+mn-ea"/>
          <a:cs typeface="+mn-cs"/>
        </a:defRPr>
      </a:lvl4pPr>
      <a:lvl5pPr marL="1319545" indent="-146616" algn="l" defTabSz="586465" rtl="0" eaLnBrk="1" latinLnBrk="0" hangingPunct="1">
        <a:spcBef>
          <a:spcPct val="20000"/>
        </a:spcBef>
        <a:buFont typeface="Arial" pitchFamily="34" charset="0"/>
        <a:buChar char="»"/>
        <a:defRPr sz="1283" kern="1200">
          <a:solidFill>
            <a:schemeClr val="tx1"/>
          </a:solidFill>
          <a:latin typeface="+mn-lt"/>
          <a:ea typeface="+mn-ea"/>
          <a:cs typeface="+mn-cs"/>
        </a:defRPr>
      </a:lvl5pPr>
      <a:lvl6pPr marL="1612777" indent="-146616" algn="l" defTabSz="586465" rtl="0" eaLnBrk="1" latinLnBrk="0" hangingPunct="1">
        <a:spcBef>
          <a:spcPct val="20000"/>
        </a:spcBef>
        <a:buFont typeface="Arial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6pPr>
      <a:lvl7pPr marL="1906010" indent="-146616" algn="l" defTabSz="586465" rtl="0" eaLnBrk="1" latinLnBrk="0" hangingPunct="1">
        <a:spcBef>
          <a:spcPct val="20000"/>
        </a:spcBef>
        <a:buFont typeface="Arial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7pPr>
      <a:lvl8pPr marL="2199242" indent="-146616" algn="l" defTabSz="586465" rtl="0" eaLnBrk="1" latinLnBrk="0" hangingPunct="1">
        <a:spcBef>
          <a:spcPct val="20000"/>
        </a:spcBef>
        <a:buFont typeface="Arial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8pPr>
      <a:lvl9pPr marL="2492474" indent="-146616" algn="l" defTabSz="586465" rtl="0" eaLnBrk="1" latinLnBrk="0" hangingPunct="1">
        <a:spcBef>
          <a:spcPct val="20000"/>
        </a:spcBef>
        <a:buFont typeface="Arial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6465" rtl="0" eaLnBrk="1" latinLnBrk="0" hangingPunct="1">
        <a:defRPr sz="1155" kern="1200">
          <a:solidFill>
            <a:schemeClr val="tx1"/>
          </a:solidFill>
          <a:latin typeface="+mn-lt"/>
          <a:ea typeface="+mn-ea"/>
          <a:cs typeface="+mn-cs"/>
        </a:defRPr>
      </a:lvl1pPr>
      <a:lvl2pPr marL="293232" algn="l" defTabSz="586465" rtl="0" eaLnBrk="1" latinLnBrk="0" hangingPunct="1">
        <a:defRPr sz="1155" kern="1200">
          <a:solidFill>
            <a:schemeClr val="tx1"/>
          </a:solidFill>
          <a:latin typeface="+mn-lt"/>
          <a:ea typeface="+mn-ea"/>
          <a:cs typeface="+mn-cs"/>
        </a:defRPr>
      </a:lvl2pPr>
      <a:lvl3pPr marL="586465" algn="l" defTabSz="586465" rtl="0" eaLnBrk="1" latinLnBrk="0" hangingPunct="1">
        <a:defRPr sz="1155" kern="1200">
          <a:solidFill>
            <a:schemeClr val="tx1"/>
          </a:solidFill>
          <a:latin typeface="+mn-lt"/>
          <a:ea typeface="+mn-ea"/>
          <a:cs typeface="+mn-cs"/>
        </a:defRPr>
      </a:lvl3pPr>
      <a:lvl4pPr marL="879697" algn="l" defTabSz="586465" rtl="0" eaLnBrk="1" latinLnBrk="0" hangingPunct="1">
        <a:defRPr sz="1155" kern="1200">
          <a:solidFill>
            <a:schemeClr val="tx1"/>
          </a:solidFill>
          <a:latin typeface="+mn-lt"/>
          <a:ea typeface="+mn-ea"/>
          <a:cs typeface="+mn-cs"/>
        </a:defRPr>
      </a:lvl4pPr>
      <a:lvl5pPr marL="1172929" algn="l" defTabSz="586465" rtl="0" eaLnBrk="1" latinLnBrk="0" hangingPunct="1">
        <a:defRPr sz="1155" kern="1200">
          <a:solidFill>
            <a:schemeClr val="tx1"/>
          </a:solidFill>
          <a:latin typeface="+mn-lt"/>
          <a:ea typeface="+mn-ea"/>
          <a:cs typeface="+mn-cs"/>
        </a:defRPr>
      </a:lvl5pPr>
      <a:lvl6pPr marL="1466161" algn="l" defTabSz="586465" rtl="0" eaLnBrk="1" latinLnBrk="0" hangingPunct="1">
        <a:defRPr sz="1155" kern="1200">
          <a:solidFill>
            <a:schemeClr val="tx1"/>
          </a:solidFill>
          <a:latin typeface="+mn-lt"/>
          <a:ea typeface="+mn-ea"/>
          <a:cs typeface="+mn-cs"/>
        </a:defRPr>
      </a:lvl6pPr>
      <a:lvl7pPr marL="1759393" algn="l" defTabSz="586465" rtl="0" eaLnBrk="1" latinLnBrk="0" hangingPunct="1">
        <a:defRPr sz="1155" kern="1200">
          <a:solidFill>
            <a:schemeClr val="tx1"/>
          </a:solidFill>
          <a:latin typeface="+mn-lt"/>
          <a:ea typeface="+mn-ea"/>
          <a:cs typeface="+mn-cs"/>
        </a:defRPr>
      </a:lvl7pPr>
      <a:lvl8pPr marL="2052626" algn="l" defTabSz="586465" rtl="0" eaLnBrk="1" latinLnBrk="0" hangingPunct="1">
        <a:defRPr sz="1155" kern="1200">
          <a:solidFill>
            <a:schemeClr val="tx1"/>
          </a:solidFill>
          <a:latin typeface="+mn-lt"/>
          <a:ea typeface="+mn-ea"/>
          <a:cs typeface="+mn-cs"/>
        </a:defRPr>
      </a:lvl8pPr>
      <a:lvl9pPr marL="2345858" algn="l" defTabSz="586465" rtl="0" eaLnBrk="1" latinLnBrk="0" hangingPunct="1">
        <a:defRPr sz="11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svg"/><Relationship Id="rId5" Type="http://schemas.openxmlformats.org/officeDocument/2006/relationships/image" Target="../media/image2.png"/><Relationship Id="rId10" Type="http://schemas.openxmlformats.org/officeDocument/2006/relationships/image" Target="../media/image128.svg"/><Relationship Id="rId4" Type="http://schemas.openxmlformats.org/officeDocument/2006/relationships/image" Target="../media/image122.sv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svg"/><Relationship Id="rId5" Type="http://schemas.openxmlformats.org/officeDocument/2006/relationships/image" Target="../media/image1.png"/><Relationship Id="rId4" Type="http://schemas.openxmlformats.org/officeDocument/2006/relationships/image" Target="../media/image12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sv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svg"/><Relationship Id="rId5" Type="http://schemas.openxmlformats.org/officeDocument/2006/relationships/image" Target="../media/image1.png"/><Relationship Id="rId10" Type="http://schemas.openxmlformats.org/officeDocument/2006/relationships/image" Target="../media/image134.svg"/><Relationship Id="rId4" Type="http://schemas.openxmlformats.org/officeDocument/2006/relationships/image" Target="../media/image130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svg"/><Relationship Id="rId5" Type="http://schemas.openxmlformats.org/officeDocument/2006/relationships/image" Target="../media/image6.png"/><Relationship Id="rId4" Type="http://schemas.openxmlformats.org/officeDocument/2006/relationships/image" Target="../media/image12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14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svg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openxmlformats.org/officeDocument/2006/relationships/image" Target="../media/image142.svg"/><Relationship Id="rId4" Type="http://schemas.openxmlformats.org/officeDocument/2006/relationships/image" Target="../media/image136.sv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26861" y="230879"/>
            <a:ext cx="190572" cy="19057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075357" y="230879"/>
            <a:ext cx="190572" cy="19057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022147" y="230879"/>
            <a:ext cx="4148495" cy="190572"/>
            <a:chOff x="0" y="0"/>
            <a:chExt cx="5411443" cy="2485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11443" cy="248589"/>
            </a:xfrm>
            <a:custGeom>
              <a:avLst/>
              <a:gdLst/>
              <a:ahLst/>
              <a:cxnLst/>
              <a:rect l="l" t="t" r="r" b="b"/>
              <a:pathLst>
                <a:path w="5411443" h="248589">
                  <a:moveTo>
                    <a:pt x="0" y="0"/>
                  </a:moveTo>
                  <a:lnTo>
                    <a:pt x="5411443" y="0"/>
                  </a:lnTo>
                  <a:lnTo>
                    <a:pt x="5411443" y="248589"/>
                  </a:lnTo>
                  <a:lnTo>
                    <a:pt x="0" y="24858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4159196" y="553527"/>
            <a:ext cx="3878765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586465">
              <a:lnSpc>
                <a:spcPts val="3207"/>
              </a:lnSpc>
            </a:pPr>
            <a:r>
              <a:rPr lang="fr-FR" sz="3207" dirty="0" err="1">
                <a:solidFill>
                  <a:srgbClr val="D8714B"/>
                </a:solidFill>
                <a:latin typeface="Lazydog"/>
              </a:rPr>
              <a:t>qUE</a:t>
            </a:r>
            <a:r>
              <a:rPr lang="fr-FR" sz="3207" dirty="0">
                <a:solidFill>
                  <a:srgbClr val="D8714B"/>
                </a:solidFill>
                <a:latin typeface="Lazydog"/>
              </a:rPr>
              <a:t> RETENIR?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94345" y="286663"/>
            <a:ext cx="1938655" cy="8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586465">
              <a:lnSpc>
                <a:spcPts val="705"/>
              </a:lnSpc>
            </a:pPr>
            <a:r>
              <a:rPr lang="en-US" sz="705">
                <a:solidFill>
                  <a:srgbClr val="384254"/>
                </a:solidFill>
                <a:latin typeface="Lazydog"/>
              </a:rPr>
              <a:t>DÉBRIEFING DU PAAM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39156" y="286705"/>
            <a:ext cx="1940110" cy="8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586465">
              <a:lnSpc>
                <a:spcPts val="705"/>
              </a:lnSpc>
            </a:pPr>
            <a:r>
              <a:rPr lang="en-US" sz="705">
                <a:solidFill>
                  <a:srgbClr val="384254"/>
                </a:solidFill>
                <a:latin typeface="Lazydog"/>
              </a:rPr>
              <a:t>06/22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58468" y="971410"/>
            <a:ext cx="387803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586465">
              <a:lnSpc>
                <a:spcPts val="1025"/>
              </a:lnSpc>
            </a:pPr>
            <a:r>
              <a:rPr lang="en-US" sz="1025" dirty="0">
                <a:solidFill>
                  <a:srgbClr val="384254"/>
                </a:solidFill>
                <a:latin typeface="Lazydog Italics"/>
              </a:rPr>
              <a:t>INDIQUEZ QUI EST LA CIBLE DE PAAM POUR VOTRE SERVICE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926861" y="-35349"/>
            <a:ext cx="4430712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586465">
              <a:lnSpc>
                <a:spcPts val="2873"/>
              </a:lnSpc>
            </a:pPr>
            <a:endParaRPr lang="en-US" sz="769" dirty="0">
              <a:solidFill>
                <a:srgbClr val="000000"/>
              </a:solidFill>
              <a:latin typeface="Open Sans"/>
            </a:endParaRPr>
          </a:p>
          <a:p>
            <a:pPr algn="ctr" defTabSz="586465">
              <a:lnSpc>
                <a:spcPts val="2873"/>
              </a:lnSpc>
            </a:pPr>
            <a:endParaRPr lang="en-US" sz="769" dirty="0">
              <a:solidFill>
                <a:srgbClr val="000000"/>
              </a:solidFill>
              <a:latin typeface="Open Sans"/>
            </a:endParaRPr>
          </a:p>
          <a:p>
            <a:pPr algn="ctr" defTabSz="586465">
              <a:lnSpc>
                <a:spcPts val="2873"/>
              </a:lnSpc>
            </a:pPr>
            <a:endParaRPr lang="en-US" sz="769" dirty="0">
              <a:solidFill>
                <a:srgbClr val="000000"/>
              </a:solidFill>
              <a:latin typeface="Open Sans"/>
            </a:endParaRPr>
          </a:p>
          <a:p>
            <a:pPr algn="ctr" defTabSz="586465">
              <a:lnSpc>
                <a:spcPts val="2873"/>
              </a:lnSpc>
            </a:pPr>
            <a:endParaRPr lang="en-US" sz="769" dirty="0">
              <a:solidFill>
                <a:srgbClr val="000000"/>
              </a:solidFill>
              <a:latin typeface="Open Sans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4510360" y="2913039"/>
            <a:ext cx="3493493" cy="3776749"/>
            <a:chOff x="70913" y="65501"/>
            <a:chExt cx="7263014" cy="7851907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-62626">
              <a:off x="70913" y="65501"/>
              <a:ext cx="7263014" cy="7851907"/>
            </a:xfrm>
            <a:prstGeom prst="rect">
              <a:avLst/>
            </a:prstGeom>
          </p:spPr>
        </p:pic>
        <p:sp>
          <p:nvSpPr>
            <p:cNvPr id="15" name="TextBox 15"/>
            <p:cNvSpPr txBox="1"/>
            <p:nvPr/>
          </p:nvSpPr>
          <p:spPr>
            <a:xfrm>
              <a:off x="1046899" y="1488843"/>
              <a:ext cx="5931326" cy="57588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586465">
                <a:lnSpc>
                  <a:spcPts val="1797"/>
                </a:lnSpc>
              </a:pPr>
              <a:r>
                <a:rPr lang="fr-FR" sz="913" dirty="0">
                  <a:solidFill>
                    <a:srgbClr val="545454"/>
                  </a:solidFill>
                  <a:latin typeface="Special Elite"/>
                </a:rPr>
                <a:t>Insérez votre texte ici</a:t>
              </a:r>
            </a:p>
            <a:p>
              <a:pPr defTabSz="586465">
                <a:lnSpc>
                  <a:spcPts val="1797"/>
                </a:lnSpc>
              </a:pPr>
              <a:endParaRPr lang="en-US" sz="91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1797"/>
                </a:lnSpc>
              </a:pPr>
              <a:endParaRPr lang="en-US" sz="91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1797"/>
                </a:lnSpc>
              </a:pPr>
              <a:endParaRPr lang="en-US" sz="91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1797"/>
                </a:lnSpc>
              </a:pPr>
              <a:endParaRPr lang="en-US" sz="91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1797"/>
                </a:lnSpc>
              </a:pPr>
              <a:endParaRPr lang="en-US" sz="91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1797"/>
                </a:lnSpc>
              </a:pPr>
              <a:endParaRPr lang="en-US" sz="91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1797"/>
                </a:lnSpc>
              </a:pPr>
              <a:endParaRPr lang="en-US" sz="91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1797"/>
                </a:lnSpc>
              </a:pPr>
              <a:endParaRPr lang="en-US" sz="91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1797"/>
                </a:lnSpc>
              </a:pPr>
              <a:endParaRPr lang="en-US" sz="91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1797"/>
                </a:lnSpc>
              </a:pPr>
              <a:endParaRPr lang="en-US" sz="91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1797"/>
                </a:lnSpc>
              </a:pPr>
              <a:endParaRPr lang="en-US" sz="913" dirty="0">
                <a:solidFill>
                  <a:srgbClr val="545454"/>
                </a:solidFill>
                <a:latin typeface="Special Elite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674895" y="2995823"/>
            <a:ext cx="968600" cy="682863"/>
            <a:chOff x="0" y="0"/>
            <a:chExt cx="2013731" cy="1419680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013731" cy="1419680"/>
            </a:xfrm>
            <a:prstGeom prst="rect">
              <a:avLst/>
            </a:prstGeom>
          </p:spPr>
        </p:pic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30027" y="152392"/>
              <a:ext cx="519814" cy="551926"/>
            </a:xfrm>
            <a:prstGeom prst="rect">
              <a:avLst/>
            </a:prstGeom>
          </p:spPr>
        </p:pic>
        <p:sp>
          <p:nvSpPr>
            <p:cNvPr id="19" name="TextBox 19"/>
            <p:cNvSpPr txBox="1"/>
            <p:nvPr/>
          </p:nvSpPr>
          <p:spPr>
            <a:xfrm>
              <a:off x="133312" y="753818"/>
              <a:ext cx="1880419" cy="6398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65">
                <a:lnSpc>
                  <a:spcPts val="1169"/>
                </a:lnSpc>
              </a:pPr>
              <a:r>
                <a:rPr lang="en-US" sz="1169" dirty="0">
                  <a:solidFill>
                    <a:srgbClr val="384254"/>
                  </a:solidFill>
                  <a:latin typeface="Lazydog"/>
                </a:rPr>
                <a:t>CE QUI VA BIEN</a:t>
              </a:r>
            </a:p>
          </p:txBody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823179" y="1284581"/>
            <a:ext cx="4631955" cy="179383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4075723" y="355591"/>
            <a:ext cx="4047037" cy="0"/>
          </a:xfrm>
          <a:prstGeom prst="line">
            <a:avLst/>
          </a:prstGeom>
          <a:ln w="9525" cap="rnd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>
            <a:off x="4257939" y="1511042"/>
            <a:ext cx="3778566" cy="0"/>
          </a:xfrm>
          <a:prstGeom prst="line">
            <a:avLst/>
          </a:prstGeom>
          <a:ln w="9525" cap="rnd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26" name="TextBox 26"/>
          <p:cNvSpPr txBox="1"/>
          <p:nvPr/>
        </p:nvSpPr>
        <p:spPr>
          <a:xfrm>
            <a:off x="3926862" y="1321233"/>
            <a:ext cx="4243781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586465">
              <a:lnSpc>
                <a:spcPts val="1975"/>
              </a:lnSpc>
            </a:pPr>
            <a:r>
              <a:rPr lang="fr-FR" sz="898" dirty="0">
                <a:solidFill>
                  <a:prstClr val="white">
                    <a:lumMod val="50000"/>
                  </a:prstClr>
                </a:solidFill>
                <a:latin typeface="Open Sans Light"/>
              </a:rPr>
              <a:t>Activités du service, Patients retenus, Pathologies, Médicaments</a:t>
            </a:r>
          </a:p>
          <a:p>
            <a:pPr algn="ctr" defTabSz="586465">
              <a:lnSpc>
                <a:spcPts val="1975"/>
              </a:lnSpc>
            </a:pPr>
            <a:endParaRPr lang="fr-FR" sz="1410" dirty="0">
              <a:solidFill>
                <a:srgbClr val="000000"/>
              </a:solidFill>
              <a:latin typeface="Open Sans Light"/>
            </a:endParaRPr>
          </a:p>
          <a:p>
            <a:pPr algn="ctr" defTabSz="586465">
              <a:lnSpc>
                <a:spcPts val="1975"/>
              </a:lnSpc>
            </a:pPr>
            <a:endParaRPr lang="en-US" sz="1410" dirty="0">
              <a:solidFill>
                <a:srgbClr val="000000"/>
              </a:solidFill>
              <a:latin typeface="Open Sans Light"/>
            </a:endParaRPr>
          </a:p>
          <a:p>
            <a:pPr algn="ctr" defTabSz="586465">
              <a:lnSpc>
                <a:spcPts val="1975"/>
              </a:lnSpc>
            </a:pPr>
            <a:endParaRPr lang="en-US" sz="1410" dirty="0">
              <a:solidFill>
                <a:srgbClr val="000000"/>
              </a:solidFill>
              <a:latin typeface="Open Sans Light"/>
            </a:endParaRPr>
          </a:p>
          <a:p>
            <a:pPr algn="ctr" defTabSz="586465">
              <a:lnSpc>
                <a:spcPts val="1975"/>
              </a:lnSpc>
            </a:pPr>
            <a:endParaRPr lang="en-US" sz="1410" dirty="0">
              <a:solidFill>
                <a:srgbClr val="000000"/>
              </a:solidFill>
              <a:latin typeface="Open Sans Light"/>
            </a:endParaRPr>
          </a:p>
          <a:p>
            <a:pPr algn="ctr" defTabSz="586465">
              <a:lnSpc>
                <a:spcPts val="1975"/>
              </a:lnSpc>
            </a:pPr>
            <a:endParaRPr lang="en-US" sz="1410" dirty="0">
              <a:solidFill>
                <a:srgbClr val="000000"/>
              </a:solidFill>
              <a:latin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870368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26861" y="230879"/>
            <a:ext cx="190572" cy="19057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075357" y="230879"/>
            <a:ext cx="190572" cy="19057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022147" y="230879"/>
            <a:ext cx="4148495" cy="190572"/>
            <a:chOff x="0" y="0"/>
            <a:chExt cx="5411443" cy="2485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11443" cy="248589"/>
            </a:xfrm>
            <a:custGeom>
              <a:avLst/>
              <a:gdLst/>
              <a:ahLst/>
              <a:cxnLst/>
              <a:rect l="l" t="t" r="r" b="b"/>
              <a:pathLst>
                <a:path w="5411443" h="248589">
                  <a:moveTo>
                    <a:pt x="0" y="0"/>
                  </a:moveTo>
                  <a:lnTo>
                    <a:pt x="5411443" y="0"/>
                  </a:lnTo>
                  <a:lnTo>
                    <a:pt x="5411443" y="248589"/>
                  </a:lnTo>
                  <a:lnTo>
                    <a:pt x="0" y="24858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4159196" y="553527"/>
            <a:ext cx="3878765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586465">
              <a:lnSpc>
                <a:spcPts val="3207"/>
              </a:lnSpc>
            </a:pPr>
            <a:r>
              <a:rPr lang="en-US" sz="3207">
                <a:solidFill>
                  <a:srgbClr val="D8714B"/>
                </a:solidFill>
                <a:latin typeface="Lazydog"/>
              </a:rPr>
              <a:t>qUE RETENIR?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94345" y="286663"/>
            <a:ext cx="1938655" cy="8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586465">
              <a:lnSpc>
                <a:spcPts val="705"/>
              </a:lnSpc>
            </a:pPr>
            <a:r>
              <a:rPr lang="en-US" sz="705">
                <a:solidFill>
                  <a:srgbClr val="384254"/>
                </a:solidFill>
                <a:latin typeface="Lazydog"/>
              </a:rPr>
              <a:t>DÉBRIEFING DU PAAM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39156" y="286705"/>
            <a:ext cx="1940110" cy="8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586465">
              <a:lnSpc>
                <a:spcPts val="705"/>
              </a:lnSpc>
            </a:pPr>
            <a:r>
              <a:rPr lang="en-US" sz="705">
                <a:solidFill>
                  <a:srgbClr val="384254"/>
                </a:solidFill>
                <a:latin typeface="Lazydog"/>
              </a:rPr>
              <a:t>06/22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58468" y="971410"/>
            <a:ext cx="3878037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586465">
              <a:lnSpc>
                <a:spcPts val="1025"/>
              </a:lnSpc>
            </a:pPr>
            <a:r>
              <a:rPr lang="en-US" sz="1025" dirty="0">
                <a:solidFill>
                  <a:srgbClr val="384254"/>
                </a:solidFill>
                <a:latin typeface="Lazydog Italics"/>
              </a:rPr>
              <a:t>INDIQUEZ QUI EST LA CIBLE DE PAAM POUR VOTRE SERVICE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672894" y="1175719"/>
            <a:ext cx="968600" cy="682863"/>
            <a:chOff x="0" y="0"/>
            <a:chExt cx="2013731" cy="1419680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013731" cy="1419680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0" y="238411"/>
              <a:ext cx="2013363" cy="9598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65">
                <a:lnSpc>
                  <a:spcPts val="1178"/>
                </a:lnSpc>
              </a:pPr>
              <a:r>
                <a:rPr lang="en-US" sz="1178">
                  <a:solidFill>
                    <a:srgbClr val="384254"/>
                  </a:solidFill>
                  <a:latin typeface="Lazydog Italics"/>
                </a:rPr>
                <a:t>BONNES PRATIQUES A GARDER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966217" y="1919369"/>
            <a:ext cx="4030931" cy="4357763"/>
            <a:chOff x="81823" y="75577"/>
            <a:chExt cx="8380355" cy="9059843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-62626">
              <a:off x="81823" y="75577"/>
              <a:ext cx="8380355" cy="9059843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207955" y="1727408"/>
              <a:ext cx="6843801" cy="67186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586465">
                <a:lnSpc>
                  <a:spcPts val="2074"/>
                </a:lnSpc>
              </a:pPr>
              <a:r>
                <a:rPr lang="fr-FR" sz="1053" dirty="0">
                  <a:solidFill>
                    <a:srgbClr val="545454"/>
                  </a:solidFill>
                  <a:latin typeface="Special Elite"/>
                </a:rPr>
                <a:t>Insérez votre texte ici</a:t>
              </a:r>
            </a:p>
            <a:p>
              <a:pPr defTabSz="586465">
                <a:lnSpc>
                  <a:spcPts val="2074"/>
                </a:lnSpc>
              </a:pPr>
              <a:endParaRPr lang="en-US" sz="105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074"/>
                </a:lnSpc>
              </a:pPr>
              <a:endParaRPr lang="en-US" sz="105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074"/>
                </a:lnSpc>
              </a:pPr>
              <a:endParaRPr lang="en-US" sz="105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074"/>
                </a:lnSpc>
              </a:pPr>
              <a:endParaRPr lang="en-US" sz="105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074"/>
                </a:lnSpc>
              </a:pPr>
              <a:endParaRPr lang="en-US" sz="105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074"/>
                </a:lnSpc>
              </a:pPr>
              <a:endParaRPr lang="en-US" sz="105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074"/>
                </a:lnSpc>
              </a:pPr>
              <a:endParaRPr lang="en-US" sz="105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074"/>
                </a:lnSpc>
              </a:pPr>
              <a:endParaRPr lang="en-US" sz="105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074"/>
                </a:lnSpc>
              </a:pPr>
              <a:endParaRPr lang="en-US" sz="105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074"/>
                </a:lnSpc>
              </a:pPr>
              <a:endParaRPr lang="en-US" sz="105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074"/>
                </a:lnSpc>
              </a:pPr>
              <a:endParaRPr lang="en-US" sz="1053" dirty="0">
                <a:solidFill>
                  <a:srgbClr val="545454"/>
                </a:solidFill>
                <a:latin typeface="Special Elite"/>
              </a:endParaRPr>
            </a:p>
          </p:txBody>
        </p:sp>
      </p:grpSp>
      <p:sp>
        <p:nvSpPr>
          <p:cNvPr id="19" name="AutoShape 19"/>
          <p:cNvSpPr/>
          <p:nvPr/>
        </p:nvSpPr>
        <p:spPr>
          <a:xfrm>
            <a:off x="4075723" y="355591"/>
            <a:ext cx="4047037" cy="0"/>
          </a:xfrm>
          <a:prstGeom prst="line">
            <a:avLst/>
          </a:prstGeom>
          <a:ln w="9525" cap="rnd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3552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26861" y="230879"/>
            <a:ext cx="190572" cy="19057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075357" y="230879"/>
            <a:ext cx="190572" cy="19057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022147" y="230879"/>
            <a:ext cx="4148495" cy="190572"/>
            <a:chOff x="0" y="0"/>
            <a:chExt cx="5411443" cy="2485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11443" cy="248589"/>
            </a:xfrm>
            <a:custGeom>
              <a:avLst/>
              <a:gdLst/>
              <a:ahLst/>
              <a:cxnLst/>
              <a:rect l="l" t="t" r="r" b="b"/>
              <a:pathLst>
                <a:path w="5411443" h="248589">
                  <a:moveTo>
                    <a:pt x="0" y="0"/>
                  </a:moveTo>
                  <a:lnTo>
                    <a:pt x="5411443" y="0"/>
                  </a:lnTo>
                  <a:lnTo>
                    <a:pt x="5411443" y="248589"/>
                  </a:lnTo>
                  <a:lnTo>
                    <a:pt x="0" y="24858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210579" y="4119746"/>
            <a:ext cx="2826654" cy="699597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196592" y="470321"/>
            <a:ext cx="3878765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586465">
              <a:lnSpc>
                <a:spcPts val="3207"/>
              </a:lnSpc>
            </a:pPr>
            <a:r>
              <a:rPr lang="en-US" sz="3207">
                <a:solidFill>
                  <a:srgbClr val="D8714B"/>
                </a:solidFill>
                <a:latin typeface="Lazydog"/>
              </a:rPr>
              <a:t>qUE RETENIR?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94345" y="286663"/>
            <a:ext cx="1938655" cy="8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586465">
              <a:lnSpc>
                <a:spcPts val="705"/>
              </a:lnSpc>
            </a:pPr>
            <a:r>
              <a:rPr lang="en-US" sz="705">
                <a:solidFill>
                  <a:srgbClr val="384254"/>
                </a:solidFill>
                <a:latin typeface="Lazydog"/>
              </a:rPr>
              <a:t>DÉBRIEFING DU PAAM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39156" y="286705"/>
            <a:ext cx="1940110" cy="8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586465">
              <a:lnSpc>
                <a:spcPts val="705"/>
              </a:lnSpc>
            </a:pPr>
            <a:r>
              <a:rPr lang="en-US" sz="705">
                <a:solidFill>
                  <a:srgbClr val="384254"/>
                </a:solidFill>
                <a:latin typeface="Lazydog"/>
              </a:rPr>
              <a:t>06/22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968415" y="1097093"/>
            <a:ext cx="4255961" cy="4601038"/>
            <a:chOff x="86390" y="79797"/>
            <a:chExt cx="8848194" cy="9565615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-62626">
              <a:off x="86390" y="79797"/>
              <a:ext cx="8848194" cy="9565615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1275387" y="1831288"/>
              <a:ext cx="7225860" cy="70385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586465">
                <a:lnSpc>
                  <a:spcPts val="2190"/>
                </a:lnSpc>
              </a:pPr>
              <a:r>
                <a:rPr lang="fr-FR" sz="1111" dirty="0">
                  <a:solidFill>
                    <a:srgbClr val="545454"/>
                  </a:solidFill>
                  <a:latin typeface="Special Elite"/>
                </a:rPr>
                <a:t>Insérez votre texte ici</a:t>
              </a:r>
            </a:p>
            <a:p>
              <a:pPr defTabSz="586465">
                <a:lnSpc>
                  <a:spcPts val="2190"/>
                </a:lnSpc>
              </a:pPr>
              <a:endParaRPr lang="en-US" sz="1111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190"/>
                </a:lnSpc>
              </a:pPr>
              <a:endParaRPr lang="en-US" sz="1111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190"/>
                </a:lnSpc>
              </a:pPr>
              <a:endParaRPr lang="en-US" sz="1111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190"/>
                </a:lnSpc>
              </a:pPr>
              <a:endParaRPr lang="en-US" sz="1111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190"/>
                </a:lnSpc>
              </a:pPr>
              <a:endParaRPr lang="en-US" sz="1111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190"/>
                </a:lnSpc>
              </a:pPr>
              <a:endParaRPr lang="en-US" sz="1111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190"/>
                </a:lnSpc>
              </a:pPr>
              <a:endParaRPr lang="en-US" sz="1111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190"/>
                </a:lnSpc>
              </a:pPr>
              <a:endParaRPr lang="en-US" sz="1111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190"/>
                </a:lnSpc>
              </a:pPr>
              <a:endParaRPr lang="en-US" sz="1111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190"/>
                </a:lnSpc>
              </a:pPr>
              <a:endParaRPr lang="en-US" sz="1111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190"/>
                </a:lnSpc>
              </a:pPr>
              <a:endParaRPr lang="en-US" sz="1111" dirty="0">
                <a:solidFill>
                  <a:srgbClr val="545454"/>
                </a:solidFill>
                <a:latin typeface="Special Elite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847521" y="894641"/>
            <a:ext cx="968600" cy="730712"/>
            <a:chOff x="0" y="0"/>
            <a:chExt cx="2013731" cy="151915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013731" cy="1419680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312413" y="719319"/>
              <a:ext cx="1520016" cy="7998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65">
                <a:lnSpc>
                  <a:spcPts val="1025"/>
                </a:lnSpc>
              </a:pPr>
              <a:r>
                <a:rPr lang="en-US" sz="1025">
                  <a:solidFill>
                    <a:srgbClr val="FDFFFE"/>
                  </a:solidFill>
                  <a:latin typeface="Lazydog Italics"/>
                </a:rPr>
                <a:t>CE QUI EST MOINS BIEN</a:t>
              </a:r>
            </a:p>
          </p:txBody>
        </p:sp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52507" y="85400"/>
              <a:ext cx="736592" cy="605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5937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26861" y="230879"/>
            <a:ext cx="190572" cy="19057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075357" y="230879"/>
            <a:ext cx="190572" cy="19057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022147" y="230879"/>
            <a:ext cx="4148495" cy="190572"/>
            <a:chOff x="0" y="0"/>
            <a:chExt cx="5411443" cy="2485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11443" cy="248589"/>
            </a:xfrm>
            <a:custGeom>
              <a:avLst/>
              <a:gdLst/>
              <a:ahLst/>
              <a:cxnLst/>
              <a:rect l="l" t="t" r="r" b="b"/>
              <a:pathLst>
                <a:path w="5411443" h="248589">
                  <a:moveTo>
                    <a:pt x="0" y="0"/>
                  </a:moveTo>
                  <a:lnTo>
                    <a:pt x="5411443" y="0"/>
                  </a:lnTo>
                  <a:lnTo>
                    <a:pt x="5411443" y="248589"/>
                  </a:lnTo>
                  <a:lnTo>
                    <a:pt x="0" y="24858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4196592" y="487848"/>
            <a:ext cx="3878765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586465">
              <a:lnSpc>
                <a:spcPts val="3207"/>
              </a:lnSpc>
            </a:pPr>
            <a:r>
              <a:rPr lang="en-US" sz="3207">
                <a:solidFill>
                  <a:srgbClr val="D8714B"/>
                </a:solidFill>
                <a:latin typeface="Lazydog"/>
              </a:rPr>
              <a:t>qUE RETENIR?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94345" y="286663"/>
            <a:ext cx="1938655" cy="8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586465">
              <a:lnSpc>
                <a:spcPts val="705"/>
              </a:lnSpc>
            </a:pPr>
            <a:r>
              <a:rPr lang="en-US" sz="705">
                <a:solidFill>
                  <a:srgbClr val="384254"/>
                </a:solidFill>
                <a:latin typeface="Lazydog"/>
              </a:rPr>
              <a:t>DÉBRIEFING DU PAAM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39156" y="286705"/>
            <a:ext cx="1940110" cy="8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586465">
              <a:lnSpc>
                <a:spcPts val="705"/>
              </a:lnSpc>
            </a:pPr>
            <a:r>
              <a:rPr lang="en-US" sz="705">
                <a:solidFill>
                  <a:srgbClr val="384254"/>
                </a:solidFill>
                <a:latin typeface="Lazydog"/>
              </a:rPr>
              <a:t>06/22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970210" y="1098749"/>
            <a:ext cx="4439733" cy="4799711"/>
            <a:chOff x="90121" y="83242"/>
            <a:chExt cx="9230259" cy="9978659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-62626">
              <a:off x="90121" y="83242"/>
              <a:ext cx="9230259" cy="9978659"/>
            </a:xfrm>
            <a:prstGeom prst="rect">
              <a:avLst/>
            </a:prstGeom>
          </p:spPr>
        </p:pic>
        <p:sp>
          <p:nvSpPr>
            <p:cNvPr id="13" name="TextBox 13"/>
            <p:cNvSpPr txBox="1"/>
            <p:nvPr/>
          </p:nvSpPr>
          <p:spPr>
            <a:xfrm>
              <a:off x="1330460" y="1906596"/>
              <a:ext cx="7537872" cy="73585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586465">
                <a:lnSpc>
                  <a:spcPts val="2285"/>
                </a:lnSpc>
              </a:pPr>
              <a:r>
                <a:rPr lang="en-US" sz="1159">
                  <a:solidFill>
                    <a:srgbClr val="545454"/>
                  </a:solidFill>
                  <a:latin typeface="Special Elite"/>
                </a:rPr>
                <a:t>Insérez votre texte ici</a:t>
              </a: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47521" y="816377"/>
            <a:ext cx="968600" cy="682863"/>
            <a:chOff x="0" y="0"/>
            <a:chExt cx="2013731" cy="1419680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013731" cy="1419680"/>
            </a:xfrm>
            <a:prstGeom prst="rect">
              <a:avLst/>
            </a:prstGeom>
          </p:spPr>
        </p:pic>
        <p:sp>
          <p:nvSpPr>
            <p:cNvPr id="16" name="TextBox 16"/>
            <p:cNvSpPr txBox="1"/>
            <p:nvPr/>
          </p:nvSpPr>
          <p:spPr>
            <a:xfrm>
              <a:off x="96348" y="405490"/>
              <a:ext cx="1917015" cy="7998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65">
                <a:lnSpc>
                  <a:spcPts val="1025"/>
                </a:lnSpc>
              </a:pPr>
              <a:r>
                <a:rPr lang="en-US" sz="1025">
                  <a:solidFill>
                    <a:srgbClr val="FDFFFE"/>
                  </a:solidFill>
                  <a:latin typeface="Lazydog Italics"/>
                </a:rPr>
                <a:t>PRATIQUES À NE PAS GARDER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5375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C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26861" y="230879"/>
            <a:ext cx="190572" cy="19057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075357" y="230879"/>
            <a:ext cx="190572" cy="19057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022147" y="230879"/>
            <a:ext cx="4148495" cy="190572"/>
            <a:chOff x="0" y="0"/>
            <a:chExt cx="5411443" cy="2485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11443" cy="248589"/>
            </a:xfrm>
            <a:custGeom>
              <a:avLst/>
              <a:gdLst/>
              <a:ahLst/>
              <a:cxnLst/>
              <a:rect l="l" t="t" r="r" b="b"/>
              <a:pathLst>
                <a:path w="5411443" h="248589">
                  <a:moveTo>
                    <a:pt x="0" y="0"/>
                  </a:moveTo>
                  <a:lnTo>
                    <a:pt x="5411443" y="0"/>
                  </a:lnTo>
                  <a:lnTo>
                    <a:pt x="5411443" y="248589"/>
                  </a:lnTo>
                  <a:lnTo>
                    <a:pt x="0" y="24858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3799140" y="421451"/>
            <a:ext cx="4847797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86465">
              <a:lnSpc>
                <a:spcPts val="3207"/>
              </a:lnSpc>
            </a:pPr>
            <a:r>
              <a:rPr lang="fr-FR" sz="2309" dirty="0" err="1">
                <a:solidFill>
                  <a:srgbClr val="D8714B"/>
                </a:solidFill>
                <a:latin typeface="Lazydog"/>
              </a:rPr>
              <a:t>qUEl</a:t>
            </a:r>
            <a:r>
              <a:rPr lang="fr-FR" sz="2309" dirty="0">
                <a:solidFill>
                  <a:srgbClr val="D8714B"/>
                </a:solidFill>
                <a:latin typeface="Lazydog"/>
              </a:rPr>
              <a:t>(s) conseils(s) auriez-vous envie de partager?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94345" y="286663"/>
            <a:ext cx="1938655" cy="8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586465">
              <a:lnSpc>
                <a:spcPts val="705"/>
              </a:lnSpc>
            </a:pPr>
            <a:r>
              <a:rPr lang="en-US" sz="705">
                <a:solidFill>
                  <a:srgbClr val="384254"/>
                </a:solidFill>
                <a:latin typeface="Lazydog"/>
              </a:rPr>
              <a:t>DÉBRIEFING DU PAAM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39156" y="286705"/>
            <a:ext cx="1940110" cy="8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586465">
              <a:lnSpc>
                <a:spcPts val="705"/>
              </a:lnSpc>
            </a:pPr>
            <a:r>
              <a:rPr lang="en-US" sz="705">
                <a:solidFill>
                  <a:srgbClr val="384254"/>
                </a:solidFill>
                <a:latin typeface="Lazydog"/>
              </a:rPr>
              <a:t>06/22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970210" y="1098749"/>
            <a:ext cx="4439733" cy="4799711"/>
            <a:chOff x="90121" y="83242"/>
            <a:chExt cx="9230259" cy="9978659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-62626">
              <a:off x="90121" y="83242"/>
              <a:ext cx="9230259" cy="9978659"/>
            </a:xfrm>
            <a:prstGeom prst="rect">
              <a:avLst/>
            </a:prstGeom>
          </p:spPr>
        </p:pic>
        <p:sp>
          <p:nvSpPr>
            <p:cNvPr id="13" name="TextBox 13"/>
            <p:cNvSpPr txBox="1"/>
            <p:nvPr/>
          </p:nvSpPr>
          <p:spPr>
            <a:xfrm>
              <a:off x="1330460" y="1906596"/>
              <a:ext cx="7537872" cy="73585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586465">
                <a:lnSpc>
                  <a:spcPts val="2285"/>
                </a:lnSpc>
              </a:pPr>
              <a:r>
                <a:rPr lang="en-US" sz="1159">
                  <a:solidFill>
                    <a:srgbClr val="545454"/>
                  </a:solidFill>
                  <a:latin typeface="Special Elite"/>
                </a:rPr>
                <a:t>Insérez votre texte ici</a:t>
              </a: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2285"/>
                </a:lnSpc>
              </a:pPr>
              <a:endParaRPr lang="en-US" sz="1159">
                <a:solidFill>
                  <a:srgbClr val="545454"/>
                </a:solidFill>
                <a:latin typeface="Special Elit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23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A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65255">
            <a:off x="4352595" y="146404"/>
            <a:ext cx="3586087" cy="717217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3935787" y="165984"/>
            <a:ext cx="4269489" cy="6351914"/>
            <a:chOff x="0" y="0"/>
            <a:chExt cx="9631915" cy="14329840"/>
          </a:xfrm>
        </p:grpSpPr>
        <p:sp>
          <p:nvSpPr>
            <p:cNvPr id="11" name="Freeform 11"/>
            <p:cNvSpPr/>
            <p:nvPr/>
          </p:nvSpPr>
          <p:spPr>
            <a:xfrm>
              <a:off x="38100" y="44450"/>
              <a:ext cx="9595085" cy="14285390"/>
            </a:xfrm>
            <a:custGeom>
              <a:avLst/>
              <a:gdLst/>
              <a:ahLst/>
              <a:cxnLst/>
              <a:rect l="l" t="t" r="r" b="b"/>
              <a:pathLst>
                <a:path w="9595085" h="14285390">
                  <a:moveTo>
                    <a:pt x="2540" y="14254910"/>
                  </a:moveTo>
                  <a:cubicBezTo>
                    <a:pt x="0" y="14263799"/>
                    <a:pt x="5080" y="14270149"/>
                    <a:pt x="56918" y="14271420"/>
                  </a:cubicBezTo>
                  <a:cubicBezTo>
                    <a:pt x="117161" y="14272690"/>
                    <a:pt x="169873" y="14272690"/>
                    <a:pt x="230115" y="14272690"/>
                  </a:cubicBezTo>
                  <a:cubicBezTo>
                    <a:pt x="471085" y="14273960"/>
                    <a:pt x="712054" y="14273960"/>
                    <a:pt x="960554" y="14275229"/>
                  </a:cubicBezTo>
                  <a:cubicBezTo>
                    <a:pt x="1096099" y="14276499"/>
                    <a:pt x="1231644" y="14277770"/>
                    <a:pt x="1359659" y="14279040"/>
                  </a:cubicBezTo>
                  <a:cubicBezTo>
                    <a:pt x="1585568" y="14280310"/>
                    <a:pt x="1803946" y="14280310"/>
                    <a:pt x="2029855" y="14281579"/>
                  </a:cubicBezTo>
                  <a:cubicBezTo>
                    <a:pt x="2120219" y="14281579"/>
                    <a:pt x="2203052" y="14281579"/>
                    <a:pt x="2293415" y="14280310"/>
                  </a:cubicBezTo>
                  <a:cubicBezTo>
                    <a:pt x="2331067" y="14280310"/>
                    <a:pt x="2376249" y="14279040"/>
                    <a:pt x="2413900" y="14279040"/>
                  </a:cubicBezTo>
                  <a:cubicBezTo>
                    <a:pt x="2564506" y="14280310"/>
                    <a:pt x="5576624" y="14271420"/>
                    <a:pt x="5727229" y="14272690"/>
                  </a:cubicBezTo>
                  <a:cubicBezTo>
                    <a:pt x="5938077" y="14273960"/>
                    <a:pt x="6517910" y="14273960"/>
                    <a:pt x="6728758" y="14273960"/>
                  </a:cubicBezTo>
                  <a:cubicBezTo>
                    <a:pt x="6811592" y="14273960"/>
                    <a:pt x="6886894" y="14272690"/>
                    <a:pt x="6969728" y="14272690"/>
                  </a:cubicBezTo>
                  <a:lnTo>
                    <a:pt x="7376364" y="14276499"/>
                  </a:lnTo>
                  <a:cubicBezTo>
                    <a:pt x="7670045" y="14279040"/>
                    <a:pt x="7956197" y="14276499"/>
                    <a:pt x="8249878" y="14280310"/>
                  </a:cubicBezTo>
                  <a:cubicBezTo>
                    <a:pt x="8739346" y="14285390"/>
                    <a:pt x="9236346" y="14279040"/>
                    <a:pt x="9530315" y="14284120"/>
                  </a:cubicBezTo>
                  <a:cubicBezTo>
                    <a:pt x="9550635" y="14285390"/>
                    <a:pt x="9570955" y="14284120"/>
                    <a:pt x="9593815" y="14284120"/>
                  </a:cubicBezTo>
                  <a:lnTo>
                    <a:pt x="9593815" y="14224429"/>
                  </a:lnTo>
                  <a:cubicBezTo>
                    <a:pt x="9592545" y="13874397"/>
                    <a:pt x="9591275" y="13333727"/>
                    <a:pt x="9591275" y="12759268"/>
                  </a:cubicBezTo>
                  <a:cubicBezTo>
                    <a:pt x="9591275" y="12094696"/>
                    <a:pt x="9595085" y="11418860"/>
                    <a:pt x="9588735" y="10754289"/>
                  </a:cubicBezTo>
                  <a:cubicBezTo>
                    <a:pt x="9581115" y="10314995"/>
                    <a:pt x="9569685" y="1653034"/>
                    <a:pt x="9569685" y="1213742"/>
                  </a:cubicBezTo>
                  <a:cubicBezTo>
                    <a:pt x="9567145" y="909616"/>
                    <a:pt x="9565875" y="594226"/>
                    <a:pt x="9563335" y="290100"/>
                  </a:cubicBezTo>
                  <a:cubicBezTo>
                    <a:pt x="9563335" y="199988"/>
                    <a:pt x="9562065" y="109877"/>
                    <a:pt x="9560795" y="6350"/>
                  </a:cubicBezTo>
                  <a:cubicBezTo>
                    <a:pt x="9550635" y="3810"/>
                    <a:pt x="9541745" y="2540"/>
                    <a:pt x="9531585" y="1270"/>
                  </a:cubicBezTo>
                  <a:cubicBezTo>
                    <a:pt x="9523965" y="0"/>
                    <a:pt x="9516345" y="1270"/>
                    <a:pt x="9509995" y="1270"/>
                  </a:cubicBezTo>
                  <a:lnTo>
                    <a:pt x="19267" y="6350"/>
                  </a:lnTo>
                  <a:lnTo>
                    <a:pt x="2540" y="14254910"/>
                  </a:lnTo>
                  <a:close/>
                </a:path>
              </a:pathLst>
            </a:custGeom>
            <a:solidFill>
              <a:srgbClr val="2C2C2E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11430" y="16510"/>
              <a:ext cx="9570955" cy="14275230"/>
            </a:xfrm>
            <a:custGeom>
              <a:avLst/>
              <a:gdLst/>
              <a:ahLst/>
              <a:cxnLst/>
              <a:rect l="l" t="t" r="r" b="b"/>
              <a:pathLst>
                <a:path w="9570955" h="14275230">
                  <a:moveTo>
                    <a:pt x="9570955" y="14275230"/>
                  </a:moveTo>
                  <a:lnTo>
                    <a:pt x="0" y="14267610"/>
                  </a:lnTo>
                  <a:lnTo>
                    <a:pt x="0" y="5026362"/>
                  </a:lnTo>
                  <a:lnTo>
                    <a:pt x="7620" y="20320"/>
                  </a:lnTo>
                  <a:lnTo>
                    <a:pt x="4812613" y="0"/>
                  </a:lnTo>
                  <a:lnTo>
                    <a:pt x="9549365" y="889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-3810" y="0"/>
              <a:ext cx="9600165" cy="14301899"/>
            </a:xfrm>
            <a:custGeom>
              <a:avLst/>
              <a:gdLst/>
              <a:ahLst/>
              <a:cxnLst/>
              <a:rect l="l" t="t" r="r" b="b"/>
              <a:pathLst>
                <a:path w="9600165" h="14301899">
                  <a:moveTo>
                    <a:pt x="9565875" y="21590"/>
                  </a:moveTo>
                  <a:cubicBezTo>
                    <a:pt x="9567145" y="34290"/>
                    <a:pt x="9567145" y="44450"/>
                    <a:pt x="9568415" y="75479"/>
                  </a:cubicBezTo>
                  <a:cubicBezTo>
                    <a:pt x="9570955" y="379605"/>
                    <a:pt x="9572225" y="694995"/>
                    <a:pt x="9574765" y="999121"/>
                  </a:cubicBezTo>
                  <a:cubicBezTo>
                    <a:pt x="9574765" y="1438414"/>
                    <a:pt x="9587465" y="10100375"/>
                    <a:pt x="9593815" y="10539668"/>
                  </a:cubicBezTo>
                  <a:cubicBezTo>
                    <a:pt x="9600165" y="11204239"/>
                    <a:pt x="9596355" y="11880075"/>
                    <a:pt x="9596355" y="12544647"/>
                  </a:cubicBezTo>
                  <a:cubicBezTo>
                    <a:pt x="9596355" y="13130371"/>
                    <a:pt x="9597625" y="13671040"/>
                    <a:pt x="9598895" y="14240940"/>
                  </a:cubicBezTo>
                  <a:lnTo>
                    <a:pt x="9598895" y="14300629"/>
                  </a:lnTo>
                  <a:cubicBezTo>
                    <a:pt x="9576035" y="14300629"/>
                    <a:pt x="9555715" y="14301899"/>
                    <a:pt x="9535395" y="14300629"/>
                  </a:cubicBezTo>
                  <a:cubicBezTo>
                    <a:pt x="9059877" y="14295549"/>
                    <a:pt x="8562878" y="14301899"/>
                    <a:pt x="8073409" y="14296820"/>
                  </a:cubicBezTo>
                  <a:cubicBezTo>
                    <a:pt x="7779728" y="14293010"/>
                    <a:pt x="7493577" y="14295549"/>
                    <a:pt x="7199895" y="14293010"/>
                  </a:cubicBezTo>
                  <a:lnTo>
                    <a:pt x="6793259" y="14289199"/>
                  </a:lnTo>
                  <a:cubicBezTo>
                    <a:pt x="6710426" y="14289199"/>
                    <a:pt x="6635123" y="14290470"/>
                    <a:pt x="6552290" y="14290470"/>
                  </a:cubicBezTo>
                  <a:cubicBezTo>
                    <a:pt x="6341442" y="14289199"/>
                    <a:pt x="5761609" y="14290470"/>
                    <a:pt x="5550761" y="14289199"/>
                  </a:cubicBezTo>
                  <a:cubicBezTo>
                    <a:pt x="5400155" y="14287929"/>
                    <a:pt x="2388038" y="14296820"/>
                    <a:pt x="2237432" y="14295549"/>
                  </a:cubicBezTo>
                  <a:cubicBezTo>
                    <a:pt x="2199780" y="14295549"/>
                    <a:pt x="2154598" y="14296820"/>
                    <a:pt x="2116947" y="14296820"/>
                  </a:cubicBezTo>
                  <a:cubicBezTo>
                    <a:pt x="2026583" y="14296820"/>
                    <a:pt x="1943750" y="14298090"/>
                    <a:pt x="1853387" y="14298090"/>
                  </a:cubicBezTo>
                  <a:cubicBezTo>
                    <a:pt x="1627478" y="14298090"/>
                    <a:pt x="1409099" y="14296820"/>
                    <a:pt x="1183191" y="14295549"/>
                  </a:cubicBezTo>
                  <a:cubicBezTo>
                    <a:pt x="1047645" y="14294279"/>
                    <a:pt x="912100" y="14293010"/>
                    <a:pt x="784085" y="14291740"/>
                  </a:cubicBezTo>
                  <a:cubicBezTo>
                    <a:pt x="543116" y="14290470"/>
                    <a:pt x="302146" y="14289199"/>
                    <a:pt x="53647" y="14289199"/>
                  </a:cubicBezTo>
                  <a:cubicBezTo>
                    <a:pt x="38100" y="14289199"/>
                    <a:pt x="29210" y="14289199"/>
                    <a:pt x="19050" y="14287929"/>
                  </a:cubicBezTo>
                  <a:cubicBezTo>
                    <a:pt x="10160" y="14286660"/>
                    <a:pt x="5080" y="14280310"/>
                    <a:pt x="7620" y="14271420"/>
                  </a:cubicBezTo>
                  <a:cubicBezTo>
                    <a:pt x="16510" y="14234237"/>
                    <a:pt x="12700" y="13952638"/>
                    <a:pt x="11430" y="13659776"/>
                  </a:cubicBezTo>
                  <a:cubicBezTo>
                    <a:pt x="10160" y="13062787"/>
                    <a:pt x="6350" y="12477063"/>
                    <a:pt x="7620" y="11880075"/>
                  </a:cubicBezTo>
                  <a:cubicBezTo>
                    <a:pt x="5080" y="11136656"/>
                    <a:pt x="0" y="1934027"/>
                    <a:pt x="7620" y="1179344"/>
                  </a:cubicBezTo>
                  <a:cubicBezTo>
                    <a:pt x="8890" y="1032913"/>
                    <a:pt x="7620" y="875218"/>
                    <a:pt x="8890" y="728787"/>
                  </a:cubicBezTo>
                  <a:cubicBezTo>
                    <a:pt x="10160" y="492245"/>
                    <a:pt x="12700" y="23317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3889" y="30480"/>
                    <a:pt x="234374" y="29210"/>
                  </a:cubicBezTo>
                  <a:cubicBezTo>
                    <a:pt x="437692" y="25400"/>
                    <a:pt x="641010" y="22860"/>
                    <a:pt x="851858" y="20320"/>
                  </a:cubicBezTo>
                  <a:cubicBezTo>
                    <a:pt x="994933" y="17780"/>
                    <a:pt x="1138009" y="16510"/>
                    <a:pt x="1273554" y="13970"/>
                  </a:cubicBezTo>
                  <a:cubicBezTo>
                    <a:pt x="1409099" y="11430"/>
                    <a:pt x="1552175" y="8890"/>
                    <a:pt x="1687720" y="8890"/>
                  </a:cubicBezTo>
                  <a:cubicBezTo>
                    <a:pt x="1838326" y="7620"/>
                    <a:pt x="1988932" y="10160"/>
                    <a:pt x="2139538" y="8890"/>
                  </a:cubicBezTo>
                  <a:cubicBezTo>
                    <a:pt x="2327795" y="8890"/>
                    <a:pt x="5739018" y="6350"/>
                    <a:pt x="5927276" y="5080"/>
                  </a:cubicBezTo>
                  <a:cubicBezTo>
                    <a:pt x="6108003" y="3810"/>
                    <a:pt x="6288729" y="2540"/>
                    <a:pt x="6476987" y="2540"/>
                  </a:cubicBezTo>
                  <a:cubicBezTo>
                    <a:pt x="6785729" y="1270"/>
                    <a:pt x="7086940" y="0"/>
                    <a:pt x="7395683" y="0"/>
                  </a:cubicBezTo>
                  <a:cubicBezTo>
                    <a:pt x="7523698" y="0"/>
                    <a:pt x="7659243" y="2540"/>
                    <a:pt x="7787258" y="2540"/>
                  </a:cubicBezTo>
                  <a:cubicBezTo>
                    <a:pt x="8141182" y="3810"/>
                    <a:pt x="8502636" y="5080"/>
                    <a:pt x="8856560" y="7620"/>
                  </a:cubicBezTo>
                  <a:cubicBezTo>
                    <a:pt x="9044817" y="8890"/>
                    <a:pt x="9233075" y="12700"/>
                    <a:pt x="9421331" y="16510"/>
                  </a:cubicBezTo>
                  <a:lnTo>
                    <a:pt x="9535395" y="16510"/>
                  </a:lnTo>
                  <a:cubicBezTo>
                    <a:pt x="9546825" y="17780"/>
                    <a:pt x="9555715" y="20320"/>
                    <a:pt x="9565875" y="21590"/>
                  </a:cubicBezTo>
                  <a:close/>
                  <a:moveTo>
                    <a:pt x="9576035" y="14284120"/>
                  </a:moveTo>
                  <a:cubicBezTo>
                    <a:pt x="9577305" y="14267610"/>
                    <a:pt x="9578575" y="14254910"/>
                    <a:pt x="9578575" y="14242210"/>
                  </a:cubicBezTo>
                  <a:cubicBezTo>
                    <a:pt x="9577305" y="13614721"/>
                    <a:pt x="9576035" y="13017733"/>
                    <a:pt x="9576035" y="12375689"/>
                  </a:cubicBezTo>
                  <a:cubicBezTo>
                    <a:pt x="9576035" y="12082827"/>
                    <a:pt x="9578575" y="11789965"/>
                    <a:pt x="9577305" y="11497102"/>
                  </a:cubicBezTo>
                  <a:cubicBezTo>
                    <a:pt x="9577305" y="11226768"/>
                    <a:pt x="9576035" y="10945170"/>
                    <a:pt x="9574765" y="10674835"/>
                  </a:cubicBezTo>
                  <a:cubicBezTo>
                    <a:pt x="9569685" y="10258070"/>
                    <a:pt x="9558255" y="1629901"/>
                    <a:pt x="9558255" y="1213136"/>
                  </a:cubicBezTo>
                  <a:cubicBezTo>
                    <a:pt x="9555715" y="863954"/>
                    <a:pt x="9553175" y="503509"/>
                    <a:pt x="9550635" y="154327"/>
                  </a:cubicBezTo>
                  <a:cubicBezTo>
                    <a:pt x="9549365" y="44450"/>
                    <a:pt x="9548095" y="43180"/>
                    <a:pt x="9526756" y="41910"/>
                  </a:cubicBezTo>
                  <a:cubicBezTo>
                    <a:pt x="9504165" y="41910"/>
                    <a:pt x="9489105" y="41910"/>
                    <a:pt x="9466514" y="40640"/>
                  </a:cubicBezTo>
                  <a:cubicBezTo>
                    <a:pt x="9278256" y="36830"/>
                    <a:pt x="9082468" y="31750"/>
                    <a:pt x="8894212" y="30480"/>
                  </a:cubicBezTo>
                  <a:cubicBezTo>
                    <a:pt x="8434864" y="26670"/>
                    <a:pt x="7967985" y="25400"/>
                    <a:pt x="7508637" y="22860"/>
                  </a:cubicBezTo>
                  <a:lnTo>
                    <a:pt x="6966456" y="22860"/>
                  </a:lnTo>
                  <a:cubicBezTo>
                    <a:pt x="6725487" y="22860"/>
                    <a:pt x="6484517" y="22860"/>
                    <a:pt x="6251078" y="24130"/>
                  </a:cubicBezTo>
                  <a:cubicBezTo>
                    <a:pt x="6047760" y="25400"/>
                    <a:pt x="2621477" y="29210"/>
                    <a:pt x="2418159" y="29210"/>
                  </a:cubicBezTo>
                  <a:cubicBezTo>
                    <a:pt x="2086826" y="29210"/>
                    <a:pt x="1755493" y="26670"/>
                    <a:pt x="1424160" y="33020"/>
                  </a:cubicBezTo>
                  <a:cubicBezTo>
                    <a:pt x="1250963" y="36830"/>
                    <a:pt x="1085297" y="36830"/>
                    <a:pt x="919630" y="38100"/>
                  </a:cubicBezTo>
                  <a:cubicBezTo>
                    <a:pt x="633479" y="41910"/>
                    <a:pt x="347328" y="45720"/>
                    <a:pt x="61177" y="50800"/>
                  </a:cubicBezTo>
                  <a:cubicBezTo>
                    <a:pt x="36830" y="50800"/>
                    <a:pt x="34290" y="64216"/>
                    <a:pt x="33020" y="199383"/>
                  </a:cubicBezTo>
                  <a:cubicBezTo>
                    <a:pt x="31750" y="402133"/>
                    <a:pt x="31750" y="604884"/>
                    <a:pt x="30480" y="807635"/>
                  </a:cubicBezTo>
                  <a:cubicBezTo>
                    <a:pt x="29210" y="1145553"/>
                    <a:pt x="26670" y="1472207"/>
                    <a:pt x="25400" y="1810124"/>
                  </a:cubicBezTo>
                  <a:cubicBezTo>
                    <a:pt x="20320" y="2170570"/>
                    <a:pt x="26670" y="10978962"/>
                    <a:pt x="29210" y="11339407"/>
                  </a:cubicBezTo>
                  <a:cubicBezTo>
                    <a:pt x="29210" y="11722381"/>
                    <a:pt x="29210" y="12116619"/>
                    <a:pt x="30480" y="12499592"/>
                  </a:cubicBezTo>
                  <a:cubicBezTo>
                    <a:pt x="30480" y="12781190"/>
                    <a:pt x="33020" y="13062789"/>
                    <a:pt x="33020" y="13344387"/>
                  </a:cubicBezTo>
                  <a:cubicBezTo>
                    <a:pt x="33020" y="13648513"/>
                    <a:pt x="33020" y="13952638"/>
                    <a:pt x="31750" y="14242210"/>
                  </a:cubicBezTo>
                  <a:lnTo>
                    <a:pt x="31750" y="14252370"/>
                  </a:lnTo>
                  <a:cubicBezTo>
                    <a:pt x="31750" y="14262529"/>
                    <a:pt x="35560" y="14266340"/>
                    <a:pt x="44450" y="14266340"/>
                  </a:cubicBezTo>
                  <a:cubicBezTo>
                    <a:pt x="128950" y="14266340"/>
                    <a:pt x="234374" y="14267610"/>
                    <a:pt x="332267" y="14267610"/>
                  </a:cubicBezTo>
                  <a:cubicBezTo>
                    <a:pt x="475343" y="14267610"/>
                    <a:pt x="625949" y="14265070"/>
                    <a:pt x="769025" y="14267610"/>
                  </a:cubicBezTo>
                  <a:cubicBezTo>
                    <a:pt x="1002464" y="14271420"/>
                    <a:pt x="1235903" y="14273960"/>
                    <a:pt x="1469342" y="14272690"/>
                  </a:cubicBezTo>
                  <a:cubicBezTo>
                    <a:pt x="1619948" y="14271420"/>
                    <a:pt x="1763023" y="14273960"/>
                    <a:pt x="1913629" y="14273960"/>
                  </a:cubicBezTo>
                  <a:cubicBezTo>
                    <a:pt x="2132008" y="14273960"/>
                    <a:pt x="2350386" y="14272690"/>
                    <a:pt x="2568765" y="14273960"/>
                  </a:cubicBezTo>
                  <a:cubicBezTo>
                    <a:pt x="2892567" y="14275229"/>
                    <a:pt x="6446866" y="14265070"/>
                    <a:pt x="6778199" y="14267610"/>
                  </a:cubicBezTo>
                  <a:cubicBezTo>
                    <a:pt x="6921275" y="14268879"/>
                    <a:pt x="7064350" y="14270151"/>
                    <a:pt x="7199896" y="14270151"/>
                  </a:cubicBezTo>
                  <a:cubicBezTo>
                    <a:pt x="7448395" y="14272690"/>
                    <a:pt x="7689364" y="14268879"/>
                    <a:pt x="7937864" y="14272690"/>
                  </a:cubicBezTo>
                  <a:cubicBezTo>
                    <a:pt x="8141182" y="14275229"/>
                    <a:pt x="8344500" y="14275229"/>
                    <a:pt x="8547818" y="14277770"/>
                  </a:cubicBezTo>
                  <a:cubicBezTo>
                    <a:pt x="8849030" y="14281579"/>
                    <a:pt x="9150242" y="14284120"/>
                    <a:pt x="9451453" y="14285390"/>
                  </a:cubicBezTo>
                  <a:cubicBezTo>
                    <a:pt x="9537935" y="14285390"/>
                    <a:pt x="9555715" y="14284120"/>
                    <a:pt x="9576035" y="14284120"/>
                  </a:cubicBezTo>
                  <a:close/>
                </a:path>
              </a:pathLst>
            </a:custGeom>
            <a:solidFill>
              <a:srgbClr val="FEF9DD"/>
            </a:solidFill>
          </p:spPr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 l="23889" t="42689" r="35887"/>
          <a:stretch>
            <a:fillRect/>
          </a:stretch>
        </p:blipFill>
        <p:spPr>
          <a:xfrm rot="-2451770">
            <a:off x="7725270" y="6055709"/>
            <a:ext cx="474541" cy="58692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 t="10724" r="49274"/>
          <a:stretch>
            <a:fillRect/>
          </a:stretch>
        </p:blipFill>
        <p:spPr>
          <a:xfrm rot="826786">
            <a:off x="7966279" y="119671"/>
            <a:ext cx="318355" cy="1357545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157740" y="-154252"/>
            <a:ext cx="448330" cy="640472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3743449" y="242340"/>
            <a:ext cx="474354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586465">
              <a:lnSpc>
                <a:spcPts val="2035"/>
              </a:lnSpc>
            </a:pPr>
            <a:r>
              <a:rPr lang="en-US" sz="1696" dirty="0">
                <a:solidFill>
                  <a:srgbClr val="737373"/>
                </a:solidFill>
                <a:latin typeface="Special Elite"/>
              </a:rPr>
              <a:t>AGENDA</a:t>
            </a:r>
          </a:p>
          <a:p>
            <a:pPr algn="ctr" defTabSz="586465">
              <a:lnSpc>
                <a:spcPts val="2035"/>
              </a:lnSpc>
            </a:pPr>
            <a:r>
              <a:rPr lang="en-US" sz="1696" dirty="0">
                <a:solidFill>
                  <a:srgbClr val="737373"/>
                </a:solidFill>
                <a:latin typeface="Special Elite"/>
              </a:rPr>
              <a:t>C'EST QUOI LA SUITE ?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935787" y="1231915"/>
            <a:ext cx="2051440" cy="2081799"/>
          </a:xfrm>
          <a:prstGeom prst="rect">
            <a:avLst/>
          </a:prstGeom>
        </p:spPr>
      </p:pic>
      <p:grpSp>
        <p:nvGrpSpPr>
          <p:cNvPr id="29" name="Group 29"/>
          <p:cNvGrpSpPr/>
          <p:nvPr/>
        </p:nvGrpSpPr>
        <p:grpSpPr>
          <a:xfrm>
            <a:off x="4136746" y="1013895"/>
            <a:ext cx="3937106" cy="1504570"/>
            <a:chOff x="0" y="-104775"/>
            <a:chExt cx="8185293" cy="3128021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104775"/>
              <a:ext cx="8185293" cy="586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586465">
                <a:lnSpc>
                  <a:spcPts val="2189"/>
                </a:lnSpc>
              </a:pPr>
              <a:r>
                <a:rPr lang="fr-FR" sz="1251" dirty="0">
                  <a:solidFill>
                    <a:srgbClr val="545454"/>
                  </a:solidFill>
                  <a:latin typeface="Gloria Hallelujah"/>
                </a:rPr>
                <a:t>Vos objectifs à venir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78756" y="703712"/>
              <a:ext cx="6644614" cy="23195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586465">
                <a:lnSpc>
                  <a:spcPts val="1655"/>
                </a:lnSpc>
              </a:pPr>
              <a:r>
                <a:rPr lang="fr-FR" sz="1103" dirty="0">
                  <a:solidFill>
                    <a:srgbClr val="545454"/>
                  </a:solidFill>
                  <a:latin typeface="Special Elite"/>
                </a:rPr>
                <a:t>Enumérer les principaux objectifs </a:t>
              </a:r>
            </a:p>
            <a:p>
              <a:pPr defTabSz="586465">
                <a:lnSpc>
                  <a:spcPts val="1366"/>
                </a:lnSpc>
              </a:pPr>
              <a:endParaRPr lang="en-US" sz="110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1366"/>
                </a:lnSpc>
              </a:pPr>
              <a:endParaRPr lang="en-US" sz="110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1366"/>
                </a:lnSpc>
              </a:pPr>
              <a:endParaRPr lang="en-US" sz="110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1366"/>
                </a:lnSpc>
              </a:pPr>
              <a:endParaRPr lang="en-US" sz="1103" dirty="0">
                <a:solidFill>
                  <a:srgbClr val="545454"/>
                </a:solidFill>
                <a:latin typeface="Special Elite"/>
              </a:endParaRPr>
            </a:p>
            <a:p>
              <a:pPr defTabSz="586465">
                <a:lnSpc>
                  <a:spcPts val="1366"/>
                </a:lnSpc>
              </a:pPr>
              <a:endParaRPr lang="en-US" sz="1103" dirty="0">
                <a:solidFill>
                  <a:srgbClr val="545454"/>
                </a:solidFill>
                <a:latin typeface="Special Elite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982426" y="2791249"/>
            <a:ext cx="4107789" cy="2839727"/>
            <a:chOff x="0" y="0"/>
            <a:chExt cx="6366236" cy="4400997"/>
          </a:xfrm>
        </p:grpSpPr>
        <p:sp>
          <p:nvSpPr>
            <p:cNvPr id="33" name="Freeform 33"/>
            <p:cNvSpPr/>
            <p:nvPr/>
          </p:nvSpPr>
          <p:spPr>
            <a:xfrm>
              <a:off x="16510" y="11430"/>
              <a:ext cx="6335756" cy="4376866"/>
            </a:xfrm>
            <a:custGeom>
              <a:avLst/>
              <a:gdLst/>
              <a:ahLst/>
              <a:cxnLst/>
              <a:rect l="l" t="t" r="r" b="b"/>
              <a:pathLst>
                <a:path w="6335756" h="4376866">
                  <a:moveTo>
                    <a:pt x="1270" y="0"/>
                  </a:moveTo>
                  <a:lnTo>
                    <a:pt x="6335756" y="15240"/>
                  </a:lnTo>
                  <a:lnTo>
                    <a:pt x="6304006" y="4376866"/>
                  </a:lnTo>
                  <a:lnTo>
                    <a:pt x="2293667" y="4376866"/>
                  </a:lnTo>
                  <a:lnTo>
                    <a:pt x="0" y="4350196"/>
                  </a:lnTo>
                  <a:lnTo>
                    <a:pt x="11430" y="1384443"/>
                  </a:lnTo>
                  <a:close/>
                </a:path>
              </a:pathLst>
            </a:custGeom>
            <a:solidFill>
              <a:srgbClr val="FFCDCD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0" y="-1270"/>
              <a:ext cx="6364966" cy="4402266"/>
            </a:xfrm>
            <a:custGeom>
              <a:avLst/>
              <a:gdLst/>
              <a:ahLst/>
              <a:cxnLst/>
              <a:rect l="l" t="t" r="r" b="b"/>
              <a:pathLst>
                <a:path w="6364966" h="4402266">
                  <a:moveTo>
                    <a:pt x="6330676" y="4376866"/>
                  </a:moveTo>
                  <a:cubicBezTo>
                    <a:pt x="6328135" y="4380677"/>
                    <a:pt x="6324326" y="4385757"/>
                    <a:pt x="6320516" y="4389566"/>
                  </a:cubicBezTo>
                  <a:cubicBezTo>
                    <a:pt x="6316706" y="4392107"/>
                    <a:pt x="6311626" y="4394646"/>
                    <a:pt x="6307816" y="4394646"/>
                  </a:cubicBezTo>
                  <a:cubicBezTo>
                    <a:pt x="6116923" y="4393377"/>
                    <a:pt x="5843929" y="4399727"/>
                    <a:pt x="5565880" y="4402266"/>
                  </a:cubicBezTo>
                  <a:cubicBezTo>
                    <a:pt x="5479938" y="4402266"/>
                    <a:pt x="5388940" y="4400996"/>
                    <a:pt x="5302997" y="4400996"/>
                  </a:cubicBezTo>
                  <a:cubicBezTo>
                    <a:pt x="5110890" y="4399727"/>
                    <a:pt x="4918783" y="4398457"/>
                    <a:pt x="4726677" y="4398457"/>
                  </a:cubicBezTo>
                  <a:lnTo>
                    <a:pt x="4099802" y="4398457"/>
                  </a:lnTo>
                  <a:cubicBezTo>
                    <a:pt x="3958250" y="4398457"/>
                    <a:pt x="3821753" y="4397187"/>
                    <a:pt x="3680201" y="4397187"/>
                  </a:cubicBezTo>
                  <a:cubicBezTo>
                    <a:pt x="3558870" y="4397187"/>
                    <a:pt x="3432484" y="4397187"/>
                    <a:pt x="3311154" y="4398457"/>
                  </a:cubicBezTo>
                  <a:lnTo>
                    <a:pt x="3235322" y="4398457"/>
                  </a:lnTo>
                  <a:cubicBezTo>
                    <a:pt x="3058382" y="4397187"/>
                    <a:pt x="1086760" y="4395916"/>
                    <a:pt x="909820" y="4393377"/>
                  </a:cubicBezTo>
                  <a:cubicBezTo>
                    <a:pt x="803656" y="4392107"/>
                    <a:pt x="697491" y="4387027"/>
                    <a:pt x="591327" y="4384487"/>
                  </a:cubicBezTo>
                  <a:cubicBezTo>
                    <a:pt x="399220" y="4379407"/>
                    <a:pt x="207114" y="4375596"/>
                    <a:pt x="41910" y="4370516"/>
                  </a:cubicBezTo>
                  <a:cubicBezTo>
                    <a:pt x="33020" y="4369246"/>
                    <a:pt x="24130" y="4366707"/>
                    <a:pt x="16510" y="4362896"/>
                  </a:cubicBezTo>
                  <a:cubicBezTo>
                    <a:pt x="5080" y="4357816"/>
                    <a:pt x="0" y="4346387"/>
                    <a:pt x="1270" y="4321730"/>
                  </a:cubicBezTo>
                  <a:cubicBezTo>
                    <a:pt x="2540" y="4121935"/>
                    <a:pt x="3810" y="3918695"/>
                    <a:pt x="3810" y="3718900"/>
                  </a:cubicBezTo>
                  <a:cubicBezTo>
                    <a:pt x="5080" y="3515660"/>
                    <a:pt x="17780" y="1383364"/>
                    <a:pt x="17780" y="1180124"/>
                  </a:cubicBezTo>
                  <a:cubicBezTo>
                    <a:pt x="19050" y="983774"/>
                    <a:pt x="20320" y="787424"/>
                    <a:pt x="19050" y="587628"/>
                  </a:cubicBezTo>
                  <a:cubicBezTo>
                    <a:pt x="17780" y="391278"/>
                    <a:pt x="16510" y="198372"/>
                    <a:pt x="6350" y="48260"/>
                  </a:cubicBezTo>
                  <a:cubicBezTo>
                    <a:pt x="5080" y="35560"/>
                    <a:pt x="2540" y="22860"/>
                    <a:pt x="1270" y="10160"/>
                  </a:cubicBezTo>
                  <a:cubicBezTo>
                    <a:pt x="3810" y="8890"/>
                    <a:pt x="5080" y="7620"/>
                    <a:pt x="6350" y="7620"/>
                  </a:cubicBezTo>
                  <a:cubicBezTo>
                    <a:pt x="34290" y="6350"/>
                    <a:pt x="100949" y="5080"/>
                    <a:pt x="212169" y="3810"/>
                  </a:cubicBezTo>
                  <a:cubicBezTo>
                    <a:pt x="368888" y="1270"/>
                    <a:pt x="530662" y="1270"/>
                    <a:pt x="687380" y="1270"/>
                  </a:cubicBezTo>
                  <a:cubicBezTo>
                    <a:pt x="884543" y="2540"/>
                    <a:pt x="2876386" y="5080"/>
                    <a:pt x="3073548" y="6350"/>
                  </a:cubicBezTo>
                  <a:cubicBezTo>
                    <a:pt x="3265655" y="7620"/>
                    <a:pt x="3457761" y="7620"/>
                    <a:pt x="3649868" y="7620"/>
                  </a:cubicBezTo>
                  <a:cubicBezTo>
                    <a:pt x="3756032" y="7620"/>
                    <a:pt x="3862196" y="7620"/>
                    <a:pt x="3968361" y="8890"/>
                  </a:cubicBezTo>
                  <a:cubicBezTo>
                    <a:pt x="4175634" y="11430"/>
                    <a:pt x="4387962" y="10160"/>
                    <a:pt x="4595235" y="2540"/>
                  </a:cubicBezTo>
                  <a:cubicBezTo>
                    <a:pt x="4681178" y="0"/>
                    <a:pt x="4767120" y="2540"/>
                    <a:pt x="4853063" y="2540"/>
                  </a:cubicBezTo>
                  <a:cubicBezTo>
                    <a:pt x="5045170" y="2540"/>
                    <a:pt x="5237276" y="1270"/>
                    <a:pt x="5429383" y="3810"/>
                  </a:cubicBezTo>
                  <a:cubicBezTo>
                    <a:pt x="5672044" y="6350"/>
                    <a:pt x="5909650" y="13970"/>
                    <a:pt x="6152311" y="17780"/>
                  </a:cubicBezTo>
                  <a:cubicBezTo>
                    <a:pt x="6258475" y="20320"/>
                    <a:pt x="6298926" y="19050"/>
                    <a:pt x="6325596" y="21590"/>
                  </a:cubicBezTo>
                  <a:cubicBezTo>
                    <a:pt x="6334485" y="22860"/>
                    <a:pt x="6343376" y="25400"/>
                    <a:pt x="6352266" y="27940"/>
                  </a:cubicBezTo>
                  <a:cubicBezTo>
                    <a:pt x="6359885" y="30480"/>
                    <a:pt x="6363696" y="36830"/>
                    <a:pt x="6363696" y="46990"/>
                  </a:cubicBezTo>
                  <a:cubicBezTo>
                    <a:pt x="6364966" y="105364"/>
                    <a:pt x="6361156" y="208706"/>
                    <a:pt x="6357346" y="312049"/>
                  </a:cubicBezTo>
                  <a:cubicBezTo>
                    <a:pt x="6353535" y="398167"/>
                    <a:pt x="6352266" y="487730"/>
                    <a:pt x="6350996" y="573849"/>
                  </a:cubicBezTo>
                  <a:cubicBezTo>
                    <a:pt x="6348456" y="718528"/>
                    <a:pt x="6347185" y="863208"/>
                    <a:pt x="6345916" y="1007887"/>
                  </a:cubicBezTo>
                  <a:cubicBezTo>
                    <a:pt x="6344646" y="1142232"/>
                    <a:pt x="6343376" y="1276577"/>
                    <a:pt x="6343376" y="1410922"/>
                  </a:cubicBezTo>
                  <a:cubicBezTo>
                    <a:pt x="6343376" y="1634830"/>
                    <a:pt x="6331946" y="3784350"/>
                    <a:pt x="6330676" y="4008258"/>
                  </a:cubicBezTo>
                  <a:cubicBezTo>
                    <a:pt x="6333216" y="4152938"/>
                    <a:pt x="6331946" y="4297617"/>
                    <a:pt x="6330676" y="4376866"/>
                  </a:cubicBezTo>
                  <a:close/>
                  <a:moveTo>
                    <a:pt x="17780" y="4346387"/>
                  </a:moveTo>
                  <a:cubicBezTo>
                    <a:pt x="22860" y="4347657"/>
                    <a:pt x="29210" y="4350196"/>
                    <a:pt x="36830" y="4350196"/>
                  </a:cubicBezTo>
                  <a:cubicBezTo>
                    <a:pt x="202058" y="4355276"/>
                    <a:pt x="409331" y="4360357"/>
                    <a:pt x="611549" y="4364166"/>
                  </a:cubicBezTo>
                  <a:cubicBezTo>
                    <a:pt x="707602" y="4366707"/>
                    <a:pt x="803656" y="4370516"/>
                    <a:pt x="904764" y="4371787"/>
                  </a:cubicBezTo>
                  <a:cubicBezTo>
                    <a:pt x="970485" y="4373057"/>
                    <a:pt x="2830887" y="4369246"/>
                    <a:pt x="2891552" y="4370516"/>
                  </a:cubicBezTo>
                  <a:cubicBezTo>
                    <a:pt x="2997716" y="4371787"/>
                    <a:pt x="3103881" y="4374326"/>
                    <a:pt x="3210045" y="4375596"/>
                  </a:cubicBezTo>
                  <a:cubicBezTo>
                    <a:pt x="3260599" y="4376866"/>
                    <a:pt x="3306098" y="4376866"/>
                    <a:pt x="3356652" y="4376866"/>
                  </a:cubicBezTo>
                  <a:cubicBezTo>
                    <a:pt x="3584148" y="4376866"/>
                    <a:pt x="3806587" y="4375596"/>
                    <a:pt x="4034082" y="4376866"/>
                  </a:cubicBezTo>
                  <a:cubicBezTo>
                    <a:pt x="4120024" y="4376866"/>
                    <a:pt x="4211022" y="4379407"/>
                    <a:pt x="4296964" y="4379407"/>
                  </a:cubicBezTo>
                  <a:cubicBezTo>
                    <a:pt x="4428406" y="4379407"/>
                    <a:pt x="4554792" y="4375596"/>
                    <a:pt x="4686233" y="4375596"/>
                  </a:cubicBezTo>
                  <a:cubicBezTo>
                    <a:pt x="4842952" y="4375596"/>
                    <a:pt x="4994615" y="4376866"/>
                    <a:pt x="5151334" y="4376866"/>
                  </a:cubicBezTo>
                  <a:cubicBezTo>
                    <a:pt x="5358607" y="4376866"/>
                    <a:pt x="5570935" y="4376866"/>
                    <a:pt x="5778208" y="4375596"/>
                  </a:cubicBezTo>
                  <a:cubicBezTo>
                    <a:pt x="5965260" y="4374326"/>
                    <a:pt x="6147255" y="4371787"/>
                    <a:pt x="6292576" y="4369246"/>
                  </a:cubicBezTo>
                  <a:cubicBezTo>
                    <a:pt x="6297656" y="4369246"/>
                    <a:pt x="6302735" y="4366707"/>
                    <a:pt x="6309085" y="4365437"/>
                  </a:cubicBezTo>
                  <a:cubicBezTo>
                    <a:pt x="6309085" y="4352737"/>
                    <a:pt x="6310356" y="4340037"/>
                    <a:pt x="6310356" y="4311396"/>
                  </a:cubicBezTo>
                  <a:lnTo>
                    <a:pt x="6310356" y="4204609"/>
                  </a:lnTo>
                  <a:cubicBezTo>
                    <a:pt x="6311626" y="4028927"/>
                    <a:pt x="6314165" y="3849800"/>
                    <a:pt x="6312896" y="3674118"/>
                  </a:cubicBezTo>
                  <a:cubicBezTo>
                    <a:pt x="6311626" y="3426097"/>
                    <a:pt x="6324326" y="1255908"/>
                    <a:pt x="6328135" y="1007887"/>
                  </a:cubicBezTo>
                  <a:cubicBezTo>
                    <a:pt x="6330676" y="863207"/>
                    <a:pt x="6333215" y="718528"/>
                    <a:pt x="6333215" y="573849"/>
                  </a:cubicBezTo>
                  <a:cubicBezTo>
                    <a:pt x="6333215" y="453283"/>
                    <a:pt x="6334485" y="336162"/>
                    <a:pt x="6342106" y="219040"/>
                  </a:cubicBezTo>
                  <a:cubicBezTo>
                    <a:pt x="6345915" y="150145"/>
                    <a:pt x="6348456" y="81251"/>
                    <a:pt x="6343376" y="49530"/>
                  </a:cubicBezTo>
                  <a:cubicBezTo>
                    <a:pt x="6335756" y="49530"/>
                    <a:pt x="6329406" y="48260"/>
                    <a:pt x="6321785" y="48260"/>
                  </a:cubicBezTo>
                  <a:cubicBezTo>
                    <a:pt x="6288765" y="45720"/>
                    <a:pt x="6187699" y="45720"/>
                    <a:pt x="6051202" y="40640"/>
                  </a:cubicBezTo>
                  <a:cubicBezTo>
                    <a:pt x="5798430" y="33020"/>
                    <a:pt x="5540603" y="27940"/>
                    <a:pt x="5287830" y="27940"/>
                  </a:cubicBezTo>
                  <a:cubicBezTo>
                    <a:pt x="5110890" y="27940"/>
                    <a:pt x="4928894" y="31750"/>
                    <a:pt x="4751954" y="24130"/>
                  </a:cubicBezTo>
                  <a:lnTo>
                    <a:pt x="4701399" y="24130"/>
                  </a:lnTo>
                  <a:cubicBezTo>
                    <a:pt x="4554792" y="27940"/>
                    <a:pt x="4398073" y="33020"/>
                    <a:pt x="4246410" y="34290"/>
                  </a:cubicBezTo>
                  <a:cubicBezTo>
                    <a:pt x="4079580" y="35560"/>
                    <a:pt x="3917806" y="31750"/>
                    <a:pt x="3750977" y="30480"/>
                  </a:cubicBezTo>
                  <a:cubicBezTo>
                    <a:pt x="3594258" y="29210"/>
                    <a:pt x="3437539" y="27940"/>
                    <a:pt x="3285876" y="27940"/>
                  </a:cubicBezTo>
                  <a:cubicBezTo>
                    <a:pt x="3230266" y="27940"/>
                    <a:pt x="3179712" y="29210"/>
                    <a:pt x="3124102" y="27940"/>
                  </a:cubicBezTo>
                  <a:cubicBezTo>
                    <a:pt x="2931995" y="26670"/>
                    <a:pt x="945208" y="24130"/>
                    <a:pt x="748046" y="24130"/>
                  </a:cubicBezTo>
                  <a:cubicBezTo>
                    <a:pt x="576161" y="22860"/>
                    <a:pt x="404276" y="24130"/>
                    <a:pt x="232391" y="24130"/>
                  </a:cubicBezTo>
                  <a:cubicBezTo>
                    <a:pt x="141393" y="24130"/>
                    <a:pt x="45720" y="24130"/>
                    <a:pt x="21590" y="25400"/>
                  </a:cubicBezTo>
                  <a:cubicBezTo>
                    <a:pt x="20320" y="25400"/>
                    <a:pt x="21590" y="36830"/>
                    <a:pt x="22860" y="41910"/>
                  </a:cubicBezTo>
                  <a:cubicBezTo>
                    <a:pt x="26670" y="95030"/>
                    <a:pt x="31750" y="205261"/>
                    <a:pt x="34290" y="312048"/>
                  </a:cubicBezTo>
                  <a:cubicBezTo>
                    <a:pt x="36830" y="504954"/>
                    <a:pt x="38100" y="697860"/>
                    <a:pt x="38100" y="890765"/>
                  </a:cubicBezTo>
                  <a:cubicBezTo>
                    <a:pt x="38100" y="1014776"/>
                    <a:pt x="36830" y="1135342"/>
                    <a:pt x="35560" y="1259353"/>
                  </a:cubicBezTo>
                  <a:cubicBezTo>
                    <a:pt x="34290" y="1379919"/>
                    <a:pt x="22860" y="3422652"/>
                    <a:pt x="21590" y="3539773"/>
                  </a:cubicBezTo>
                  <a:lnTo>
                    <a:pt x="21590" y="3767126"/>
                  </a:lnTo>
                  <a:cubicBezTo>
                    <a:pt x="21590" y="3939363"/>
                    <a:pt x="20320" y="4115045"/>
                    <a:pt x="20320" y="4287282"/>
                  </a:cubicBezTo>
                  <a:cubicBezTo>
                    <a:pt x="20320" y="4311396"/>
                    <a:pt x="19050" y="4332064"/>
                    <a:pt x="17780" y="4346387"/>
                  </a:cubicBezTo>
                  <a:close/>
                </a:path>
              </a:pathLst>
            </a:custGeom>
            <a:solidFill>
              <a:srgbClr val="2F2325"/>
            </a:solidFill>
          </p:spPr>
        </p:sp>
      </p:grpSp>
      <p:sp>
        <p:nvSpPr>
          <p:cNvPr id="35" name="TextBox 35"/>
          <p:cNvSpPr txBox="1"/>
          <p:nvPr/>
        </p:nvSpPr>
        <p:spPr>
          <a:xfrm>
            <a:off x="3964186" y="2868997"/>
            <a:ext cx="4212691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586465">
              <a:lnSpc>
                <a:spcPts val="1885"/>
              </a:lnSpc>
            </a:pPr>
            <a:r>
              <a:rPr lang="en-US" sz="1347">
                <a:solidFill>
                  <a:srgbClr val="000000"/>
                </a:solidFill>
                <a:latin typeface="Gloria Hallelujah"/>
              </a:rPr>
              <a:t>Tout autre sujet que vous souhaiteriez évoquer?</a:t>
            </a:r>
          </a:p>
        </p:txBody>
      </p:sp>
    </p:spTree>
    <p:extLst>
      <p:ext uri="{BB962C8B-B14F-4D97-AF65-F5344CB8AC3E}">
        <p14:creationId xmlns:p14="http://schemas.microsoft.com/office/powerpoint/2010/main" val="35372932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Office PowerPoint</Application>
  <PresentationFormat>Grand écran</PresentationFormat>
  <Paragraphs>91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Calibri</vt:lpstr>
      <vt:lpstr>Gloria Hallelujah</vt:lpstr>
      <vt:lpstr>Lazydog</vt:lpstr>
      <vt:lpstr>Lazydog Italics</vt:lpstr>
      <vt:lpstr>Open Sans</vt:lpstr>
      <vt:lpstr>Open Sans Light</vt:lpstr>
      <vt:lpstr>Special Elite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Ministère des affaires sociales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BOUGLE, Céline (ARS-NORMANDIE/DAP/QP/OMEDIT)</dc:creator>
  <cp:lastModifiedBy>BOUGLE, Céline (ARS-NORMANDIE/DAP/QP/OMEDIT)</cp:lastModifiedBy>
  <cp:revision>1</cp:revision>
  <dcterms:created xsi:type="dcterms:W3CDTF">2023-02-08T13:36:09Z</dcterms:created>
  <dcterms:modified xsi:type="dcterms:W3CDTF">2023-02-08T13:36:37Z</dcterms:modified>
</cp:coreProperties>
</file>