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7" r:id="rId2"/>
    <p:sldId id="258" r:id="rId3"/>
    <p:sldId id="259" r:id="rId4"/>
    <p:sldId id="278"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1" d="100"/>
          <a:sy n="111" d="100"/>
        </p:scale>
        <p:origin x="45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692208-B0A9-431F-812D-CAE0C0A97444}" type="doc">
      <dgm:prSet loTypeId="urn:microsoft.com/office/officeart/2005/8/layout/balance1" loCatId="relationship" qsTypeId="urn:microsoft.com/office/officeart/2005/8/quickstyle/simple1" qsCatId="simple" csTypeId="urn:microsoft.com/office/officeart/2005/8/colors/accent1_2" csCatId="accent1" phldr="1"/>
      <dgm:spPr/>
      <dgm:t>
        <a:bodyPr/>
        <a:lstStyle/>
        <a:p>
          <a:endParaRPr lang="fr-FR"/>
        </a:p>
      </dgm:t>
    </dgm:pt>
    <dgm:pt modelId="{D407E28B-FE19-4ACE-8CC0-1C586D6F0E55}">
      <dgm:prSet phldrT="[Texte]" custT="1"/>
      <dgm:spPr>
        <a:solidFill>
          <a:srgbClr val="92D050">
            <a:alpha val="90000"/>
          </a:srgbClr>
        </a:solidFill>
        <a:ln>
          <a:noFill/>
        </a:ln>
      </dgm:spPr>
      <dgm:t>
        <a:bodyPr/>
        <a:lstStyle/>
        <a:p>
          <a:r>
            <a:rPr lang="fr-FR" sz="2000" b="1" dirty="0" smtClean="0">
              <a:latin typeface="Calibri" panose="020F0502020204030204" pitchFamily="34" charset="0"/>
            </a:rPr>
            <a:t>Leviers</a:t>
          </a:r>
          <a:endParaRPr lang="fr-FR" sz="2000" b="1" dirty="0">
            <a:latin typeface="Calibri" panose="020F0502020204030204" pitchFamily="34" charset="0"/>
          </a:endParaRPr>
        </a:p>
      </dgm:t>
    </dgm:pt>
    <dgm:pt modelId="{0A41AA8C-1AFB-41D2-8506-653F536BE32C}" type="parTrans" cxnId="{070F5ED5-53EE-41A2-B69C-DCFFE670C1D6}">
      <dgm:prSet/>
      <dgm:spPr/>
      <dgm:t>
        <a:bodyPr/>
        <a:lstStyle/>
        <a:p>
          <a:endParaRPr lang="fr-FR"/>
        </a:p>
      </dgm:t>
    </dgm:pt>
    <dgm:pt modelId="{21B83E22-F77E-44A8-9D3E-04C13A05398E}" type="sibTrans" cxnId="{070F5ED5-53EE-41A2-B69C-DCFFE670C1D6}">
      <dgm:prSet/>
      <dgm:spPr/>
      <dgm:t>
        <a:bodyPr/>
        <a:lstStyle/>
        <a:p>
          <a:endParaRPr lang="fr-FR"/>
        </a:p>
      </dgm:t>
    </dgm:pt>
    <dgm:pt modelId="{A2C606A1-D040-4B8E-BF6D-4DAB8D863BAA}">
      <dgm:prSet phldrT="[Texte]"/>
      <dgm:spPr>
        <a:noFill/>
        <a:ln>
          <a:solidFill>
            <a:srgbClr val="92D050"/>
          </a:solidFill>
        </a:ln>
      </dgm:spPr>
      <dgm:t>
        <a:bodyPr/>
        <a:lstStyle/>
        <a:p>
          <a:endParaRPr lang="fr-FR" dirty="0">
            <a:solidFill>
              <a:schemeClr val="tx1"/>
            </a:solidFill>
            <a:latin typeface="Calibri" panose="020F0502020204030204" pitchFamily="34" charset="0"/>
          </a:endParaRPr>
        </a:p>
      </dgm:t>
    </dgm:pt>
    <dgm:pt modelId="{A16340C5-CA2A-4307-B3B3-AE73B6E56B61}" type="parTrans" cxnId="{E554CE54-2FF9-4AEB-BAAB-E35E95084957}">
      <dgm:prSet/>
      <dgm:spPr/>
      <dgm:t>
        <a:bodyPr/>
        <a:lstStyle/>
        <a:p>
          <a:endParaRPr lang="fr-FR"/>
        </a:p>
      </dgm:t>
    </dgm:pt>
    <dgm:pt modelId="{6351CF07-F954-4799-8B84-D28FBB048B9A}" type="sibTrans" cxnId="{E554CE54-2FF9-4AEB-BAAB-E35E95084957}">
      <dgm:prSet/>
      <dgm:spPr/>
      <dgm:t>
        <a:bodyPr/>
        <a:lstStyle/>
        <a:p>
          <a:endParaRPr lang="fr-FR"/>
        </a:p>
      </dgm:t>
    </dgm:pt>
    <dgm:pt modelId="{A1F8E72F-3A63-4727-96F5-8FC9834E1980}">
      <dgm:prSet phldrT="[Texte]"/>
      <dgm:spPr>
        <a:noFill/>
        <a:ln>
          <a:solidFill>
            <a:srgbClr val="92D050"/>
          </a:solidFill>
        </a:ln>
      </dgm:spPr>
      <dgm:t>
        <a:bodyPr/>
        <a:lstStyle/>
        <a:p>
          <a:r>
            <a:rPr lang="fr-FR" altLang="fr-FR" i="1" dirty="0" smtClean="0">
              <a:solidFill>
                <a:srgbClr val="808080"/>
              </a:solidFill>
            </a:rPr>
            <a:t>Ex : Mise en place de briefing </a:t>
          </a:r>
          <a:endParaRPr lang="fr-FR" dirty="0" smtClean="0">
            <a:solidFill>
              <a:schemeClr val="tx1"/>
            </a:solidFill>
            <a:latin typeface="Calibri" panose="020F0502020204030204" pitchFamily="34" charset="0"/>
          </a:endParaRPr>
        </a:p>
      </dgm:t>
    </dgm:pt>
    <dgm:pt modelId="{FB960034-A951-41B6-8CB5-0412047C4EFA}" type="parTrans" cxnId="{44630D3A-377A-49BB-A6E3-1D9C1CE5B0AB}">
      <dgm:prSet/>
      <dgm:spPr/>
      <dgm:t>
        <a:bodyPr/>
        <a:lstStyle/>
        <a:p>
          <a:endParaRPr lang="fr-FR"/>
        </a:p>
      </dgm:t>
    </dgm:pt>
    <dgm:pt modelId="{A5E701BF-4ECF-495A-9522-6FECD0447FBC}" type="sibTrans" cxnId="{44630D3A-377A-49BB-A6E3-1D9C1CE5B0AB}">
      <dgm:prSet/>
      <dgm:spPr/>
      <dgm:t>
        <a:bodyPr/>
        <a:lstStyle/>
        <a:p>
          <a:endParaRPr lang="fr-FR"/>
        </a:p>
      </dgm:t>
    </dgm:pt>
    <dgm:pt modelId="{3DD0175A-FA78-4835-BAF7-6E8DFA045F1B}">
      <dgm:prSet phldrT="[Texte]" custT="1"/>
      <dgm:spPr>
        <a:solidFill>
          <a:srgbClr val="FFCC99">
            <a:alpha val="89804"/>
          </a:srgbClr>
        </a:solidFill>
        <a:ln>
          <a:noFill/>
        </a:ln>
      </dgm:spPr>
      <dgm:t>
        <a:bodyPr/>
        <a:lstStyle/>
        <a:p>
          <a:r>
            <a:rPr lang="fr-FR" sz="2000" b="1" dirty="0" smtClean="0">
              <a:latin typeface="Calibri" panose="020F0502020204030204" pitchFamily="34" charset="0"/>
            </a:rPr>
            <a:t>Freins</a:t>
          </a:r>
          <a:endParaRPr lang="fr-FR" sz="2000" b="1" dirty="0">
            <a:latin typeface="Calibri" panose="020F0502020204030204" pitchFamily="34" charset="0"/>
          </a:endParaRPr>
        </a:p>
      </dgm:t>
    </dgm:pt>
    <dgm:pt modelId="{4B7399EB-5779-42B8-8FE1-D5B61686198B}" type="parTrans" cxnId="{FBBF4872-CF26-44EE-8FDD-9EE4A90BA156}">
      <dgm:prSet/>
      <dgm:spPr/>
      <dgm:t>
        <a:bodyPr/>
        <a:lstStyle/>
        <a:p>
          <a:endParaRPr lang="fr-FR"/>
        </a:p>
      </dgm:t>
    </dgm:pt>
    <dgm:pt modelId="{5193AC66-20EC-4D6E-893E-D7926571A1A1}" type="sibTrans" cxnId="{FBBF4872-CF26-44EE-8FDD-9EE4A90BA156}">
      <dgm:prSet/>
      <dgm:spPr/>
      <dgm:t>
        <a:bodyPr/>
        <a:lstStyle/>
        <a:p>
          <a:endParaRPr lang="fr-FR"/>
        </a:p>
      </dgm:t>
    </dgm:pt>
    <dgm:pt modelId="{9B606FE6-C7CA-4A45-B89C-32CAB10C55FC}">
      <dgm:prSet phldrT="[Texte]"/>
      <dgm:spPr>
        <a:noFill/>
        <a:ln>
          <a:solidFill>
            <a:srgbClr val="FFCC99"/>
          </a:solidFill>
        </a:ln>
      </dgm:spPr>
      <dgm:t>
        <a:bodyPr/>
        <a:lstStyle/>
        <a:p>
          <a:endParaRPr lang="fr-FR" b="1" dirty="0">
            <a:solidFill>
              <a:schemeClr val="tx1"/>
            </a:solidFill>
            <a:latin typeface="Calibri" panose="020F0502020204030204" pitchFamily="34" charset="0"/>
          </a:endParaRPr>
        </a:p>
      </dgm:t>
    </dgm:pt>
    <dgm:pt modelId="{27C176B0-4899-4648-9147-E6210DA85D65}" type="parTrans" cxnId="{C531839F-28B5-4738-BA35-4DC4F591AD33}">
      <dgm:prSet/>
      <dgm:spPr/>
      <dgm:t>
        <a:bodyPr/>
        <a:lstStyle/>
        <a:p>
          <a:endParaRPr lang="fr-FR"/>
        </a:p>
      </dgm:t>
    </dgm:pt>
    <dgm:pt modelId="{8F40DDCC-D586-4440-BB65-7956AB552217}" type="sibTrans" cxnId="{C531839F-28B5-4738-BA35-4DC4F591AD33}">
      <dgm:prSet/>
      <dgm:spPr/>
      <dgm:t>
        <a:bodyPr/>
        <a:lstStyle/>
        <a:p>
          <a:endParaRPr lang="fr-FR"/>
        </a:p>
      </dgm:t>
    </dgm:pt>
    <dgm:pt modelId="{A53C56C8-656E-4CBE-BD13-097BD933A4AA}">
      <dgm:prSet phldrT="[Texte]"/>
      <dgm:spPr>
        <a:noFill/>
        <a:ln>
          <a:solidFill>
            <a:srgbClr val="FFCC99"/>
          </a:solidFill>
        </a:ln>
      </dgm:spPr>
      <dgm:t>
        <a:bodyPr/>
        <a:lstStyle/>
        <a:p>
          <a:r>
            <a:rPr lang="fr-FR" i="1" dirty="0" smtClean="0">
              <a:solidFill>
                <a:srgbClr val="808080"/>
              </a:solidFill>
            </a:rPr>
            <a:t> Ex </a:t>
          </a:r>
          <a:r>
            <a:rPr lang="fr-FR" dirty="0" smtClean="0">
              <a:solidFill>
                <a:schemeClr val="tx1"/>
              </a:solidFill>
              <a:latin typeface="Calibri" panose="020F0502020204030204" pitchFamily="34" charset="0"/>
            </a:rPr>
            <a:t>:</a:t>
          </a:r>
          <a:r>
            <a:rPr lang="fr-FR" i="1" dirty="0" smtClean="0">
              <a:solidFill>
                <a:srgbClr val="808080"/>
              </a:solidFill>
            </a:rPr>
            <a:t>Représentation du travail de chacun</a:t>
          </a:r>
          <a:endParaRPr lang="fr-FR" i="1" dirty="0">
            <a:solidFill>
              <a:srgbClr val="808080"/>
            </a:solidFill>
          </a:endParaRPr>
        </a:p>
      </dgm:t>
    </dgm:pt>
    <dgm:pt modelId="{1A22C3F2-CD9E-4973-A758-A7904762282B}" type="parTrans" cxnId="{4541387F-8876-4E44-A51B-B793C12736A8}">
      <dgm:prSet/>
      <dgm:spPr/>
      <dgm:t>
        <a:bodyPr/>
        <a:lstStyle/>
        <a:p>
          <a:endParaRPr lang="fr-FR"/>
        </a:p>
      </dgm:t>
    </dgm:pt>
    <dgm:pt modelId="{27BDAA78-FD15-4E7C-BF9F-E20520DB6101}" type="sibTrans" cxnId="{4541387F-8876-4E44-A51B-B793C12736A8}">
      <dgm:prSet/>
      <dgm:spPr/>
      <dgm:t>
        <a:bodyPr/>
        <a:lstStyle/>
        <a:p>
          <a:endParaRPr lang="fr-FR"/>
        </a:p>
      </dgm:t>
    </dgm:pt>
    <dgm:pt modelId="{439F5F81-95FA-41EE-9123-7FC4A4E408B0}">
      <dgm:prSet/>
      <dgm:spPr>
        <a:noFill/>
        <a:ln>
          <a:solidFill>
            <a:srgbClr val="92D050"/>
          </a:solidFill>
        </a:ln>
      </dgm:spPr>
      <dgm:t>
        <a:bodyPr/>
        <a:lstStyle/>
        <a:p>
          <a:r>
            <a:rPr lang="fr-FR" altLang="fr-FR" i="1" dirty="0" smtClean="0">
              <a:solidFill>
                <a:srgbClr val="808080"/>
              </a:solidFill>
            </a:rPr>
            <a:t>Ex : Réaménagement des locaux</a:t>
          </a:r>
          <a:endParaRPr lang="fr-FR" b="1" dirty="0">
            <a:solidFill>
              <a:schemeClr val="tx1"/>
            </a:solidFill>
            <a:latin typeface="Calibri" panose="020F0502020204030204" pitchFamily="34" charset="0"/>
          </a:endParaRPr>
        </a:p>
      </dgm:t>
    </dgm:pt>
    <dgm:pt modelId="{3903473E-CD58-402B-A313-B5DD701051D4}" type="parTrans" cxnId="{68BE5347-4887-4E59-9FA0-E7B71E3381A1}">
      <dgm:prSet/>
      <dgm:spPr/>
      <dgm:t>
        <a:bodyPr/>
        <a:lstStyle/>
        <a:p>
          <a:endParaRPr lang="fr-FR"/>
        </a:p>
      </dgm:t>
    </dgm:pt>
    <dgm:pt modelId="{FFAC7E27-9B61-4732-8D96-3E2A1DFAB823}" type="sibTrans" cxnId="{68BE5347-4887-4E59-9FA0-E7B71E3381A1}">
      <dgm:prSet/>
      <dgm:spPr/>
      <dgm:t>
        <a:bodyPr/>
        <a:lstStyle/>
        <a:p>
          <a:endParaRPr lang="fr-FR"/>
        </a:p>
      </dgm:t>
    </dgm:pt>
    <dgm:pt modelId="{D3954A60-4FB4-401C-AB5C-14858A73D5B9}">
      <dgm:prSet phldrT="[Texte]"/>
      <dgm:spPr>
        <a:noFill/>
        <a:ln>
          <a:solidFill>
            <a:srgbClr val="FFCC99"/>
          </a:solidFill>
        </a:ln>
      </dgm:spPr>
      <dgm:t>
        <a:bodyPr/>
        <a:lstStyle/>
        <a:p>
          <a:r>
            <a:rPr lang="fr-FR" altLang="fr-FR" i="1" dirty="0" smtClean="0">
              <a:solidFill>
                <a:srgbClr val="808080"/>
              </a:solidFill>
            </a:rPr>
            <a:t>Ex : culturel </a:t>
          </a:r>
          <a:endParaRPr lang="fr-FR" dirty="0">
            <a:solidFill>
              <a:schemeClr val="tx1"/>
            </a:solidFill>
            <a:latin typeface="Calibri" panose="020F0502020204030204" pitchFamily="34" charset="0"/>
          </a:endParaRPr>
        </a:p>
      </dgm:t>
    </dgm:pt>
    <dgm:pt modelId="{460B8178-4EAA-4282-A24B-CF0799409A8B}" type="sibTrans" cxnId="{A6494C74-C7FA-493C-80F2-F36365055257}">
      <dgm:prSet/>
      <dgm:spPr/>
      <dgm:t>
        <a:bodyPr/>
        <a:lstStyle/>
        <a:p>
          <a:endParaRPr lang="fr-FR"/>
        </a:p>
      </dgm:t>
    </dgm:pt>
    <dgm:pt modelId="{BC61AF58-1974-40B3-94D8-E46C1457E51A}" type="parTrans" cxnId="{A6494C74-C7FA-493C-80F2-F36365055257}">
      <dgm:prSet/>
      <dgm:spPr/>
      <dgm:t>
        <a:bodyPr/>
        <a:lstStyle/>
        <a:p>
          <a:endParaRPr lang="fr-FR"/>
        </a:p>
      </dgm:t>
    </dgm:pt>
    <dgm:pt modelId="{8FC316E4-85E4-4D5F-9809-38C4DB5CCB40}">
      <dgm:prSet/>
      <dgm:spPr/>
      <dgm:t>
        <a:bodyPr/>
        <a:lstStyle/>
        <a:p>
          <a:endParaRPr lang="fr-FR"/>
        </a:p>
      </dgm:t>
    </dgm:pt>
    <dgm:pt modelId="{A6581D1B-671F-44EA-9C50-911268C07BBC}" type="parTrans" cxnId="{E6509A40-FEE5-4A14-BC62-34F0ECF06C02}">
      <dgm:prSet/>
      <dgm:spPr/>
      <dgm:t>
        <a:bodyPr/>
        <a:lstStyle/>
        <a:p>
          <a:endParaRPr lang="fr-FR"/>
        </a:p>
      </dgm:t>
    </dgm:pt>
    <dgm:pt modelId="{3BD35BB9-C8C4-4FA0-BA0D-AA00029867D7}" type="sibTrans" cxnId="{E6509A40-FEE5-4A14-BC62-34F0ECF06C02}">
      <dgm:prSet/>
      <dgm:spPr/>
      <dgm:t>
        <a:bodyPr/>
        <a:lstStyle/>
        <a:p>
          <a:endParaRPr lang="fr-FR"/>
        </a:p>
      </dgm:t>
    </dgm:pt>
    <dgm:pt modelId="{98242EBF-94B1-40FA-B4F0-6B3C7EAECC1B}" type="pres">
      <dgm:prSet presAssocID="{39692208-B0A9-431F-812D-CAE0C0A97444}" presName="outerComposite" presStyleCnt="0">
        <dgm:presLayoutVars>
          <dgm:chMax val="2"/>
          <dgm:animLvl val="lvl"/>
          <dgm:resizeHandles val="exact"/>
        </dgm:presLayoutVars>
      </dgm:prSet>
      <dgm:spPr/>
      <dgm:t>
        <a:bodyPr/>
        <a:lstStyle/>
        <a:p>
          <a:endParaRPr lang="fr-FR"/>
        </a:p>
      </dgm:t>
    </dgm:pt>
    <dgm:pt modelId="{E37B86F4-C407-4251-845C-7F3FD5988C5F}" type="pres">
      <dgm:prSet presAssocID="{39692208-B0A9-431F-812D-CAE0C0A97444}" presName="dummyMaxCanvas" presStyleCnt="0"/>
      <dgm:spPr/>
    </dgm:pt>
    <dgm:pt modelId="{89FBE5AD-A9B4-4475-9A93-A0CD6662CCEA}" type="pres">
      <dgm:prSet presAssocID="{39692208-B0A9-431F-812D-CAE0C0A97444}" presName="parentComposite" presStyleCnt="0"/>
      <dgm:spPr/>
    </dgm:pt>
    <dgm:pt modelId="{60078930-DBFF-4BAA-9DBB-472D16645FAC}" type="pres">
      <dgm:prSet presAssocID="{39692208-B0A9-431F-812D-CAE0C0A97444}" presName="parent1" presStyleLbl="alignAccFollowNode1" presStyleIdx="0" presStyleCnt="4" custScaleX="192665" custLinFactNeighborX="-76322" custLinFactNeighborY="1941">
        <dgm:presLayoutVars>
          <dgm:chMax val="4"/>
        </dgm:presLayoutVars>
      </dgm:prSet>
      <dgm:spPr/>
      <dgm:t>
        <a:bodyPr/>
        <a:lstStyle/>
        <a:p>
          <a:endParaRPr lang="fr-FR"/>
        </a:p>
      </dgm:t>
    </dgm:pt>
    <dgm:pt modelId="{62188805-D922-440D-A6BF-2DD350DEB439}" type="pres">
      <dgm:prSet presAssocID="{39692208-B0A9-431F-812D-CAE0C0A97444}" presName="parent2" presStyleLbl="alignAccFollowNode1" presStyleIdx="1" presStyleCnt="4" custScaleX="192665" custLinFactNeighborX="74542" custLinFactNeighborY="6015">
        <dgm:presLayoutVars>
          <dgm:chMax val="4"/>
        </dgm:presLayoutVars>
      </dgm:prSet>
      <dgm:spPr/>
      <dgm:t>
        <a:bodyPr/>
        <a:lstStyle/>
        <a:p>
          <a:endParaRPr lang="fr-FR"/>
        </a:p>
      </dgm:t>
    </dgm:pt>
    <dgm:pt modelId="{7CCB0C02-2789-414C-84AF-B22F7154E5ED}" type="pres">
      <dgm:prSet presAssocID="{39692208-B0A9-431F-812D-CAE0C0A97444}" presName="childrenComposite" presStyleCnt="0"/>
      <dgm:spPr/>
    </dgm:pt>
    <dgm:pt modelId="{3DDF4E58-0E25-4AA3-8F2C-48806F62EC28}" type="pres">
      <dgm:prSet presAssocID="{39692208-B0A9-431F-812D-CAE0C0A97444}" presName="dummyMaxCanvas_ChildArea" presStyleCnt="0"/>
      <dgm:spPr/>
    </dgm:pt>
    <dgm:pt modelId="{587E1BF7-466A-47F6-A9E5-D583205672D3}" type="pres">
      <dgm:prSet presAssocID="{39692208-B0A9-431F-812D-CAE0C0A97444}" presName="fulcrum" presStyleLbl="alignAccFollowNode1" presStyleIdx="2" presStyleCnt="4" custScaleX="192665" custLinFactNeighborY="9224"/>
      <dgm:spPr>
        <a:gradFill flip="none" rotWithShape="0">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ln>
          <a:noFill/>
        </a:ln>
      </dgm:spPr>
    </dgm:pt>
    <dgm:pt modelId="{6E0C96C1-E2EF-4C3D-9FF2-C37396ACC286}" type="pres">
      <dgm:prSet presAssocID="{39692208-B0A9-431F-812D-CAE0C0A97444}" presName="balance_33" presStyleLbl="alignAccFollowNode1" presStyleIdx="3" presStyleCnt="4" custScaleX="192665" custLinFactNeighborY="45516">
        <dgm:presLayoutVars>
          <dgm:bulletEnabled val="1"/>
        </dgm:presLayoutVars>
      </dgm:prSet>
      <dgm:spPr>
        <a:gradFill flip="none" rotWithShape="0">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ln>
          <a:noFill/>
        </a:ln>
      </dgm:spPr>
    </dgm:pt>
    <dgm:pt modelId="{9704517A-9635-41A8-9ED8-B5C96DD1E1D0}" type="pres">
      <dgm:prSet presAssocID="{39692208-B0A9-431F-812D-CAE0C0A97444}" presName="right_33_1" presStyleLbl="node1" presStyleIdx="0" presStyleCnt="6" custScaleX="192665" custLinFactNeighborX="74542" custLinFactNeighborY="7160">
        <dgm:presLayoutVars>
          <dgm:bulletEnabled val="1"/>
        </dgm:presLayoutVars>
      </dgm:prSet>
      <dgm:spPr/>
      <dgm:t>
        <a:bodyPr/>
        <a:lstStyle/>
        <a:p>
          <a:endParaRPr lang="fr-FR"/>
        </a:p>
      </dgm:t>
    </dgm:pt>
    <dgm:pt modelId="{63524CA0-7C39-42F4-BDA4-0D2607B7E395}" type="pres">
      <dgm:prSet presAssocID="{39692208-B0A9-431F-812D-CAE0C0A97444}" presName="right_33_2" presStyleLbl="node1" presStyleIdx="1" presStyleCnt="6" custScaleX="192665" custLinFactNeighborX="74542" custLinFactNeighborY="7160">
        <dgm:presLayoutVars>
          <dgm:bulletEnabled val="1"/>
        </dgm:presLayoutVars>
      </dgm:prSet>
      <dgm:spPr/>
      <dgm:t>
        <a:bodyPr/>
        <a:lstStyle/>
        <a:p>
          <a:endParaRPr lang="fr-FR"/>
        </a:p>
      </dgm:t>
    </dgm:pt>
    <dgm:pt modelId="{7EDF890B-3766-48F9-AFA2-ACBB1D68F4A8}" type="pres">
      <dgm:prSet presAssocID="{39692208-B0A9-431F-812D-CAE0C0A97444}" presName="right_33_3" presStyleLbl="node1" presStyleIdx="2" presStyleCnt="6" custScaleX="192665" custLinFactNeighborX="74542" custLinFactNeighborY="7160">
        <dgm:presLayoutVars>
          <dgm:bulletEnabled val="1"/>
        </dgm:presLayoutVars>
      </dgm:prSet>
      <dgm:spPr/>
      <dgm:t>
        <a:bodyPr/>
        <a:lstStyle/>
        <a:p>
          <a:endParaRPr lang="fr-FR"/>
        </a:p>
      </dgm:t>
    </dgm:pt>
    <dgm:pt modelId="{0BDD4EAD-B1F0-4F21-B656-C7CBDE84C521}" type="pres">
      <dgm:prSet presAssocID="{39692208-B0A9-431F-812D-CAE0C0A97444}" presName="left_33_1" presStyleLbl="node1" presStyleIdx="3" presStyleCnt="6" custScaleX="192665" custLinFactNeighborX="-76322" custLinFactNeighborY="2311">
        <dgm:presLayoutVars>
          <dgm:bulletEnabled val="1"/>
        </dgm:presLayoutVars>
      </dgm:prSet>
      <dgm:spPr/>
      <dgm:t>
        <a:bodyPr/>
        <a:lstStyle/>
        <a:p>
          <a:endParaRPr lang="fr-FR"/>
        </a:p>
      </dgm:t>
    </dgm:pt>
    <dgm:pt modelId="{81B360F9-7181-44EE-BFBC-38AF94020154}" type="pres">
      <dgm:prSet presAssocID="{39692208-B0A9-431F-812D-CAE0C0A97444}" presName="left_33_2" presStyleLbl="node1" presStyleIdx="4" presStyleCnt="6" custScaleX="192665" custLinFactNeighborX="-76322" custLinFactNeighborY="2311">
        <dgm:presLayoutVars>
          <dgm:bulletEnabled val="1"/>
        </dgm:presLayoutVars>
      </dgm:prSet>
      <dgm:spPr/>
      <dgm:t>
        <a:bodyPr/>
        <a:lstStyle/>
        <a:p>
          <a:endParaRPr lang="fr-FR"/>
        </a:p>
      </dgm:t>
    </dgm:pt>
    <dgm:pt modelId="{B7F1FD68-F58C-42B6-AD49-7FF59B3F415D}" type="pres">
      <dgm:prSet presAssocID="{39692208-B0A9-431F-812D-CAE0C0A97444}" presName="left_33_3" presStyleLbl="node1" presStyleIdx="5" presStyleCnt="6" custScaleX="192665" custLinFactNeighborX="-76322" custLinFactNeighborY="2311">
        <dgm:presLayoutVars>
          <dgm:bulletEnabled val="1"/>
        </dgm:presLayoutVars>
      </dgm:prSet>
      <dgm:spPr/>
      <dgm:t>
        <a:bodyPr/>
        <a:lstStyle/>
        <a:p>
          <a:endParaRPr lang="fr-FR"/>
        </a:p>
      </dgm:t>
    </dgm:pt>
  </dgm:ptLst>
  <dgm:cxnLst>
    <dgm:cxn modelId="{68BE5347-4887-4E59-9FA0-E7B71E3381A1}" srcId="{D407E28B-FE19-4ACE-8CC0-1C586D6F0E55}" destId="{439F5F81-95FA-41EE-9123-7FC4A4E408B0}" srcOrd="2" destOrd="0" parTransId="{3903473E-CD58-402B-A313-B5DD701051D4}" sibTransId="{FFAC7E27-9B61-4732-8D96-3E2A1DFAB823}"/>
    <dgm:cxn modelId="{4541387F-8876-4E44-A51B-B793C12736A8}" srcId="{3DD0175A-FA78-4835-BAF7-6E8DFA045F1B}" destId="{A53C56C8-656E-4CBE-BD13-097BD933A4AA}" srcOrd="1" destOrd="0" parTransId="{1A22C3F2-CD9E-4973-A758-A7904762282B}" sibTransId="{27BDAA78-FD15-4E7C-BF9F-E20520DB6101}"/>
    <dgm:cxn modelId="{E554CE54-2FF9-4AEB-BAAB-E35E95084957}" srcId="{D407E28B-FE19-4ACE-8CC0-1C586D6F0E55}" destId="{A2C606A1-D040-4B8E-BF6D-4DAB8D863BAA}" srcOrd="0" destOrd="0" parTransId="{A16340C5-CA2A-4307-B3B3-AE73B6E56B61}" sibTransId="{6351CF07-F954-4799-8B84-D28FBB048B9A}"/>
    <dgm:cxn modelId="{947243A6-C29A-4D77-A571-15EA279AFDEA}" type="presOf" srcId="{A53C56C8-656E-4CBE-BD13-097BD933A4AA}" destId="{63524CA0-7C39-42F4-BDA4-0D2607B7E395}" srcOrd="0" destOrd="0" presId="urn:microsoft.com/office/officeart/2005/8/layout/balance1"/>
    <dgm:cxn modelId="{B6327F2A-AA6D-4031-9EF5-76010EC1DFCB}" type="presOf" srcId="{A1F8E72F-3A63-4727-96F5-8FC9834E1980}" destId="{81B360F9-7181-44EE-BFBC-38AF94020154}" srcOrd="0" destOrd="0" presId="urn:microsoft.com/office/officeart/2005/8/layout/balance1"/>
    <dgm:cxn modelId="{FBBF4872-CF26-44EE-8FDD-9EE4A90BA156}" srcId="{39692208-B0A9-431F-812D-CAE0C0A97444}" destId="{3DD0175A-FA78-4835-BAF7-6E8DFA045F1B}" srcOrd="1" destOrd="0" parTransId="{4B7399EB-5779-42B8-8FE1-D5B61686198B}" sibTransId="{5193AC66-20EC-4D6E-893E-D7926571A1A1}"/>
    <dgm:cxn modelId="{63954BDD-B269-4490-8AA1-10F6D5999233}" type="presOf" srcId="{3DD0175A-FA78-4835-BAF7-6E8DFA045F1B}" destId="{62188805-D922-440D-A6BF-2DD350DEB439}" srcOrd="0" destOrd="0" presId="urn:microsoft.com/office/officeart/2005/8/layout/balance1"/>
    <dgm:cxn modelId="{21D9FD92-2F4D-48F5-986B-140EF2F5C75D}" type="presOf" srcId="{439F5F81-95FA-41EE-9123-7FC4A4E408B0}" destId="{B7F1FD68-F58C-42B6-AD49-7FF59B3F415D}" srcOrd="0" destOrd="0" presId="urn:microsoft.com/office/officeart/2005/8/layout/balance1"/>
    <dgm:cxn modelId="{A6494C74-C7FA-493C-80F2-F36365055257}" srcId="{3DD0175A-FA78-4835-BAF7-6E8DFA045F1B}" destId="{D3954A60-4FB4-401C-AB5C-14858A73D5B9}" srcOrd="2" destOrd="0" parTransId="{BC61AF58-1974-40B3-94D8-E46C1457E51A}" sibTransId="{460B8178-4EAA-4282-A24B-CF0799409A8B}"/>
    <dgm:cxn modelId="{5B224F8F-34F8-4E88-9729-A4F365D2E4F0}" type="presOf" srcId="{39692208-B0A9-431F-812D-CAE0C0A97444}" destId="{98242EBF-94B1-40FA-B4F0-6B3C7EAECC1B}" srcOrd="0" destOrd="0" presId="urn:microsoft.com/office/officeart/2005/8/layout/balance1"/>
    <dgm:cxn modelId="{F580EB2C-FBF7-45C4-996F-65B8BE3F73FF}" type="presOf" srcId="{D407E28B-FE19-4ACE-8CC0-1C586D6F0E55}" destId="{60078930-DBFF-4BAA-9DBB-472D16645FAC}" srcOrd="0" destOrd="0" presId="urn:microsoft.com/office/officeart/2005/8/layout/balance1"/>
    <dgm:cxn modelId="{070F5ED5-53EE-41A2-B69C-DCFFE670C1D6}" srcId="{39692208-B0A9-431F-812D-CAE0C0A97444}" destId="{D407E28B-FE19-4ACE-8CC0-1C586D6F0E55}" srcOrd="0" destOrd="0" parTransId="{0A41AA8C-1AFB-41D2-8506-653F536BE32C}" sibTransId="{21B83E22-F77E-44A8-9D3E-04C13A05398E}"/>
    <dgm:cxn modelId="{E6509A40-FEE5-4A14-BC62-34F0ECF06C02}" srcId="{39692208-B0A9-431F-812D-CAE0C0A97444}" destId="{8FC316E4-85E4-4D5F-9809-38C4DB5CCB40}" srcOrd="2" destOrd="0" parTransId="{A6581D1B-671F-44EA-9C50-911268C07BBC}" sibTransId="{3BD35BB9-C8C4-4FA0-BA0D-AA00029867D7}"/>
    <dgm:cxn modelId="{AFA59A5F-CD05-472B-A324-CCB2C14060E1}" type="presOf" srcId="{A2C606A1-D040-4B8E-BF6D-4DAB8D863BAA}" destId="{0BDD4EAD-B1F0-4F21-B656-C7CBDE84C521}" srcOrd="0" destOrd="0" presId="urn:microsoft.com/office/officeart/2005/8/layout/balance1"/>
    <dgm:cxn modelId="{44630D3A-377A-49BB-A6E3-1D9C1CE5B0AB}" srcId="{D407E28B-FE19-4ACE-8CC0-1C586D6F0E55}" destId="{A1F8E72F-3A63-4727-96F5-8FC9834E1980}" srcOrd="1" destOrd="0" parTransId="{FB960034-A951-41B6-8CB5-0412047C4EFA}" sibTransId="{A5E701BF-4ECF-495A-9522-6FECD0447FBC}"/>
    <dgm:cxn modelId="{CB8BCDED-EC1F-46DB-B236-3EBD265F02AF}" type="presOf" srcId="{D3954A60-4FB4-401C-AB5C-14858A73D5B9}" destId="{7EDF890B-3766-48F9-AFA2-ACBB1D68F4A8}" srcOrd="0" destOrd="0" presId="urn:microsoft.com/office/officeart/2005/8/layout/balance1"/>
    <dgm:cxn modelId="{C531839F-28B5-4738-BA35-4DC4F591AD33}" srcId="{3DD0175A-FA78-4835-BAF7-6E8DFA045F1B}" destId="{9B606FE6-C7CA-4A45-B89C-32CAB10C55FC}" srcOrd="0" destOrd="0" parTransId="{27C176B0-4899-4648-9147-E6210DA85D65}" sibTransId="{8F40DDCC-D586-4440-BB65-7956AB552217}"/>
    <dgm:cxn modelId="{3CDB7906-25AC-4D24-A607-BCC6ACAE9232}" type="presOf" srcId="{9B606FE6-C7CA-4A45-B89C-32CAB10C55FC}" destId="{9704517A-9635-41A8-9ED8-B5C96DD1E1D0}" srcOrd="0" destOrd="0" presId="urn:microsoft.com/office/officeart/2005/8/layout/balance1"/>
    <dgm:cxn modelId="{36143616-17BD-4EB1-8EE1-FB287128C6A5}" type="presParOf" srcId="{98242EBF-94B1-40FA-B4F0-6B3C7EAECC1B}" destId="{E37B86F4-C407-4251-845C-7F3FD5988C5F}" srcOrd="0" destOrd="0" presId="urn:microsoft.com/office/officeart/2005/8/layout/balance1"/>
    <dgm:cxn modelId="{5141FD1A-2B41-4E1B-BA83-D9CD3847E437}" type="presParOf" srcId="{98242EBF-94B1-40FA-B4F0-6B3C7EAECC1B}" destId="{89FBE5AD-A9B4-4475-9A93-A0CD6662CCEA}" srcOrd="1" destOrd="0" presId="urn:microsoft.com/office/officeart/2005/8/layout/balance1"/>
    <dgm:cxn modelId="{91D04C9D-8B04-44CB-A1D0-294E0E95D12C}" type="presParOf" srcId="{89FBE5AD-A9B4-4475-9A93-A0CD6662CCEA}" destId="{60078930-DBFF-4BAA-9DBB-472D16645FAC}" srcOrd="0" destOrd="0" presId="urn:microsoft.com/office/officeart/2005/8/layout/balance1"/>
    <dgm:cxn modelId="{0168C284-D3BB-42BB-BA55-8A51696C03DF}" type="presParOf" srcId="{89FBE5AD-A9B4-4475-9A93-A0CD6662CCEA}" destId="{62188805-D922-440D-A6BF-2DD350DEB439}" srcOrd="1" destOrd="0" presId="urn:microsoft.com/office/officeart/2005/8/layout/balance1"/>
    <dgm:cxn modelId="{54F7E7D6-92EF-420A-9BC2-54E569E881FC}" type="presParOf" srcId="{98242EBF-94B1-40FA-B4F0-6B3C7EAECC1B}" destId="{7CCB0C02-2789-414C-84AF-B22F7154E5ED}" srcOrd="2" destOrd="0" presId="urn:microsoft.com/office/officeart/2005/8/layout/balance1"/>
    <dgm:cxn modelId="{E16D4A92-9457-43B9-B854-10C317308EBB}" type="presParOf" srcId="{7CCB0C02-2789-414C-84AF-B22F7154E5ED}" destId="{3DDF4E58-0E25-4AA3-8F2C-48806F62EC28}" srcOrd="0" destOrd="0" presId="urn:microsoft.com/office/officeart/2005/8/layout/balance1"/>
    <dgm:cxn modelId="{825E473D-6EA3-4737-AE45-EEE9966E577A}" type="presParOf" srcId="{7CCB0C02-2789-414C-84AF-B22F7154E5ED}" destId="{587E1BF7-466A-47F6-A9E5-D583205672D3}" srcOrd="1" destOrd="0" presId="urn:microsoft.com/office/officeart/2005/8/layout/balance1"/>
    <dgm:cxn modelId="{36C91289-1D82-4ED1-B962-BDACACD5DF94}" type="presParOf" srcId="{7CCB0C02-2789-414C-84AF-B22F7154E5ED}" destId="{6E0C96C1-E2EF-4C3D-9FF2-C37396ACC286}" srcOrd="2" destOrd="0" presId="urn:microsoft.com/office/officeart/2005/8/layout/balance1"/>
    <dgm:cxn modelId="{BF059651-0144-4B63-900C-88A1AC2642A4}" type="presParOf" srcId="{7CCB0C02-2789-414C-84AF-B22F7154E5ED}" destId="{9704517A-9635-41A8-9ED8-B5C96DD1E1D0}" srcOrd="3" destOrd="0" presId="urn:microsoft.com/office/officeart/2005/8/layout/balance1"/>
    <dgm:cxn modelId="{0EFD2221-9E36-42A2-A843-AA17C6991BB0}" type="presParOf" srcId="{7CCB0C02-2789-414C-84AF-B22F7154E5ED}" destId="{63524CA0-7C39-42F4-BDA4-0D2607B7E395}" srcOrd="4" destOrd="0" presId="urn:microsoft.com/office/officeart/2005/8/layout/balance1"/>
    <dgm:cxn modelId="{E817D46C-20C5-4F48-9528-2A99DDB9A4DD}" type="presParOf" srcId="{7CCB0C02-2789-414C-84AF-B22F7154E5ED}" destId="{7EDF890B-3766-48F9-AFA2-ACBB1D68F4A8}" srcOrd="5" destOrd="0" presId="urn:microsoft.com/office/officeart/2005/8/layout/balance1"/>
    <dgm:cxn modelId="{2D3DF554-4DCC-4181-9AE1-DCCC9E61DD53}" type="presParOf" srcId="{7CCB0C02-2789-414C-84AF-B22F7154E5ED}" destId="{0BDD4EAD-B1F0-4F21-B656-C7CBDE84C521}" srcOrd="6" destOrd="0" presId="urn:microsoft.com/office/officeart/2005/8/layout/balance1"/>
    <dgm:cxn modelId="{A8AAE43E-6C54-465F-8B7E-00F5E94FCB6B}" type="presParOf" srcId="{7CCB0C02-2789-414C-84AF-B22F7154E5ED}" destId="{81B360F9-7181-44EE-BFBC-38AF94020154}" srcOrd="7" destOrd="0" presId="urn:microsoft.com/office/officeart/2005/8/layout/balance1"/>
    <dgm:cxn modelId="{8D829E40-BDDA-406C-83F0-76DB4E8DE664}" type="presParOf" srcId="{7CCB0C02-2789-414C-84AF-B22F7154E5ED}" destId="{B7F1FD68-F58C-42B6-AD49-7FF59B3F415D}" srcOrd="8" destOrd="0" presId="urn:microsoft.com/office/officeart/2005/8/layout/balanc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89FEB6-0158-4858-BCCF-7AB3752EF794}" type="doc">
      <dgm:prSet loTypeId="urn:microsoft.com/office/officeart/2009/3/layout/RandomtoResultProcess" loCatId="process" qsTypeId="urn:microsoft.com/office/officeart/2005/8/quickstyle/simple5" qsCatId="simple" csTypeId="urn:microsoft.com/office/officeart/2005/8/colors/accent1_4" csCatId="accent1" phldr="1"/>
      <dgm:spPr/>
      <dgm:t>
        <a:bodyPr/>
        <a:lstStyle/>
        <a:p>
          <a:endParaRPr lang="fr-FR"/>
        </a:p>
      </dgm:t>
    </dgm:pt>
    <dgm:pt modelId="{2F355CE1-912D-4999-83B6-D0EEA07AD097}">
      <dgm:prSet phldrT="[Texte]" custT="1"/>
      <dgm:spPr/>
      <dgm:t>
        <a:bodyPr/>
        <a:lstStyle/>
        <a:p>
          <a:r>
            <a:rPr lang="fr-FR" sz="1400" b="1" dirty="0" smtClean="0"/>
            <a:t>Evaluer les changements</a:t>
          </a:r>
          <a:endParaRPr lang="fr-FR" sz="1400" b="1" dirty="0"/>
        </a:p>
      </dgm:t>
    </dgm:pt>
    <dgm:pt modelId="{3CB4DD1A-0353-4BFC-8B8F-0BDE22E08CD2}" type="parTrans" cxnId="{7657B7D2-FFB2-4E1D-BA31-29CFC306EBE3}">
      <dgm:prSet/>
      <dgm:spPr/>
      <dgm:t>
        <a:bodyPr/>
        <a:lstStyle/>
        <a:p>
          <a:endParaRPr lang="fr-FR"/>
        </a:p>
      </dgm:t>
    </dgm:pt>
    <dgm:pt modelId="{C14C17C1-E95C-4422-8F4D-683785206B01}" type="sibTrans" cxnId="{7657B7D2-FFB2-4E1D-BA31-29CFC306EBE3}">
      <dgm:prSet/>
      <dgm:spPr/>
      <dgm:t>
        <a:bodyPr/>
        <a:lstStyle/>
        <a:p>
          <a:endParaRPr lang="fr-FR"/>
        </a:p>
      </dgm:t>
    </dgm:pt>
    <dgm:pt modelId="{78BDD968-E4AA-4BAF-A3E1-88C428A56A11}">
      <dgm:prSet phldrT="[Texte]"/>
      <dgm:spPr/>
      <dgm:t>
        <a:bodyPr/>
        <a:lstStyle/>
        <a:p>
          <a:r>
            <a:rPr lang="fr-FR" dirty="0" smtClean="0"/>
            <a:t>2</a:t>
          </a:r>
          <a:r>
            <a:rPr lang="fr-FR" baseline="30000" dirty="0" smtClean="0"/>
            <a:t>nd</a:t>
          </a:r>
          <a:r>
            <a:rPr lang="fr-FR" dirty="0" smtClean="0"/>
            <a:t> audit, culture de sécurité, satisfaction des professionnels, satisfaction des patients, etc.</a:t>
          </a:r>
          <a:endParaRPr lang="fr-FR" dirty="0"/>
        </a:p>
      </dgm:t>
    </dgm:pt>
    <dgm:pt modelId="{6B9D63BA-5221-4929-AAB4-45FFA8A12AB5}" type="parTrans" cxnId="{A3EE1D1C-CC19-4607-AC77-709B53ED0B50}">
      <dgm:prSet/>
      <dgm:spPr/>
      <dgm:t>
        <a:bodyPr/>
        <a:lstStyle/>
        <a:p>
          <a:endParaRPr lang="fr-FR"/>
        </a:p>
      </dgm:t>
    </dgm:pt>
    <dgm:pt modelId="{45C450DC-7755-4971-8023-B4D9905C4956}" type="sibTrans" cxnId="{A3EE1D1C-CC19-4607-AC77-709B53ED0B50}">
      <dgm:prSet/>
      <dgm:spPr/>
      <dgm:t>
        <a:bodyPr/>
        <a:lstStyle/>
        <a:p>
          <a:endParaRPr lang="fr-FR"/>
        </a:p>
      </dgm:t>
    </dgm:pt>
    <dgm:pt modelId="{2D930E01-BA55-44DD-B925-E438718417B3}">
      <dgm:prSet phldrT="[Texte]" custT="1"/>
      <dgm:spPr>
        <a:solidFill>
          <a:srgbClr val="FF3399"/>
        </a:solidFill>
      </dgm:spPr>
      <dgm:t>
        <a:bodyPr/>
        <a:lstStyle/>
        <a:p>
          <a:r>
            <a:rPr lang="fr-FR" sz="1400" b="1" dirty="0" smtClean="0"/>
            <a:t>Valoriser les résultats</a:t>
          </a:r>
          <a:endParaRPr lang="fr-FR" sz="1400" b="1" dirty="0"/>
        </a:p>
      </dgm:t>
    </dgm:pt>
    <dgm:pt modelId="{6B8AD1E5-A4CD-4607-BB4B-E98ED3642B52}" type="parTrans" cxnId="{8B34199D-D5AF-4E07-B950-0C40919DCA47}">
      <dgm:prSet/>
      <dgm:spPr/>
      <dgm:t>
        <a:bodyPr/>
        <a:lstStyle/>
        <a:p>
          <a:endParaRPr lang="fr-FR"/>
        </a:p>
      </dgm:t>
    </dgm:pt>
    <dgm:pt modelId="{DD619C25-64A5-4224-94A9-F10F7225CDE0}" type="sibTrans" cxnId="{8B34199D-D5AF-4E07-B950-0C40919DCA47}">
      <dgm:prSet/>
      <dgm:spPr/>
      <dgm:t>
        <a:bodyPr/>
        <a:lstStyle/>
        <a:p>
          <a:endParaRPr lang="fr-FR"/>
        </a:p>
      </dgm:t>
    </dgm:pt>
    <dgm:pt modelId="{23E6FACA-CE35-4CAD-A9BF-644CAA2F84FE}">
      <dgm:prSet phldrT="[Texte]"/>
      <dgm:spPr/>
      <dgm:t>
        <a:bodyPr/>
        <a:lstStyle/>
        <a:p>
          <a:r>
            <a:rPr lang="fr-FR" b="1" dirty="0" smtClean="0"/>
            <a:t>Témoignez</a:t>
          </a:r>
          <a:r>
            <a:rPr lang="fr-FR" dirty="0" smtClean="0"/>
            <a:t> !</a:t>
          </a:r>
          <a:endParaRPr lang="fr-FR" dirty="0"/>
        </a:p>
      </dgm:t>
    </dgm:pt>
    <dgm:pt modelId="{746A82DE-6116-4390-8A34-E92CFAA12C47}" type="parTrans" cxnId="{C1947F3B-0913-4326-8826-80E54F01D9BD}">
      <dgm:prSet/>
      <dgm:spPr/>
      <dgm:t>
        <a:bodyPr/>
        <a:lstStyle/>
        <a:p>
          <a:endParaRPr lang="fr-FR"/>
        </a:p>
      </dgm:t>
    </dgm:pt>
    <dgm:pt modelId="{0147AC03-EF77-47A5-82BF-F7463C36AE89}" type="sibTrans" cxnId="{C1947F3B-0913-4326-8826-80E54F01D9BD}">
      <dgm:prSet/>
      <dgm:spPr/>
      <dgm:t>
        <a:bodyPr/>
        <a:lstStyle/>
        <a:p>
          <a:endParaRPr lang="fr-FR"/>
        </a:p>
      </dgm:t>
    </dgm:pt>
    <dgm:pt modelId="{345C875E-5F67-4341-8738-4CE5C9A13D79}" type="pres">
      <dgm:prSet presAssocID="{A889FEB6-0158-4858-BCCF-7AB3752EF794}" presName="Name0" presStyleCnt="0">
        <dgm:presLayoutVars>
          <dgm:dir/>
          <dgm:animOne val="branch"/>
          <dgm:animLvl val="lvl"/>
        </dgm:presLayoutVars>
      </dgm:prSet>
      <dgm:spPr/>
      <dgm:t>
        <a:bodyPr/>
        <a:lstStyle/>
        <a:p>
          <a:endParaRPr lang="fr-FR"/>
        </a:p>
      </dgm:t>
    </dgm:pt>
    <dgm:pt modelId="{A3A0E625-C107-41E7-A1C1-A10730841F22}" type="pres">
      <dgm:prSet presAssocID="{2F355CE1-912D-4999-83B6-D0EEA07AD097}" presName="chaos" presStyleCnt="0"/>
      <dgm:spPr/>
    </dgm:pt>
    <dgm:pt modelId="{C3049171-6B9E-4849-B9C6-FEC911907295}" type="pres">
      <dgm:prSet presAssocID="{2F355CE1-912D-4999-83B6-D0EEA07AD097}" presName="parTx1" presStyleLbl="revTx" presStyleIdx="0" presStyleCnt="3"/>
      <dgm:spPr/>
      <dgm:t>
        <a:bodyPr/>
        <a:lstStyle/>
        <a:p>
          <a:endParaRPr lang="fr-FR"/>
        </a:p>
      </dgm:t>
    </dgm:pt>
    <dgm:pt modelId="{EBA9AF60-9E3D-4B72-BBB8-2A9B9638D956}" type="pres">
      <dgm:prSet presAssocID="{2F355CE1-912D-4999-83B6-D0EEA07AD097}" presName="desTx1" presStyleLbl="revTx" presStyleIdx="1" presStyleCnt="3">
        <dgm:presLayoutVars>
          <dgm:bulletEnabled val="1"/>
        </dgm:presLayoutVars>
      </dgm:prSet>
      <dgm:spPr/>
      <dgm:t>
        <a:bodyPr/>
        <a:lstStyle/>
        <a:p>
          <a:endParaRPr lang="fr-FR"/>
        </a:p>
      </dgm:t>
    </dgm:pt>
    <dgm:pt modelId="{A040967A-F276-4162-879B-A815AE8F7E48}" type="pres">
      <dgm:prSet presAssocID="{2F355CE1-912D-4999-83B6-D0EEA07AD097}" presName="c1" presStyleLbl="node1" presStyleIdx="0" presStyleCnt="19"/>
      <dgm:spPr/>
    </dgm:pt>
    <dgm:pt modelId="{6DBCE434-FB62-4479-ABA4-CB711A7BE9D4}" type="pres">
      <dgm:prSet presAssocID="{2F355CE1-912D-4999-83B6-D0EEA07AD097}" presName="c2" presStyleLbl="node1" presStyleIdx="1" presStyleCnt="19"/>
      <dgm:spPr/>
    </dgm:pt>
    <dgm:pt modelId="{0A9977B0-D24D-4128-B6F9-577D0CC857E1}" type="pres">
      <dgm:prSet presAssocID="{2F355CE1-912D-4999-83B6-D0EEA07AD097}" presName="c3" presStyleLbl="node1" presStyleIdx="2" presStyleCnt="19"/>
      <dgm:spPr/>
    </dgm:pt>
    <dgm:pt modelId="{CAEE16C9-4718-4682-A082-7141E661FD58}" type="pres">
      <dgm:prSet presAssocID="{2F355CE1-912D-4999-83B6-D0EEA07AD097}" presName="c4" presStyleLbl="node1" presStyleIdx="3" presStyleCnt="19"/>
      <dgm:spPr/>
    </dgm:pt>
    <dgm:pt modelId="{5553DC9C-EFAF-4B23-8757-95DC3407F038}" type="pres">
      <dgm:prSet presAssocID="{2F355CE1-912D-4999-83B6-D0EEA07AD097}" presName="c5" presStyleLbl="node1" presStyleIdx="4" presStyleCnt="19"/>
      <dgm:spPr/>
    </dgm:pt>
    <dgm:pt modelId="{AE1E8245-8851-436B-97AB-8AF81302F540}" type="pres">
      <dgm:prSet presAssocID="{2F355CE1-912D-4999-83B6-D0EEA07AD097}" presName="c6" presStyleLbl="node1" presStyleIdx="5" presStyleCnt="19"/>
      <dgm:spPr/>
    </dgm:pt>
    <dgm:pt modelId="{42BB4416-8AA5-4B1E-AD13-EB73598DD069}" type="pres">
      <dgm:prSet presAssocID="{2F355CE1-912D-4999-83B6-D0EEA07AD097}" presName="c7" presStyleLbl="node1" presStyleIdx="6" presStyleCnt="19"/>
      <dgm:spPr/>
    </dgm:pt>
    <dgm:pt modelId="{8ACFFF02-99CE-473C-9612-F6EBAF23FAA7}" type="pres">
      <dgm:prSet presAssocID="{2F355CE1-912D-4999-83B6-D0EEA07AD097}" presName="c8" presStyleLbl="node1" presStyleIdx="7" presStyleCnt="19"/>
      <dgm:spPr/>
    </dgm:pt>
    <dgm:pt modelId="{3CAA1FF7-A463-4AE9-813B-84445C4DCBA4}" type="pres">
      <dgm:prSet presAssocID="{2F355CE1-912D-4999-83B6-D0EEA07AD097}" presName="c9" presStyleLbl="node1" presStyleIdx="8" presStyleCnt="19"/>
      <dgm:spPr/>
    </dgm:pt>
    <dgm:pt modelId="{1239AC80-D439-4330-AE74-71C73C002E02}" type="pres">
      <dgm:prSet presAssocID="{2F355CE1-912D-4999-83B6-D0EEA07AD097}" presName="c10" presStyleLbl="node1" presStyleIdx="9" presStyleCnt="19"/>
      <dgm:spPr/>
    </dgm:pt>
    <dgm:pt modelId="{B7A56FD5-4D69-4D8A-B9AC-AA36B903AD98}" type="pres">
      <dgm:prSet presAssocID="{2F355CE1-912D-4999-83B6-D0EEA07AD097}" presName="c11" presStyleLbl="node1" presStyleIdx="10" presStyleCnt="19"/>
      <dgm:spPr/>
    </dgm:pt>
    <dgm:pt modelId="{CCC06690-F00C-44D5-9A6E-5893C97DD240}" type="pres">
      <dgm:prSet presAssocID="{2F355CE1-912D-4999-83B6-D0EEA07AD097}" presName="c12" presStyleLbl="node1" presStyleIdx="11" presStyleCnt="19"/>
      <dgm:spPr/>
    </dgm:pt>
    <dgm:pt modelId="{CC2120C5-0115-436E-BAD0-625E7A7EBBD9}" type="pres">
      <dgm:prSet presAssocID="{2F355CE1-912D-4999-83B6-D0EEA07AD097}" presName="c13" presStyleLbl="node1" presStyleIdx="12" presStyleCnt="19"/>
      <dgm:spPr/>
    </dgm:pt>
    <dgm:pt modelId="{7B7AA12F-EC49-4A97-BE17-1EE4715426A1}" type="pres">
      <dgm:prSet presAssocID="{2F355CE1-912D-4999-83B6-D0EEA07AD097}" presName="c14" presStyleLbl="node1" presStyleIdx="13" presStyleCnt="19"/>
      <dgm:spPr/>
    </dgm:pt>
    <dgm:pt modelId="{102E6E21-A0C2-41C1-93CA-42AFAC7BBCFA}" type="pres">
      <dgm:prSet presAssocID="{2F355CE1-912D-4999-83B6-D0EEA07AD097}" presName="c15" presStyleLbl="node1" presStyleIdx="14" presStyleCnt="19"/>
      <dgm:spPr/>
    </dgm:pt>
    <dgm:pt modelId="{66690017-4309-4287-814E-7F42BAAC14E6}" type="pres">
      <dgm:prSet presAssocID="{2F355CE1-912D-4999-83B6-D0EEA07AD097}" presName="c16" presStyleLbl="node1" presStyleIdx="15" presStyleCnt="19"/>
      <dgm:spPr/>
    </dgm:pt>
    <dgm:pt modelId="{D74CE274-F38E-4CC9-9210-347BF22BAAF0}" type="pres">
      <dgm:prSet presAssocID="{2F355CE1-912D-4999-83B6-D0EEA07AD097}" presName="c17" presStyleLbl="node1" presStyleIdx="16" presStyleCnt="19"/>
      <dgm:spPr/>
    </dgm:pt>
    <dgm:pt modelId="{F8FDE3EE-BD5D-484E-921C-BD1AC01CDDCF}" type="pres">
      <dgm:prSet presAssocID="{2F355CE1-912D-4999-83B6-D0EEA07AD097}" presName="c18" presStyleLbl="node1" presStyleIdx="17" presStyleCnt="19"/>
      <dgm:spPr/>
    </dgm:pt>
    <dgm:pt modelId="{8BC87633-6619-4833-9977-23C65C9E869D}" type="pres">
      <dgm:prSet presAssocID="{C14C17C1-E95C-4422-8F4D-683785206B01}" presName="chevronComposite1" presStyleCnt="0"/>
      <dgm:spPr/>
    </dgm:pt>
    <dgm:pt modelId="{8734C7B9-4E10-478F-83B0-89E17569A8F0}" type="pres">
      <dgm:prSet presAssocID="{C14C17C1-E95C-4422-8F4D-683785206B01}" presName="chevron1" presStyleLbl="sibTrans2D1" presStyleIdx="0" presStyleCnt="2" custLinFactNeighborX="-26412"/>
      <dgm:spPr>
        <a:solidFill>
          <a:srgbClr val="CCFF99"/>
        </a:solidFill>
      </dgm:spPr>
    </dgm:pt>
    <dgm:pt modelId="{D333CAB3-080A-4D15-9826-DC8D3BCA6020}" type="pres">
      <dgm:prSet presAssocID="{C14C17C1-E95C-4422-8F4D-683785206B01}" presName="spChevron1" presStyleCnt="0"/>
      <dgm:spPr/>
    </dgm:pt>
    <dgm:pt modelId="{38E42D67-9061-44F5-9483-CB5F6DB4D052}" type="pres">
      <dgm:prSet presAssocID="{C14C17C1-E95C-4422-8F4D-683785206B01}" presName="overlap" presStyleCnt="0"/>
      <dgm:spPr/>
    </dgm:pt>
    <dgm:pt modelId="{21F09839-90BA-4106-813F-668AA1166F54}" type="pres">
      <dgm:prSet presAssocID="{C14C17C1-E95C-4422-8F4D-683785206B01}" presName="chevronComposite2" presStyleCnt="0"/>
      <dgm:spPr/>
    </dgm:pt>
    <dgm:pt modelId="{EE30F454-0716-49BD-B1BC-1A03949F530B}" type="pres">
      <dgm:prSet presAssocID="{C14C17C1-E95C-4422-8F4D-683785206B01}" presName="chevron2" presStyleLbl="sibTrans2D1" presStyleIdx="1" presStyleCnt="2" custLinFactX="100000" custLinFactNeighborX="107600"/>
      <dgm:spPr>
        <a:solidFill>
          <a:srgbClr val="00B0F0"/>
        </a:solidFill>
      </dgm:spPr>
    </dgm:pt>
    <dgm:pt modelId="{70F18FDC-E89E-4F1C-BC40-406B0187EA74}" type="pres">
      <dgm:prSet presAssocID="{C14C17C1-E95C-4422-8F4D-683785206B01}" presName="spChevron2" presStyleCnt="0"/>
      <dgm:spPr/>
    </dgm:pt>
    <dgm:pt modelId="{21C2D2D3-00CF-47C9-BDE7-44762A334FC4}" type="pres">
      <dgm:prSet presAssocID="{2D930E01-BA55-44DD-B925-E438718417B3}" presName="last" presStyleCnt="0"/>
      <dgm:spPr/>
    </dgm:pt>
    <dgm:pt modelId="{79CD221D-DE6F-4A0D-81E7-EA90E959DD7D}" type="pres">
      <dgm:prSet presAssocID="{2D930E01-BA55-44DD-B925-E438718417B3}" presName="circleTx" presStyleLbl="node1" presStyleIdx="18" presStyleCnt="19" custLinFactNeighborX="88099"/>
      <dgm:spPr/>
      <dgm:t>
        <a:bodyPr/>
        <a:lstStyle/>
        <a:p>
          <a:endParaRPr lang="fr-FR"/>
        </a:p>
      </dgm:t>
    </dgm:pt>
    <dgm:pt modelId="{2B44BC59-C93B-412B-96BC-48D6D95B6EF6}" type="pres">
      <dgm:prSet presAssocID="{2D930E01-BA55-44DD-B925-E438718417B3}" presName="desTxN" presStyleLbl="revTx" presStyleIdx="2" presStyleCnt="3" custLinFactNeighborX="76120" custLinFactNeighborY="-3774">
        <dgm:presLayoutVars>
          <dgm:bulletEnabled val="1"/>
        </dgm:presLayoutVars>
      </dgm:prSet>
      <dgm:spPr/>
      <dgm:t>
        <a:bodyPr/>
        <a:lstStyle/>
        <a:p>
          <a:endParaRPr lang="fr-FR"/>
        </a:p>
      </dgm:t>
    </dgm:pt>
    <dgm:pt modelId="{25137C12-C74C-47B3-AA31-234F338E7C16}" type="pres">
      <dgm:prSet presAssocID="{2D930E01-BA55-44DD-B925-E438718417B3}" presName="spN" presStyleCnt="0"/>
      <dgm:spPr/>
    </dgm:pt>
  </dgm:ptLst>
  <dgm:cxnLst>
    <dgm:cxn modelId="{F4A569FF-DF38-432A-A7DD-5AAABE95F24E}" type="presOf" srcId="{2D930E01-BA55-44DD-B925-E438718417B3}" destId="{79CD221D-DE6F-4A0D-81E7-EA90E959DD7D}" srcOrd="0" destOrd="0" presId="urn:microsoft.com/office/officeart/2009/3/layout/RandomtoResultProcess"/>
    <dgm:cxn modelId="{E9FB654A-2596-4BF4-A511-AC6871FD0F39}" type="presOf" srcId="{23E6FACA-CE35-4CAD-A9BF-644CAA2F84FE}" destId="{2B44BC59-C93B-412B-96BC-48D6D95B6EF6}" srcOrd="0" destOrd="0" presId="urn:microsoft.com/office/officeart/2009/3/layout/RandomtoResultProcess"/>
    <dgm:cxn modelId="{A3EE1D1C-CC19-4607-AC77-709B53ED0B50}" srcId="{2F355CE1-912D-4999-83B6-D0EEA07AD097}" destId="{78BDD968-E4AA-4BAF-A3E1-88C428A56A11}" srcOrd="0" destOrd="0" parTransId="{6B9D63BA-5221-4929-AAB4-45FFA8A12AB5}" sibTransId="{45C450DC-7755-4971-8023-B4D9905C4956}"/>
    <dgm:cxn modelId="{4C66817D-78E2-47FE-ACA4-C9D436D7A094}" type="presOf" srcId="{A889FEB6-0158-4858-BCCF-7AB3752EF794}" destId="{345C875E-5F67-4341-8738-4CE5C9A13D79}" srcOrd="0" destOrd="0" presId="urn:microsoft.com/office/officeart/2009/3/layout/RandomtoResultProcess"/>
    <dgm:cxn modelId="{5FF5EF63-6F21-469D-A43B-0E874CE38C44}" type="presOf" srcId="{2F355CE1-912D-4999-83B6-D0EEA07AD097}" destId="{C3049171-6B9E-4849-B9C6-FEC911907295}" srcOrd="0" destOrd="0" presId="urn:microsoft.com/office/officeart/2009/3/layout/RandomtoResultProcess"/>
    <dgm:cxn modelId="{C1947F3B-0913-4326-8826-80E54F01D9BD}" srcId="{2D930E01-BA55-44DD-B925-E438718417B3}" destId="{23E6FACA-CE35-4CAD-A9BF-644CAA2F84FE}" srcOrd="0" destOrd="0" parTransId="{746A82DE-6116-4390-8A34-E92CFAA12C47}" sibTransId="{0147AC03-EF77-47A5-82BF-F7463C36AE89}"/>
    <dgm:cxn modelId="{65E45424-7EC4-46FA-AC8C-BCF8DD3D1589}" type="presOf" srcId="{78BDD968-E4AA-4BAF-A3E1-88C428A56A11}" destId="{EBA9AF60-9E3D-4B72-BBB8-2A9B9638D956}" srcOrd="0" destOrd="0" presId="urn:microsoft.com/office/officeart/2009/3/layout/RandomtoResultProcess"/>
    <dgm:cxn modelId="{8B34199D-D5AF-4E07-B950-0C40919DCA47}" srcId="{A889FEB6-0158-4858-BCCF-7AB3752EF794}" destId="{2D930E01-BA55-44DD-B925-E438718417B3}" srcOrd="1" destOrd="0" parTransId="{6B8AD1E5-A4CD-4607-BB4B-E98ED3642B52}" sibTransId="{DD619C25-64A5-4224-94A9-F10F7225CDE0}"/>
    <dgm:cxn modelId="{7657B7D2-FFB2-4E1D-BA31-29CFC306EBE3}" srcId="{A889FEB6-0158-4858-BCCF-7AB3752EF794}" destId="{2F355CE1-912D-4999-83B6-D0EEA07AD097}" srcOrd="0" destOrd="0" parTransId="{3CB4DD1A-0353-4BFC-8B8F-0BDE22E08CD2}" sibTransId="{C14C17C1-E95C-4422-8F4D-683785206B01}"/>
    <dgm:cxn modelId="{6A1137DF-E649-47E1-A45D-CE85591A6B0A}" type="presParOf" srcId="{345C875E-5F67-4341-8738-4CE5C9A13D79}" destId="{A3A0E625-C107-41E7-A1C1-A10730841F22}" srcOrd="0" destOrd="0" presId="urn:microsoft.com/office/officeart/2009/3/layout/RandomtoResultProcess"/>
    <dgm:cxn modelId="{7650F5EF-7854-4AFF-B5FA-D41B21910ACD}" type="presParOf" srcId="{A3A0E625-C107-41E7-A1C1-A10730841F22}" destId="{C3049171-6B9E-4849-B9C6-FEC911907295}" srcOrd="0" destOrd="0" presId="urn:microsoft.com/office/officeart/2009/3/layout/RandomtoResultProcess"/>
    <dgm:cxn modelId="{0A476AE7-195A-460A-824F-04C8B171EF6B}" type="presParOf" srcId="{A3A0E625-C107-41E7-A1C1-A10730841F22}" destId="{EBA9AF60-9E3D-4B72-BBB8-2A9B9638D956}" srcOrd="1" destOrd="0" presId="urn:microsoft.com/office/officeart/2009/3/layout/RandomtoResultProcess"/>
    <dgm:cxn modelId="{ED36789E-24BE-4195-B7B2-595BC8B9D31B}" type="presParOf" srcId="{A3A0E625-C107-41E7-A1C1-A10730841F22}" destId="{A040967A-F276-4162-879B-A815AE8F7E48}" srcOrd="2" destOrd="0" presId="urn:microsoft.com/office/officeart/2009/3/layout/RandomtoResultProcess"/>
    <dgm:cxn modelId="{226F88B0-2AEE-4B47-9C13-A3A55E795EA4}" type="presParOf" srcId="{A3A0E625-C107-41E7-A1C1-A10730841F22}" destId="{6DBCE434-FB62-4479-ABA4-CB711A7BE9D4}" srcOrd="3" destOrd="0" presId="urn:microsoft.com/office/officeart/2009/3/layout/RandomtoResultProcess"/>
    <dgm:cxn modelId="{73ACF92C-1A3A-4653-9131-DDD11F1482E0}" type="presParOf" srcId="{A3A0E625-C107-41E7-A1C1-A10730841F22}" destId="{0A9977B0-D24D-4128-B6F9-577D0CC857E1}" srcOrd="4" destOrd="0" presId="urn:microsoft.com/office/officeart/2009/3/layout/RandomtoResultProcess"/>
    <dgm:cxn modelId="{9F63D798-0AF0-4233-A240-E1D965D3BB44}" type="presParOf" srcId="{A3A0E625-C107-41E7-A1C1-A10730841F22}" destId="{CAEE16C9-4718-4682-A082-7141E661FD58}" srcOrd="5" destOrd="0" presId="urn:microsoft.com/office/officeart/2009/3/layout/RandomtoResultProcess"/>
    <dgm:cxn modelId="{92A411A0-C7E4-47CF-AB21-19EDB747542D}" type="presParOf" srcId="{A3A0E625-C107-41E7-A1C1-A10730841F22}" destId="{5553DC9C-EFAF-4B23-8757-95DC3407F038}" srcOrd="6" destOrd="0" presId="urn:microsoft.com/office/officeart/2009/3/layout/RandomtoResultProcess"/>
    <dgm:cxn modelId="{E2A802B8-36C0-47A7-A80C-AF4AB6A462CF}" type="presParOf" srcId="{A3A0E625-C107-41E7-A1C1-A10730841F22}" destId="{AE1E8245-8851-436B-97AB-8AF81302F540}" srcOrd="7" destOrd="0" presId="urn:microsoft.com/office/officeart/2009/3/layout/RandomtoResultProcess"/>
    <dgm:cxn modelId="{5E4DE42D-386D-4E3E-85C3-E3A30900287C}" type="presParOf" srcId="{A3A0E625-C107-41E7-A1C1-A10730841F22}" destId="{42BB4416-8AA5-4B1E-AD13-EB73598DD069}" srcOrd="8" destOrd="0" presId="urn:microsoft.com/office/officeart/2009/3/layout/RandomtoResultProcess"/>
    <dgm:cxn modelId="{CC0CDEE1-A1CF-4349-9D2E-0F95A10EC2BA}" type="presParOf" srcId="{A3A0E625-C107-41E7-A1C1-A10730841F22}" destId="{8ACFFF02-99CE-473C-9612-F6EBAF23FAA7}" srcOrd="9" destOrd="0" presId="urn:microsoft.com/office/officeart/2009/3/layout/RandomtoResultProcess"/>
    <dgm:cxn modelId="{15301F28-E6F4-4A0F-A4A9-6BFD64E604C8}" type="presParOf" srcId="{A3A0E625-C107-41E7-A1C1-A10730841F22}" destId="{3CAA1FF7-A463-4AE9-813B-84445C4DCBA4}" srcOrd="10" destOrd="0" presId="urn:microsoft.com/office/officeart/2009/3/layout/RandomtoResultProcess"/>
    <dgm:cxn modelId="{EA095CB4-EDD9-4FD0-A3EB-13757224E914}" type="presParOf" srcId="{A3A0E625-C107-41E7-A1C1-A10730841F22}" destId="{1239AC80-D439-4330-AE74-71C73C002E02}" srcOrd="11" destOrd="0" presId="urn:microsoft.com/office/officeart/2009/3/layout/RandomtoResultProcess"/>
    <dgm:cxn modelId="{A297FDD9-3E2E-4E68-B466-DFF595B46FC4}" type="presParOf" srcId="{A3A0E625-C107-41E7-A1C1-A10730841F22}" destId="{B7A56FD5-4D69-4D8A-B9AC-AA36B903AD98}" srcOrd="12" destOrd="0" presId="urn:microsoft.com/office/officeart/2009/3/layout/RandomtoResultProcess"/>
    <dgm:cxn modelId="{CFF3B123-6DF0-4FF3-B413-54DD76173EA5}" type="presParOf" srcId="{A3A0E625-C107-41E7-A1C1-A10730841F22}" destId="{CCC06690-F00C-44D5-9A6E-5893C97DD240}" srcOrd="13" destOrd="0" presId="urn:microsoft.com/office/officeart/2009/3/layout/RandomtoResultProcess"/>
    <dgm:cxn modelId="{11DB36BF-D2C3-477F-A3EC-6E50FF98E80B}" type="presParOf" srcId="{A3A0E625-C107-41E7-A1C1-A10730841F22}" destId="{CC2120C5-0115-436E-BAD0-625E7A7EBBD9}" srcOrd="14" destOrd="0" presId="urn:microsoft.com/office/officeart/2009/3/layout/RandomtoResultProcess"/>
    <dgm:cxn modelId="{545055DC-664B-482F-A8C1-D5243D1D8102}" type="presParOf" srcId="{A3A0E625-C107-41E7-A1C1-A10730841F22}" destId="{7B7AA12F-EC49-4A97-BE17-1EE4715426A1}" srcOrd="15" destOrd="0" presId="urn:microsoft.com/office/officeart/2009/3/layout/RandomtoResultProcess"/>
    <dgm:cxn modelId="{41D84972-53D5-4745-9D29-F40BC72B740F}" type="presParOf" srcId="{A3A0E625-C107-41E7-A1C1-A10730841F22}" destId="{102E6E21-A0C2-41C1-93CA-42AFAC7BBCFA}" srcOrd="16" destOrd="0" presId="urn:microsoft.com/office/officeart/2009/3/layout/RandomtoResultProcess"/>
    <dgm:cxn modelId="{1352B1AB-AE65-4363-9D99-24D30FEEA8EC}" type="presParOf" srcId="{A3A0E625-C107-41E7-A1C1-A10730841F22}" destId="{66690017-4309-4287-814E-7F42BAAC14E6}" srcOrd="17" destOrd="0" presId="urn:microsoft.com/office/officeart/2009/3/layout/RandomtoResultProcess"/>
    <dgm:cxn modelId="{FE58ED66-ED27-4D66-91BC-1E4B1F66F86F}" type="presParOf" srcId="{A3A0E625-C107-41E7-A1C1-A10730841F22}" destId="{D74CE274-F38E-4CC9-9210-347BF22BAAF0}" srcOrd="18" destOrd="0" presId="urn:microsoft.com/office/officeart/2009/3/layout/RandomtoResultProcess"/>
    <dgm:cxn modelId="{BA9BE3A9-F05B-459A-AED1-14942A6B146C}" type="presParOf" srcId="{A3A0E625-C107-41E7-A1C1-A10730841F22}" destId="{F8FDE3EE-BD5D-484E-921C-BD1AC01CDDCF}" srcOrd="19" destOrd="0" presId="urn:microsoft.com/office/officeart/2009/3/layout/RandomtoResultProcess"/>
    <dgm:cxn modelId="{8B61A1C0-3E3C-46C0-A6AB-BD0C7FA11656}" type="presParOf" srcId="{345C875E-5F67-4341-8738-4CE5C9A13D79}" destId="{8BC87633-6619-4833-9977-23C65C9E869D}" srcOrd="1" destOrd="0" presId="urn:microsoft.com/office/officeart/2009/3/layout/RandomtoResultProcess"/>
    <dgm:cxn modelId="{216DD208-29CA-41F8-9410-539227573C08}" type="presParOf" srcId="{8BC87633-6619-4833-9977-23C65C9E869D}" destId="{8734C7B9-4E10-478F-83B0-89E17569A8F0}" srcOrd="0" destOrd="0" presId="urn:microsoft.com/office/officeart/2009/3/layout/RandomtoResultProcess"/>
    <dgm:cxn modelId="{E9CB9B68-29C2-4D3E-B01F-86572B0133EE}" type="presParOf" srcId="{8BC87633-6619-4833-9977-23C65C9E869D}" destId="{D333CAB3-080A-4D15-9826-DC8D3BCA6020}" srcOrd="1" destOrd="0" presId="urn:microsoft.com/office/officeart/2009/3/layout/RandomtoResultProcess"/>
    <dgm:cxn modelId="{16297F0E-2D8D-4ABC-A820-B9BB612D0974}" type="presParOf" srcId="{345C875E-5F67-4341-8738-4CE5C9A13D79}" destId="{38E42D67-9061-44F5-9483-CB5F6DB4D052}" srcOrd="2" destOrd="0" presId="urn:microsoft.com/office/officeart/2009/3/layout/RandomtoResultProcess"/>
    <dgm:cxn modelId="{9CC808E0-6263-49C5-98E9-3F313E11895E}" type="presParOf" srcId="{345C875E-5F67-4341-8738-4CE5C9A13D79}" destId="{21F09839-90BA-4106-813F-668AA1166F54}" srcOrd="3" destOrd="0" presId="urn:microsoft.com/office/officeart/2009/3/layout/RandomtoResultProcess"/>
    <dgm:cxn modelId="{3E2BDE8B-EC85-4F55-8360-E52D4E1079FA}" type="presParOf" srcId="{21F09839-90BA-4106-813F-668AA1166F54}" destId="{EE30F454-0716-49BD-B1BC-1A03949F530B}" srcOrd="0" destOrd="0" presId="urn:microsoft.com/office/officeart/2009/3/layout/RandomtoResultProcess"/>
    <dgm:cxn modelId="{465B9066-58FE-4102-B564-086C560DE8E5}" type="presParOf" srcId="{21F09839-90BA-4106-813F-668AA1166F54}" destId="{70F18FDC-E89E-4F1C-BC40-406B0187EA74}" srcOrd="1" destOrd="0" presId="urn:microsoft.com/office/officeart/2009/3/layout/RandomtoResultProcess"/>
    <dgm:cxn modelId="{4DF6002C-DAAE-471C-8267-630F7B4E2202}" type="presParOf" srcId="{345C875E-5F67-4341-8738-4CE5C9A13D79}" destId="{21C2D2D3-00CF-47C9-BDE7-44762A334FC4}" srcOrd="4" destOrd="0" presId="urn:microsoft.com/office/officeart/2009/3/layout/RandomtoResultProcess"/>
    <dgm:cxn modelId="{73CC0987-0500-490A-8C2D-66F954FF6129}" type="presParOf" srcId="{21C2D2D3-00CF-47C9-BDE7-44762A334FC4}" destId="{79CD221D-DE6F-4A0D-81E7-EA90E959DD7D}" srcOrd="0" destOrd="0" presId="urn:microsoft.com/office/officeart/2009/3/layout/RandomtoResultProcess"/>
    <dgm:cxn modelId="{D2FE412C-FAB0-4206-8451-0ED4ADB0418A}" type="presParOf" srcId="{21C2D2D3-00CF-47C9-BDE7-44762A334FC4}" destId="{2B44BC59-C93B-412B-96BC-48D6D95B6EF6}" srcOrd="1" destOrd="0" presId="urn:microsoft.com/office/officeart/2009/3/layout/RandomtoResultProcess"/>
    <dgm:cxn modelId="{AD88F6FD-D375-4866-8BBF-218C527B0A76}" type="presParOf" srcId="{21C2D2D3-00CF-47C9-BDE7-44762A334FC4}" destId="{25137C12-C74C-47B3-AA31-234F338E7C16}" srcOrd="2" destOrd="0" presId="urn:microsoft.com/office/officeart/2009/3/layout/RandomtoResultProcess"/>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78930-DBFF-4BAA-9DBB-472D16645FAC}">
      <dsp:nvSpPr>
        <dsp:cNvPr id="0" name=""/>
        <dsp:cNvSpPr/>
      </dsp:nvSpPr>
      <dsp:spPr>
        <a:xfrm>
          <a:off x="547767" y="17008"/>
          <a:ext cx="3038927" cy="876284"/>
        </a:xfrm>
        <a:prstGeom prst="roundRect">
          <a:avLst>
            <a:gd name="adj" fmla="val 10000"/>
          </a:avLst>
        </a:prstGeom>
        <a:solidFill>
          <a:srgbClr val="92D050">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r-FR" sz="2000" b="1" kern="1200" dirty="0" smtClean="0">
              <a:latin typeface="Calibri" panose="020F0502020204030204" pitchFamily="34" charset="0"/>
            </a:rPr>
            <a:t>Leviers</a:t>
          </a:r>
          <a:endParaRPr lang="fr-FR" sz="2000" b="1" kern="1200" dirty="0">
            <a:latin typeface="Calibri" panose="020F0502020204030204" pitchFamily="34" charset="0"/>
          </a:endParaRPr>
        </a:p>
      </dsp:txBody>
      <dsp:txXfrm>
        <a:off x="573432" y="42673"/>
        <a:ext cx="2987597" cy="824954"/>
      </dsp:txXfrm>
    </dsp:sp>
    <dsp:sp modelId="{62188805-D922-440D-A6BF-2DD350DEB439}">
      <dsp:nvSpPr>
        <dsp:cNvPr id="0" name=""/>
        <dsp:cNvSpPr/>
      </dsp:nvSpPr>
      <dsp:spPr>
        <a:xfrm>
          <a:off x="5205701" y="52708"/>
          <a:ext cx="3038927" cy="876284"/>
        </a:xfrm>
        <a:prstGeom prst="roundRect">
          <a:avLst>
            <a:gd name="adj" fmla="val 10000"/>
          </a:avLst>
        </a:prstGeom>
        <a:solidFill>
          <a:srgbClr val="FFCC99">
            <a:alpha val="89804"/>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r-FR" sz="2000" b="1" kern="1200" dirty="0" smtClean="0">
              <a:latin typeface="Calibri" panose="020F0502020204030204" pitchFamily="34" charset="0"/>
            </a:rPr>
            <a:t>Freins</a:t>
          </a:r>
          <a:endParaRPr lang="fr-FR" sz="2000" b="1" kern="1200" dirty="0">
            <a:latin typeface="Calibri" panose="020F0502020204030204" pitchFamily="34" charset="0"/>
          </a:endParaRPr>
        </a:p>
      </dsp:txBody>
      <dsp:txXfrm>
        <a:off x="5231366" y="78373"/>
        <a:ext cx="2987597" cy="824954"/>
      </dsp:txXfrm>
    </dsp:sp>
    <dsp:sp modelId="{587E1BF7-466A-47F6-A9E5-D583205672D3}">
      <dsp:nvSpPr>
        <dsp:cNvPr id="0" name=""/>
        <dsp:cNvSpPr/>
      </dsp:nvSpPr>
      <dsp:spPr>
        <a:xfrm>
          <a:off x="3777126" y="3724207"/>
          <a:ext cx="1266219" cy="657213"/>
        </a:xfrm>
        <a:prstGeom prst="triangle">
          <a:avLst/>
        </a:prstGeom>
        <a:gradFill flip="none" rotWithShape="0">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E0C96C1-E2EF-4C3D-9FF2-C37396ACC286}">
      <dsp:nvSpPr>
        <dsp:cNvPr id="0" name=""/>
        <dsp:cNvSpPr/>
      </dsp:nvSpPr>
      <dsp:spPr>
        <a:xfrm>
          <a:off x="611576" y="3570304"/>
          <a:ext cx="7597318" cy="266390"/>
        </a:xfrm>
        <a:prstGeom prst="rect">
          <a:avLst/>
        </a:prstGeom>
        <a:gradFill flip="none" rotWithShape="0">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9704517A-9635-41A8-9ED8-B5C96DD1E1D0}">
      <dsp:nvSpPr>
        <dsp:cNvPr id="0" name=""/>
        <dsp:cNvSpPr/>
      </dsp:nvSpPr>
      <dsp:spPr>
        <a:xfrm>
          <a:off x="5205701" y="2734132"/>
          <a:ext cx="3038927" cy="736078"/>
        </a:xfrm>
        <a:prstGeom prst="roundRect">
          <a:avLst/>
        </a:prstGeom>
        <a:noFill/>
        <a:ln w="12700" cap="flat" cmpd="sng" algn="ctr">
          <a:solidFill>
            <a:srgbClr val="FFCC9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endParaRPr lang="fr-FR" sz="1700" b="1" kern="1200" dirty="0">
            <a:solidFill>
              <a:schemeClr val="tx1"/>
            </a:solidFill>
            <a:latin typeface="Calibri" panose="020F0502020204030204" pitchFamily="34" charset="0"/>
          </a:endParaRPr>
        </a:p>
      </dsp:txBody>
      <dsp:txXfrm>
        <a:off x="5241633" y="2770064"/>
        <a:ext cx="2967063" cy="664214"/>
      </dsp:txXfrm>
    </dsp:sp>
    <dsp:sp modelId="{63524CA0-7C39-42F4-BDA4-0D2607B7E395}">
      <dsp:nvSpPr>
        <dsp:cNvPr id="0" name=""/>
        <dsp:cNvSpPr/>
      </dsp:nvSpPr>
      <dsp:spPr>
        <a:xfrm>
          <a:off x="5205701" y="1945477"/>
          <a:ext cx="3038927" cy="736078"/>
        </a:xfrm>
        <a:prstGeom prst="roundRect">
          <a:avLst/>
        </a:prstGeom>
        <a:noFill/>
        <a:ln w="12700" cap="flat" cmpd="sng" algn="ctr">
          <a:solidFill>
            <a:srgbClr val="FFCC9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sz="1600" i="1" kern="1200" dirty="0" smtClean="0">
              <a:solidFill>
                <a:srgbClr val="808080"/>
              </a:solidFill>
            </a:rPr>
            <a:t> Ex </a:t>
          </a:r>
          <a:r>
            <a:rPr lang="fr-FR" sz="1600" kern="1200" dirty="0" smtClean="0">
              <a:solidFill>
                <a:schemeClr val="tx1"/>
              </a:solidFill>
              <a:latin typeface="Calibri" panose="020F0502020204030204" pitchFamily="34" charset="0"/>
            </a:rPr>
            <a:t>:</a:t>
          </a:r>
          <a:r>
            <a:rPr lang="fr-FR" sz="1600" i="1" kern="1200" dirty="0" smtClean="0">
              <a:solidFill>
                <a:srgbClr val="808080"/>
              </a:solidFill>
            </a:rPr>
            <a:t>Représentation du travail de chacun</a:t>
          </a:r>
          <a:endParaRPr lang="fr-FR" sz="1600" i="1" kern="1200" dirty="0">
            <a:solidFill>
              <a:srgbClr val="808080"/>
            </a:solidFill>
          </a:endParaRPr>
        </a:p>
      </dsp:txBody>
      <dsp:txXfrm>
        <a:off x="5241633" y="1981409"/>
        <a:ext cx="2967063" cy="664214"/>
      </dsp:txXfrm>
    </dsp:sp>
    <dsp:sp modelId="{7EDF890B-3766-48F9-AFA2-ACBB1D68F4A8}">
      <dsp:nvSpPr>
        <dsp:cNvPr id="0" name=""/>
        <dsp:cNvSpPr/>
      </dsp:nvSpPr>
      <dsp:spPr>
        <a:xfrm>
          <a:off x="5205701" y="1156821"/>
          <a:ext cx="3038927" cy="736078"/>
        </a:xfrm>
        <a:prstGeom prst="roundRect">
          <a:avLst/>
        </a:prstGeom>
        <a:noFill/>
        <a:ln w="12700" cap="flat" cmpd="sng" algn="ctr">
          <a:solidFill>
            <a:srgbClr val="FFCC9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altLang="fr-FR" sz="1600" i="1" kern="1200" dirty="0" smtClean="0">
              <a:solidFill>
                <a:srgbClr val="808080"/>
              </a:solidFill>
            </a:rPr>
            <a:t>Ex : culturel </a:t>
          </a:r>
          <a:endParaRPr lang="fr-FR" sz="1600" kern="1200" dirty="0">
            <a:solidFill>
              <a:schemeClr val="tx1"/>
            </a:solidFill>
            <a:latin typeface="Calibri" panose="020F0502020204030204" pitchFamily="34" charset="0"/>
          </a:endParaRPr>
        </a:p>
      </dsp:txBody>
      <dsp:txXfrm>
        <a:off x="5241633" y="1192753"/>
        <a:ext cx="2967063" cy="664214"/>
      </dsp:txXfrm>
    </dsp:sp>
    <dsp:sp modelId="{0BDD4EAD-B1F0-4F21-B656-C7CBDE84C521}">
      <dsp:nvSpPr>
        <dsp:cNvPr id="0" name=""/>
        <dsp:cNvSpPr/>
      </dsp:nvSpPr>
      <dsp:spPr>
        <a:xfrm>
          <a:off x="547767" y="2698440"/>
          <a:ext cx="3038927" cy="736078"/>
        </a:xfrm>
        <a:prstGeom prst="roundRect">
          <a:avLst/>
        </a:prstGeom>
        <a:noFill/>
        <a:ln w="12700" cap="flat" cmpd="sng" algn="ctr">
          <a:solidFill>
            <a:srgbClr val="92D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endParaRPr lang="fr-FR" sz="1600" kern="1200" dirty="0">
            <a:solidFill>
              <a:schemeClr val="tx1"/>
            </a:solidFill>
            <a:latin typeface="Calibri" panose="020F0502020204030204" pitchFamily="34" charset="0"/>
          </a:endParaRPr>
        </a:p>
      </dsp:txBody>
      <dsp:txXfrm>
        <a:off x="583699" y="2734372"/>
        <a:ext cx="2967063" cy="664214"/>
      </dsp:txXfrm>
    </dsp:sp>
    <dsp:sp modelId="{81B360F9-7181-44EE-BFBC-38AF94020154}">
      <dsp:nvSpPr>
        <dsp:cNvPr id="0" name=""/>
        <dsp:cNvSpPr/>
      </dsp:nvSpPr>
      <dsp:spPr>
        <a:xfrm>
          <a:off x="547767" y="1909784"/>
          <a:ext cx="3038927" cy="736078"/>
        </a:xfrm>
        <a:prstGeom prst="roundRect">
          <a:avLst/>
        </a:prstGeom>
        <a:noFill/>
        <a:ln w="12700" cap="flat" cmpd="sng" algn="ctr">
          <a:solidFill>
            <a:srgbClr val="92D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altLang="fr-FR" sz="1600" i="1" kern="1200" dirty="0" smtClean="0">
              <a:solidFill>
                <a:srgbClr val="808080"/>
              </a:solidFill>
            </a:rPr>
            <a:t>Ex : Mise en place de briefing </a:t>
          </a:r>
          <a:endParaRPr lang="fr-FR" sz="1600" kern="1200" dirty="0" smtClean="0">
            <a:solidFill>
              <a:schemeClr val="tx1"/>
            </a:solidFill>
            <a:latin typeface="Calibri" panose="020F0502020204030204" pitchFamily="34" charset="0"/>
          </a:endParaRPr>
        </a:p>
      </dsp:txBody>
      <dsp:txXfrm>
        <a:off x="583699" y="1945716"/>
        <a:ext cx="2967063" cy="664214"/>
      </dsp:txXfrm>
    </dsp:sp>
    <dsp:sp modelId="{B7F1FD68-F58C-42B6-AD49-7FF59B3F415D}">
      <dsp:nvSpPr>
        <dsp:cNvPr id="0" name=""/>
        <dsp:cNvSpPr/>
      </dsp:nvSpPr>
      <dsp:spPr>
        <a:xfrm>
          <a:off x="547767" y="1121128"/>
          <a:ext cx="3038927" cy="736078"/>
        </a:xfrm>
        <a:prstGeom prst="roundRect">
          <a:avLst/>
        </a:prstGeom>
        <a:noFill/>
        <a:ln w="12700" cap="flat" cmpd="sng" algn="ctr">
          <a:solidFill>
            <a:srgbClr val="92D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FR" altLang="fr-FR" sz="1500" i="1" kern="1200" dirty="0" smtClean="0">
              <a:solidFill>
                <a:srgbClr val="808080"/>
              </a:solidFill>
            </a:rPr>
            <a:t>Ex : Réaménagement des locaux</a:t>
          </a:r>
          <a:endParaRPr lang="fr-FR" sz="1500" b="1" kern="1200" dirty="0">
            <a:solidFill>
              <a:schemeClr val="tx1"/>
            </a:solidFill>
            <a:latin typeface="Calibri" panose="020F0502020204030204" pitchFamily="34" charset="0"/>
          </a:endParaRPr>
        </a:p>
      </dsp:txBody>
      <dsp:txXfrm>
        <a:off x="583699" y="1157060"/>
        <a:ext cx="2967063" cy="6642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49171-6B9E-4849-B9C6-FEC911907295}">
      <dsp:nvSpPr>
        <dsp:cNvPr id="0" name=""/>
        <dsp:cNvSpPr/>
      </dsp:nvSpPr>
      <dsp:spPr>
        <a:xfrm>
          <a:off x="2003150" y="449213"/>
          <a:ext cx="1260548" cy="415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fr-FR" sz="1400" b="1" kern="1200" dirty="0" smtClean="0"/>
            <a:t>Evaluer les changements</a:t>
          </a:r>
          <a:endParaRPr lang="fr-FR" sz="1400" b="1" kern="1200" dirty="0"/>
        </a:p>
      </dsp:txBody>
      <dsp:txXfrm>
        <a:off x="2003150" y="449213"/>
        <a:ext cx="1260548" cy="415407"/>
      </dsp:txXfrm>
    </dsp:sp>
    <dsp:sp modelId="{EBA9AF60-9E3D-4B72-BBB8-2A9B9638D956}">
      <dsp:nvSpPr>
        <dsp:cNvPr id="0" name=""/>
        <dsp:cNvSpPr/>
      </dsp:nvSpPr>
      <dsp:spPr>
        <a:xfrm>
          <a:off x="2003150" y="1325165"/>
          <a:ext cx="1260548" cy="778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kern="1200" dirty="0" smtClean="0"/>
            <a:t>2</a:t>
          </a:r>
          <a:r>
            <a:rPr lang="fr-FR" sz="1000" kern="1200" baseline="30000" dirty="0" smtClean="0"/>
            <a:t>nd</a:t>
          </a:r>
          <a:r>
            <a:rPr lang="fr-FR" sz="1000" kern="1200" dirty="0" smtClean="0"/>
            <a:t> audit, culture de sécurité, satisfaction des professionnels, satisfaction des patients, etc.</a:t>
          </a:r>
          <a:endParaRPr lang="fr-FR" sz="1000" kern="1200" dirty="0"/>
        </a:p>
      </dsp:txBody>
      <dsp:txXfrm>
        <a:off x="2003150" y="1325165"/>
        <a:ext cx="1260548" cy="778272"/>
      </dsp:txXfrm>
    </dsp:sp>
    <dsp:sp modelId="{A040967A-F276-4162-879B-A815AE8F7E48}">
      <dsp:nvSpPr>
        <dsp:cNvPr id="0" name=""/>
        <dsp:cNvSpPr/>
      </dsp:nvSpPr>
      <dsp:spPr>
        <a:xfrm>
          <a:off x="2001718" y="322872"/>
          <a:ext cx="100270" cy="100270"/>
        </a:xfrm>
        <a:prstGeom prst="ellipse">
          <a:avLst/>
        </a:prstGeom>
        <a:gradFill rotWithShape="0">
          <a:gsLst>
            <a:gs pos="0">
              <a:schemeClr val="accent1">
                <a:shade val="50000"/>
                <a:hueOff val="0"/>
                <a:satOff val="0"/>
                <a:lumOff val="0"/>
                <a:alphaOff val="0"/>
                <a:satMod val="103000"/>
                <a:lumMod val="102000"/>
                <a:tint val="94000"/>
              </a:schemeClr>
            </a:gs>
            <a:gs pos="50000">
              <a:schemeClr val="accent1">
                <a:shade val="50000"/>
                <a:hueOff val="0"/>
                <a:satOff val="0"/>
                <a:lumOff val="0"/>
                <a:alphaOff val="0"/>
                <a:satMod val="110000"/>
                <a:lumMod val="100000"/>
                <a:shade val="100000"/>
              </a:schemeClr>
            </a:gs>
            <a:gs pos="100000">
              <a:schemeClr val="accent1">
                <a:shade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6DBCE434-FB62-4479-ABA4-CB711A7BE9D4}">
      <dsp:nvSpPr>
        <dsp:cNvPr id="0" name=""/>
        <dsp:cNvSpPr/>
      </dsp:nvSpPr>
      <dsp:spPr>
        <a:xfrm>
          <a:off x="2071907" y="182493"/>
          <a:ext cx="100270" cy="100270"/>
        </a:xfrm>
        <a:prstGeom prst="ellipse">
          <a:avLst/>
        </a:prstGeom>
        <a:gradFill rotWithShape="0">
          <a:gsLst>
            <a:gs pos="0">
              <a:schemeClr val="accent1">
                <a:shade val="50000"/>
                <a:hueOff val="35185"/>
                <a:satOff val="943"/>
                <a:lumOff val="4153"/>
                <a:alphaOff val="0"/>
                <a:satMod val="103000"/>
                <a:lumMod val="102000"/>
                <a:tint val="94000"/>
              </a:schemeClr>
            </a:gs>
            <a:gs pos="50000">
              <a:schemeClr val="accent1">
                <a:shade val="50000"/>
                <a:hueOff val="35185"/>
                <a:satOff val="943"/>
                <a:lumOff val="4153"/>
                <a:alphaOff val="0"/>
                <a:satMod val="110000"/>
                <a:lumMod val="100000"/>
                <a:shade val="100000"/>
              </a:schemeClr>
            </a:gs>
            <a:gs pos="100000">
              <a:schemeClr val="accent1">
                <a:shade val="50000"/>
                <a:hueOff val="35185"/>
                <a:satOff val="943"/>
                <a:lumOff val="415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0A9977B0-D24D-4128-B6F9-577D0CC857E1}">
      <dsp:nvSpPr>
        <dsp:cNvPr id="0" name=""/>
        <dsp:cNvSpPr/>
      </dsp:nvSpPr>
      <dsp:spPr>
        <a:xfrm>
          <a:off x="2240362" y="210568"/>
          <a:ext cx="157568" cy="157568"/>
        </a:xfrm>
        <a:prstGeom prst="ellipse">
          <a:avLst/>
        </a:prstGeom>
        <a:gradFill rotWithShape="0">
          <a:gsLst>
            <a:gs pos="0">
              <a:schemeClr val="accent1">
                <a:shade val="50000"/>
                <a:hueOff val="70370"/>
                <a:satOff val="1885"/>
                <a:lumOff val="8306"/>
                <a:alphaOff val="0"/>
                <a:satMod val="103000"/>
                <a:lumMod val="102000"/>
                <a:tint val="94000"/>
              </a:schemeClr>
            </a:gs>
            <a:gs pos="50000">
              <a:schemeClr val="accent1">
                <a:shade val="50000"/>
                <a:hueOff val="70370"/>
                <a:satOff val="1885"/>
                <a:lumOff val="8306"/>
                <a:alphaOff val="0"/>
                <a:satMod val="110000"/>
                <a:lumMod val="100000"/>
                <a:shade val="100000"/>
              </a:schemeClr>
            </a:gs>
            <a:gs pos="100000">
              <a:schemeClr val="accent1">
                <a:shade val="50000"/>
                <a:hueOff val="70370"/>
                <a:satOff val="1885"/>
                <a:lumOff val="830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AEE16C9-4718-4682-A082-7141E661FD58}">
      <dsp:nvSpPr>
        <dsp:cNvPr id="0" name=""/>
        <dsp:cNvSpPr/>
      </dsp:nvSpPr>
      <dsp:spPr>
        <a:xfrm>
          <a:off x="2380742" y="56151"/>
          <a:ext cx="100270" cy="100270"/>
        </a:xfrm>
        <a:prstGeom prst="ellipse">
          <a:avLst/>
        </a:prstGeom>
        <a:gradFill rotWithShape="0">
          <a:gsLst>
            <a:gs pos="0">
              <a:schemeClr val="accent1">
                <a:shade val="50000"/>
                <a:hueOff val="105555"/>
                <a:satOff val="2828"/>
                <a:lumOff val="12459"/>
                <a:alphaOff val="0"/>
                <a:satMod val="103000"/>
                <a:lumMod val="102000"/>
                <a:tint val="94000"/>
              </a:schemeClr>
            </a:gs>
            <a:gs pos="50000">
              <a:schemeClr val="accent1">
                <a:shade val="50000"/>
                <a:hueOff val="105555"/>
                <a:satOff val="2828"/>
                <a:lumOff val="12459"/>
                <a:alphaOff val="0"/>
                <a:satMod val="110000"/>
                <a:lumMod val="100000"/>
                <a:shade val="100000"/>
              </a:schemeClr>
            </a:gs>
            <a:gs pos="100000">
              <a:schemeClr val="accent1">
                <a:shade val="50000"/>
                <a:hueOff val="105555"/>
                <a:satOff val="2828"/>
                <a:lumOff val="1245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5553DC9C-EFAF-4B23-8757-95DC3407F038}">
      <dsp:nvSpPr>
        <dsp:cNvPr id="0" name=""/>
        <dsp:cNvSpPr/>
      </dsp:nvSpPr>
      <dsp:spPr>
        <a:xfrm>
          <a:off x="2563235" y="0"/>
          <a:ext cx="100270" cy="100270"/>
        </a:xfrm>
        <a:prstGeom prst="ellipse">
          <a:avLst/>
        </a:prstGeom>
        <a:gradFill rotWithShape="0">
          <a:gsLst>
            <a:gs pos="0">
              <a:schemeClr val="accent1">
                <a:shade val="50000"/>
                <a:hueOff val="140740"/>
                <a:satOff val="3771"/>
                <a:lumOff val="16612"/>
                <a:alphaOff val="0"/>
                <a:satMod val="103000"/>
                <a:lumMod val="102000"/>
                <a:tint val="94000"/>
              </a:schemeClr>
            </a:gs>
            <a:gs pos="50000">
              <a:schemeClr val="accent1">
                <a:shade val="50000"/>
                <a:hueOff val="140740"/>
                <a:satOff val="3771"/>
                <a:lumOff val="16612"/>
                <a:alphaOff val="0"/>
                <a:satMod val="110000"/>
                <a:lumMod val="100000"/>
                <a:shade val="100000"/>
              </a:schemeClr>
            </a:gs>
            <a:gs pos="100000">
              <a:schemeClr val="accent1">
                <a:shade val="50000"/>
                <a:hueOff val="140740"/>
                <a:satOff val="3771"/>
                <a:lumOff val="1661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E1E8245-8851-436B-97AB-8AF81302F540}">
      <dsp:nvSpPr>
        <dsp:cNvPr id="0" name=""/>
        <dsp:cNvSpPr/>
      </dsp:nvSpPr>
      <dsp:spPr>
        <a:xfrm>
          <a:off x="2787841" y="98265"/>
          <a:ext cx="100270" cy="100270"/>
        </a:xfrm>
        <a:prstGeom prst="ellipse">
          <a:avLst/>
        </a:prstGeom>
        <a:gradFill rotWithShape="0">
          <a:gsLst>
            <a:gs pos="0">
              <a:schemeClr val="accent1">
                <a:shade val="50000"/>
                <a:hueOff val="175925"/>
                <a:satOff val="4713"/>
                <a:lumOff val="20765"/>
                <a:alphaOff val="0"/>
                <a:satMod val="103000"/>
                <a:lumMod val="102000"/>
                <a:tint val="94000"/>
              </a:schemeClr>
            </a:gs>
            <a:gs pos="50000">
              <a:schemeClr val="accent1">
                <a:shade val="50000"/>
                <a:hueOff val="175925"/>
                <a:satOff val="4713"/>
                <a:lumOff val="20765"/>
                <a:alphaOff val="0"/>
                <a:satMod val="110000"/>
                <a:lumMod val="100000"/>
                <a:shade val="100000"/>
              </a:schemeClr>
            </a:gs>
            <a:gs pos="100000">
              <a:schemeClr val="accent1">
                <a:shade val="50000"/>
                <a:hueOff val="175925"/>
                <a:satOff val="4713"/>
                <a:lumOff val="20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2BB4416-8AA5-4B1E-AD13-EB73598DD069}">
      <dsp:nvSpPr>
        <dsp:cNvPr id="0" name=""/>
        <dsp:cNvSpPr/>
      </dsp:nvSpPr>
      <dsp:spPr>
        <a:xfrm>
          <a:off x="2928221" y="168455"/>
          <a:ext cx="157568" cy="157568"/>
        </a:xfrm>
        <a:prstGeom prst="ellipse">
          <a:avLst/>
        </a:prstGeom>
        <a:gradFill rotWithShape="0">
          <a:gsLst>
            <a:gs pos="0">
              <a:schemeClr val="accent1">
                <a:shade val="50000"/>
                <a:hueOff val="211110"/>
                <a:satOff val="5656"/>
                <a:lumOff val="24918"/>
                <a:alphaOff val="0"/>
                <a:satMod val="103000"/>
                <a:lumMod val="102000"/>
                <a:tint val="94000"/>
              </a:schemeClr>
            </a:gs>
            <a:gs pos="50000">
              <a:schemeClr val="accent1">
                <a:shade val="50000"/>
                <a:hueOff val="211110"/>
                <a:satOff val="5656"/>
                <a:lumOff val="24918"/>
                <a:alphaOff val="0"/>
                <a:satMod val="110000"/>
                <a:lumMod val="100000"/>
                <a:shade val="100000"/>
              </a:schemeClr>
            </a:gs>
            <a:gs pos="100000">
              <a:schemeClr val="accent1">
                <a:shade val="50000"/>
                <a:hueOff val="211110"/>
                <a:satOff val="5656"/>
                <a:lumOff val="2491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8ACFFF02-99CE-473C-9612-F6EBAF23FAA7}">
      <dsp:nvSpPr>
        <dsp:cNvPr id="0" name=""/>
        <dsp:cNvSpPr/>
      </dsp:nvSpPr>
      <dsp:spPr>
        <a:xfrm>
          <a:off x="3124752" y="322872"/>
          <a:ext cx="100270" cy="100270"/>
        </a:xfrm>
        <a:prstGeom prst="ellipse">
          <a:avLst/>
        </a:prstGeom>
        <a:gradFill rotWithShape="0">
          <a:gsLst>
            <a:gs pos="0">
              <a:schemeClr val="accent1">
                <a:shade val="50000"/>
                <a:hueOff val="246295"/>
                <a:satOff val="6598"/>
                <a:lumOff val="29071"/>
                <a:alphaOff val="0"/>
                <a:satMod val="103000"/>
                <a:lumMod val="102000"/>
                <a:tint val="94000"/>
              </a:schemeClr>
            </a:gs>
            <a:gs pos="50000">
              <a:schemeClr val="accent1">
                <a:shade val="50000"/>
                <a:hueOff val="246295"/>
                <a:satOff val="6598"/>
                <a:lumOff val="29071"/>
                <a:alphaOff val="0"/>
                <a:satMod val="110000"/>
                <a:lumMod val="100000"/>
                <a:shade val="100000"/>
              </a:schemeClr>
            </a:gs>
            <a:gs pos="100000">
              <a:schemeClr val="accent1">
                <a:shade val="50000"/>
                <a:hueOff val="246295"/>
                <a:satOff val="6598"/>
                <a:lumOff val="2907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CAA1FF7-A463-4AE9-813B-84445C4DCBA4}">
      <dsp:nvSpPr>
        <dsp:cNvPr id="0" name=""/>
        <dsp:cNvSpPr/>
      </dsp:nvSpPr>
      <dsp:spPr>
        <a:xfrm>
          <a:off x="3208979" y="477289"/>
          <a:ext cx="100270" cy="100270"/>
        </a:xfrm>
        <a:prstGeom prst="ellipse">
          <a:avLst/>
        </a:prstGeom>
        <a:gradFill rotWithShape="0">
          <a:gsLst>
            <a:gs pos="0">
              <a:schemeClr val="accent1">
                <a:shade val="50000"/>
                <a:hueOff val="281481"/>
                <a:satOff val="7541"/>
                <a:lumOff val="33224"/>
                <a:alphaOff val="0"/>
                <a:satMod val="103000"/>
                <a:lumMod val="102000"/>
                <a:tint val="94000"/>
              </a:schemeClr>
            </a:gs>
            <a:gs pos="50000">
              <a:schemeClr val="accent1">
                <a:shade val="50000"/>
                <a:hueOff val="281481"/>
                <a:satOff val="7541"/>
                <a:lumOff val="33224"/>
                <a:alphaOff val="0"/>
                <a:satMod val="110000"/>
                <a:lumMod val="100000"/>
                <a:shade val="100000"/>
              </a:schemeClr>
            </a:gs>
            <a:gs pos="100000">
              <a:schemeClr val="accent1">
                <a:shade val="50000"/>
                <a:hueOff val="281481"/>
                <a:satOff val="7541"/>
                <a:lumOff val="3322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1239AC80-D439-4330-AE74-71C73C002E02}">
      <dsp:nvSpPr>
        <dsp:cNvPr id="0" name=""/>
        <dsp:cNvSpPr/>
      </dsp:nvSpPr>
      <dsp:spPr>
        <a:xfrm>
          <a:off x="2479007" y="182493"/>
          <a:ext cx="257839" cy="257839"/>
        </a:xfrm>
        <a:prstGeom prst="ellipse">
          <a:avLst/>
        </a:prstGeom>
        <a:gradFill rotWithShape="0">
          <a:gsLst>
            <a:gs pos="0">
              <a:schemeClr val="accent1">
                <a:shade val="50000"/>
                <a:hueOff val="316666"/>
                <a:satOff val="8484"/>
                <a:lumOff val="37377"/>
                <a:alphaOff val="0"/>
                <a:satMod val="103000"/>
                <a:lumMod val="102000"/>
                <a:tint val="94000"/>
              </a:schemeClr>
            </a:gs>
            <a:gs pos="50000">
              <a:schemeClr val="accent1">
                <a:shade val="50000"/>
                <a:hueOff val="316666"/>
                <a:satOff val="8484"/>
                <a:lumOff val="37377"/>
                <a:alphaOff val="0"/>
                <a:satMod val="110000"/>
                <a:lumMod val="100000"/>
                <a:shade val="100000"/>
              </a:schemeClr>
            </a:gs>
            <a:gs pos="100000">
              <a:schemeClr val="accent1">
                <a:shade val="50000"/>
                <a:hueOff val="316666"/>
                <a:satOff val="8484"/>
                <a:lumOff val="3737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B7A56FD5-4D69-4D8A-B9AC-AA36B903AD98}">
      <dsp:nvSpPr>
        <dsp:cNvPr id="0" name=""/>
        <dsp:cNvSpPr/>
      </dsp:nvSpPr>
      <dsp:spPr>
        <a:xfrm>
          <a:off x="1931528" y="715934"/>
          <a:ext cx="100270" cy="100270"/>
        </a:xfrm>
        <a:prstGeom prst="ellipse">
          <a:avLst/>
        </a:prstGeom>
        <a:gradFill rotWithShape="0">
          <a:gsLst>
            <a:gs pos="0">
              <a:schemeClr val="accent1">
                <a:shade val="50000"/>
                <a:hueOff val="316666"/>
                <a:satOff val="8484"/>
                <a:lumOff val="37377"/>
                <a:alphaOff val="0"/>
                <a:satMod val="103000"/>
                <a:lumMod val="102000"/>
                <a:tint val="94000"/>
              </a:schemeClr>
            </a:gs>
            <a:gs pos="50000">
              <a:schemeClr val="accent1">
                <a:shade val="50000"/>
                <a:hueOff val="316666"/>
                <a:satOff val="8484"/>
                <a:lumOff val="37377"/>
                <a:alphaOff val="0"/>
                <a:satMod val="110000"/>
                <a:lumMod val="100000"/>
                <a:shade val="100000"/>
              </a:schemeClr>
            </a:gs>
            <a:gs pos="100000">
              <a:schemeClr val="accent1">
                <a:shade val="50000"/>
                <a:hueOff val="316666"/>
                <a:satOff val="8484"/>
                <a:lumOff val="3737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CC06690-F00C-44D5-9A6E-5893C97DD240}">
      <dsp:nvSpPr>
        <dsp:cNvPr id="0" name=""/>
        <dsp:cNvSpPr/>
      </dsp:nvSpPr>
      <dsp:spPr>
        <a:xfrm>
          <a:off x="2015756" y="842275"/>
          <a:ext cx="157568" cy="157568"/>
        </a:xfrm>
        <a:prstGeom prst="ellipse">
          <a:avLst/>
        </a:prstGeom>
        <a:gradFill rotWithShape="0">
          <a:gsLst>
            <a:gs pos="0">
              <a:schemeClr val="accent1">
                <a:shade val="50000"/>
                <a:hueOff val="281481"/>
                <a:satOff val="7541"/>
                <a:lumOff val="33224"/>
                <a:alphaOff val="0"/>
                <a:satMod val="103000"/>
                <a:lumMod val="102000"/>
                <a:tint val="94000"/>
              </a:schemeClr>
            </a:gs>
            <a:gs pos="50000">
              <a:schemeClr val="accent1">
                <a:shade val="50000"/>
                <a:hueOff val="281481"/>
                <a:satOff val="7541"/>
                <a:lumOff val="33224"/>
                <a:alphaOff val="0"/>
                <a:satMod val="110000"/>
                <a:lumMod val="100000"/>
                <a:shade val="100000"/>
              </a:schemeClr>
            </a:gs>
            <a:gs pos="100000">
              <a:schemeClr val="accent1">
                <a:shade val="50000"/>
                <a:hueOff val="281481"/>
                <a:satOff val="7541"/>
                <a:lumOff val="3322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C2120C5-0115-436E-BAD0-625E7A7EBBD9}">
      <dsp:nvSpPr>
        <dsp:cNvPr id="0" name=""/>
        <dsp:cNvSpPr/>
      </dsp:nvSpPr>
      <dsp:spPr>
        <a:xfrm>
          <a:off x="2226324" y="954578"/>
          <a:ext cx="229190" cy="229190"/>
        </a:xfrm>
        <a:prstGeom prst="ellipse">
          <a:avLst/>
        </a:prstGeom>
        <a:gradFill rotWithShape="0">
          <a:gsLst>
            <a:gs pos="0">
              <a:schemeClr val="accent1">
                <a:shade val="50000"/>
                <a:hueOff val="246295"/>
                <a:satOff val="6598"/>
                <a:lumOff val="29071"/>
                <a:alphaOff val="0"/>
                <a:satMod val="103000"/>
                <a:lumMod val="102000"/>
                <a:tint val="94000"/>
              </a:schemeClr>
            </a:gs>
            <a:gs pos="50000">
              <a:schemeClr val="accent1">
                <a:shade val="50000"/>
                <a:hueOff val="246295"/>
                <a:satOff val="6598"/>
                <a:lumOff val="29071"/>
                <a:alphaOff val="0"/>
                <a:satMod val="110000"/>
                <a:lumMod val="100000"/>
                <a:shade val="100000"/>
              </a:schemeClr>
            </a:gs>
            <a:gs pos="100000">
              <a:schemeClr val="accent1">
                <a:shade val="50000"/>
                <a:hueOff val="246295"/>
                <a:satOff val="6598"/>
                <a:lumOff val="2907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7B7AA12F-EC49-4A97-BE17-1EE4715426A1}">
      <dsp:nvSpPr>
        <dsp:cNvPr id="0" name=""/>
        <dsp:cNvSpPr/>
      </dsp:nvSpPr>
      <dsp:spPr>
        <a:xfrm>
          <a:off x="2521121" y="1137071"/>
          <a:ext cx="100270" cy="100270"/>
        </a:xfrm>
        <a:prstGeom prst="ellipse">
          <a:avLst/>
        </a:prstGeom>
        <a:gradFill rotWithShape="0">
          <a:gsLst>
            <a:gs pos="0">
              <a:schemeClr val="accent1">
                <a:shade val="50000"/>
                <a:hueOff val="211110"/>
                <a:satOff val="5656"/>
                <a:lumOff val="24918"/>
                <a:alphaOff val="0"/>
                <a:satMod val="103000"/>
                <a:lumMod val="102000"/>
                <a:tint val="94000"/>
              </a:schemeClr>
            </a:gs>
            <a:gs pos="50000">
              <a:schemeClr val="accent1">
                <a:shade val="50000"/>
                <a:hueOff val="211110"/>
                <a:satOff val="5656"/>
                <a:lumOff val="24918"/>
                <a:alphaOff val="0"/>
                <a:satMod val="110000"/>
                <a:lumMod val="100000"/>
                <a:shade val="100000"/>
              </a:schemeClr>
            </a:gs>
            <a:gs pos="100000">
              <a:schemeClr val="accent1">
                <a:shade val="50000"/>
                <a:hueOff val="211110"/>
                <a:satOff val="5656"/>
                <a:lumOff val="2491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102E6E21-A0C2-41C1-93CA-42AFAC7BBCFA}">
      <dsp:nvSpPr>
        <dsp:cNvPr id="0" name=""/>
        <dsp:cNvSpPr/>
      </dsp:nvSpPr>
      <dsp:spPr>
        <a:xfrm>
          <a:off x="2577273" y="954578"/>
          <a:ext cx="157568" cy="157568"/>
        </a:xfrm>
        <a:prstGeom prst="ellipse">
          <a:avLst/>
        </a:prstGeom>
        <a:gradFill rotWithShape="0">
          <a:gsLst>
            <a:gs pos="0">
              <a:schemeClr val="accent1">
                <a:shade val="50000"/>
                <a:hueOff val="175925"/>
                <a:satOff val="4713"/>
                <a:lumOff val="20765"/>
                <a:alphaOff val="0"/>
                <a:satMod val="103000"/>
                <a:lumMod val="102000"/>
                <a:tint val="94000"/>
              </a:schemeClr>
            </a:gs>
            <a:gs pos="50000">
              <a:schemeClr val="accent1">
                <a:shade val="50000"/>
                <a:hueOff val="175925"/>
                <a:satOff val="4713"/>
                <a:lumOff val="20765"/>
                <a:alphaOff val="0"/>
                <a:satMod val="110000"/>
                <a:lumMod val="100000"/>
                <a:shade val="100000"/>
              </a:schemeClr>
            </a:gs>
            <a:gs pos="100000">
              <a:schemeClr val="accent1">
                <a:shade val="50000"/>
                <a:hueOff val="175925"/>
                <a:satOff val="4713"/>
                <a:lumOff val="20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66690017-4309-4287-814E-7F42BAAC14E6}">
      <dsp:nvSpPr>
        <dsp:cNvPr id="0" name=""/>
        <dsp:cNvSpPr/>
      </dsp:nvSpPr>
      <dsp:spPr>
        <a:xfrm>
          <a:off x="2717652" y="1151109"/>
          <a:ext cx="100270" cy="100270"/>
        </a:xfrm>
        <a:prstGeom prst="ellipse">
          <a:avLst/>
        </a:prstGeom>
        <a:gradFill rotWithShape="0">
          <a:gsLst>
            <a:gs pos="0">
              <a:schemeClr val="accent1">
                <a:shade val="50000"/>
                <a:hueOff val="140740"/>
                <a:satOff val="3771"/>
                <a:lumOff val="16612"/>
                <a:alphaOff val="0"/>
                <a:satMod val="103000"/>
                <a:lumMod val="102000"/>
                <a:tint val="94000"/>
              </a:schemeClr>
            </a:gs>
            <a:gs pos="50000">
              <a:schemeClr val="accent1">
                <a:shade val="50000"/>
                <a:hueOff val="140740"/>
                <a:satOff val="3771"/>
                <a:lumOff val="16612"/>
                <a:alphaOff val="0"/>
                <a:satMod val="110000"/>
                <a:lumMod val="100000"/>
                <a:shade val="100000"/>
              </a:schemeClr>
            </a:gs>
            <a:gs pos="100000">
              <a:schemeClr val="accent1">
                <a:shade val="50000"/>
                <a:hueOff val="140740"/>
                <a:satOff val="3771"/>
                <a:lumOff val="1661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74CE274-F38E-4CC9-9210-347BF22BAAF0}">
      <dsp:nvSpPr>
        <dsp:cNvPr id="0" name=""/>
        <dsp:cNvSpPr/>
      </dsp:nvSpPr>
      <dsp:spPr>
        <a:xfrm>
          <a:off x="2843993" y="926503"/>
          <a:ext cx="229190" cy="229190"/>
        </a:xfrm>
        <a:prstGeom prst="ellipse">
          <a:avLst/>
        </a:prstGeom>
        <a:gradFill rotWithShape="0">
          <a:gsLst>
            <a:gs pos="0">
              <a:schemeClr val="accent1">
                <a:shade val="50000"/>
                <a:hueOff val="105555"/>
                <a:satOff val="2828"/>
                <a:lumOff val="12459"/>
                <a:alphaOff val="0"/>
                <a:satMod val="103000"/>
                <a:lumMod val="102000"/>
                <a:tint val="94000"/>
              </a:schemeClr>
            </a:gs>
            <a:gs pos="50000">
              <a:schemeClr val="accent1">
                <a:shade val="50000"/>
                <a:hueOff val="105555"/>
                <a:satOff val="2828"/>
                <a:lumOff val="12459"/>
                <a:alphaOff val="0"/>
                <a:satMod val="110000"/>
                <a:lumMod val="100000"/>
                <a:shade val="100000"/>
              </a:schemeClr>
            </a:gs>
            <a:gs pos="100000">
              <a:schemeClr val="accent1">
                <a:shade val="50000"/>
                <a:hueOff val="105555"/>
                <a:satOff val="2828"/>
                <a:lumOff val="1245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F8FDE3EE-BD5D-484E-921C-BD1AC01CDDCF}">
      <dsp:nvSpPr>
        <dsp:cNvPr id="0" name=""/>
        <dsp:cNvSpPr/>
      </dsp:nvSpPr>
      <dsp:spPr>
        <a:xfrm>
          <a:off x="3152827" y="870351"/>
          <a:ext cx="157568" cy="157568"/>
        </a:xfrm>
        <a:prstGeom prst="ellipse">
          <a:avLst/>
        </a:prstGeom>
        <a:gradFill rotWithShape="0">
          <a:gsLst>
            <a:gs pos="0">
              <a:schemeClr val="accent1">
                <a:shade val="50000"/>
                <a:hueOff val="70370"/>
                <a:satOff val="1885"/>
                <a:lumOff val="8306"/>
                <a:alphaOff val="0"/>
                <a:satMod val="103000"/>
                <a:lumMod val="102000"/>
                <a:tint val="94000"/>
              </a:schemeClr>
            </a:gs>
            <a:gs pos="50000">
              <a:schemeClr val="accent1">
                <a:shade val="50000"/>
                <a:hueOff val="70370"/>
                <a:satOff val="1885"/>
                <a:lumOff val="8306"/>
                <a:alphaOff val="0"/>
                <a:satMod val="110000"/>
                <a:lumMod val="100000"/>
                <a:shade val="100000"/>
              </a:schemeClr>
            </a:gs>
            <a:gs pos="100000">
              <a:schemeClr val="accent1">
                <a:shade val="50000"/>
                <a:hueOff val="70370"/>
                <a:satOff val="1885"/>
                <a:lumOff val="830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8734C7B9-4E10-478F-83B0-89E17569A8F0}">
      <dsp:nvSpPr>
        <dsp:cNvPr id="0" name=""/>
        <dsp:cNvSpPr/>
      </dsp:nvSpPr>
      <dsp:spPr>
        <a:xfrm>
          <a:off x="3188173" y="210335"/>
          <a:ext cx="462756" cy="883452"/>
        </a:xfrm>
        <a:prstGeom prst="chevron">
          <a:avLst>
            <a:gd name="adj" fmla="val 62310"/>
          </a:avLst>
        </a:prstGeom>
        <a:solidFill>
          <a:srgbClr val="CCFF9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E30F454-0716-49BD-B1BC-1A03949F530B}">
      <dsp:nvSpPr>
        <dsp:cNvPr id="0" name=""/>
        <dsp:cNvSpPr/>
      </dsp:nvSpPr>
      <dsp:spPr>
        <a:xfrm>
          <a:off x="4649697" y="210335"/>
          <a:ext cx="462756" cy="883452"/>
        </a:xfrm>
        <a:prstGeom prst="chevron">
          <a:avLst>
            <a:gd name="adj" fmla="val 62310"/>
          </a:avLst>
        </a:prstGeom>
        <a:solidFill>
          <a:srgbClr val="00B0F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79CD221D-DE6F-4A0D-81E7-EA90E959DD7D}">
      <dsp:nvSpPr>
        <dsp:cNvPr id="0" name=""/>
        <dsp:cNvSpPr/>
      </dsp:nvSpPr>
      <dsp:spPr>
        <a:xfrm>
          <a:off x="5191511" y="147661"/>
          <a:ext cx="1072753" cy="1072753"/>
        </a:xfrm>
        <a:prstGeom prst="ellipse">
          <a:avLst/>
        </a:prstGeom>
        <a:solidFill>
          <a:srgbClr val="FF3399"/>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fr-FR" sz="1400" b="1" kern="1200" dirty="0" smtClean="0"/>
            <a:t>Valoriser les résultats</a:t>
          </a:r>
          <a:endParaRPr lang="fr-FR" sz="1400" b="1" kern="1200" dirty="0"/>
        </a:p>
      </dsp:txBody>
      <dsp:txXfrm>
        <a:off x="5348612" y="304762"/>
        <a:ext cx="758551" cy="758551"/>
      </dsp:txXfrm>
    </dsp:sp>
    <dsp:sp modelId="{2B44BC59-C93B-412B-96BC-48D6D95B6EF6}">
      <dsp:nvSpPr>
        <dsp:cNvPr id="0" name=""/>
        <dsp:cNvSpPr/>
      </dsp:nvSpPr>
      <dsp:spPr>
        <a:xfrm>
          <a:off x="5112453" y="1295793"/>
          <a:ext cx="1262062" cy="778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fr-FR" sz="1000" b="1" kern="1200" dirty="0" smtClean="0"/>
            <a:t>Témoignez</a:t>
          </a:r>
          <a:r>
            <a:rPr lang="fr-FR" sz="1000" kern="1200" dirty="0" smtClean="0"/>
            <a:t> !</a:t>
          </a:r>
          <a:endParaRPr lang="fr-FR" sz="1000" kern="1200" dirty="0"/>
        </a:p>
      </dsp:txBody>
      <dsp:txXfrm>
        <a:off x="5112453" y="1295793"/>
        <a:ext cx="1262062" cy="778272"/>
      </dsp:txXfrm>
    </dsp:sp>
  </dsp:spTree>
</dsp:drawing>
</file>

<file path=ppt/diagrams/layout1.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2.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D72518-DCD0-4FF8-B758-759236516B7C}" type="datetimeFigureOut">
              <a:rPr lang="fr-FR" smtClean="0"/>
              <a:t>13/09/2022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40FDF1-3161-4B18-844A-0C3D2DF41484}" type="slidenum">
              <a:rPr lang="fr-FR" smtClean="0"/>
              <a:t>‹N°›</a:t>
            </a:fld>
            <a:endParaRPr lang="fr-FR"/>
          </a:p>
        </p:txBody>
      </p:sp>
    </p:spTree>
    <p:extLst>
      <p:ext uri="{BB962C8B-B14F-4D97-AF65-F5344CB8AC3E}">
        <p14:creationId xmlns:p14="http://schemas.microsoft.com/office/powerpoint/2010/main" val="2324966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p:txBody>
          <a:bodyPr/>
          <a:lstStyle>
            <a:lvl1pPr eaLnBrk="0" hangingPunct="0">
              <a:spcBef>
                <a:spcPct val="30000"/>
              </a:spcBef>
              <a:defRPr sz="1200">
                <a:solidFill>
                  <a:schemeClr val="tx1"/>
                </a:solidFill>
                <a:latin typeface="Arial" panose="020B0604020202020204" pitchFamily="34" charset="0"/>
              </a:defRPr>
            </a:lvl1pPr>
            <a:lvl2pPr marL="769938" indent="-295275" eaLnBrk="0" hangingPunct="0">
              <a:spcBef>
                <a:spcPct val="30000"/>
              </a:spcBef>
              <a:defRPr sz="1200">
                <a:solidFill>
                  <a:schemeClr val="tx1"/>
                </a:solidFill>
                <a:latin typeface="Arial" panose="020B0604020202020204" pitchFamily="34" charset="0"/>
              </a:defRPr>
            </a:lvl2pPr>
            <a:lvl3pPr marL="1185863" indent="-234950" eaLnBrk="0" hangingPunct="0">
              <a:spcBef>
                <a:spcPct val="30000"/>
              </a:spcBef>
              <a:defRPr sz="1200">
                <a:solidFill>
                  <a:schemeClr val="tx1"/>
                </a:solidFill>
                <a:latin typeface="Arial" panose="020B0604020202020204" pitchFamily="34" charset="0"/>
              </a:defRPr>
            </a:lvl3pPr>
            <a:lvl4pPr marL="1662113" indent="-234950" eaLnBrk="0" hangingPunct="0">
              <a:spcBef>
                <a:spcPct val="30000"/>
              </a:spcBef>
              <a:defRPr sz="1200">
                <a:solidFill>
                  <a:schemeClr val="tx1"/>
                </a:solidFill>
                <a:latin typeface="Arial" panose="020B0604020202020204" pitchFamily="34" charset="0"/>
              </a:defRPr>
            </a:lvl4pPr>
            <a:lvl5pPr marL="2136775" indent="-234950" eaLnBrk="0" hangingPunct="0">
              <a:spcBef>
                <a:spcPct val="30000"/>
              </a:spcBef>
              <a:defRPr sz="1200">
                <a:solidFill>
                  <a:schemeClr val="tx1"/>
                </a:solidFill>
                <a:latin typeface="Arial" panose="020B0604020202020204" pitchFamily="34" charset="0"/>
              </a:defRPr>
            </a:lvl5pPr>
            <a:lvl6pPr marL="2593975" indent="-234950" eaLnBrk="0" fontAlgn="base" hangingPunct="0">
              <a:spcBef>
                <a:spcPct val="30000"/>
              </a:spcBef>
              <a:spcAft>
                <a:spcPct val="0"/>
              </a:spcAft>
              <a:defRPr sz="1200">
                <a:solidFill>
                  <a:schemeClr val="tx1"/>
                </a:solidFill>
                <a:latin typeface="Arial" panose="020B0604020202020204" pitchFamily="34" charset="0"/>
              </a:defRPr>
            </a:lvl6pPr>
            <a:lvl7pPr marL="3051175" indent="-234950" eaLnBrk="0" fontAlgn="base" hangingPunct="0">
              <a:spcBef>
                <a:spcPct val="30000"/>
              </a:spcBef>
              <a:spcAft>
                <a:spcPct val="0"/>
              </a:spcAft>
              <a:defRPr sz="1200">
                <a:solidFill>
                  <a:schemeClr val="tx1"/>
                </a:solidFill>
                <a:latin typeface="Arial" panose="020B0604020202020204" pitchFamily="34" charset="0"/>
              </a:defRPr>
            </a:lvl7pPr>
            <a:lvl8pPr marL="3508375" indent="-234950" eaLnBrk="0" fontAlgn="base" hangingPunct="0">
              <a:spcBef>
                <a:spcPct val="30000"/>
              </a:spcBef>
              <a:spcAft>
                <a:spcPct val="0"/>
              </a:spcAft>
              <a:defRPr sz="1200">
                <a:solidFill>
                  <a:schemeClr val="tx1"/>
                </a:solidFill>
                <a:latin typeface="Arial" panose="020B0604020202020204" pitchFamily="34" charset="0"/>
              </a:defRPr>
            </a:lvl8pPr>
            <a:lvl9pPr marL="3965575" indent="-234950" eaLnBrk="0" fontAlgn="base" hangingPunct="0">
              <a:spcBef>
                <a:spcPct val="30000"/>
              </a:spcBef>
              <a:spcAft>
                <a:spcPct val="0"/>
              </a:spcAft>
              <a:defRPr sz="1200">
                <a:solidFill>
                  <a:schemeClr val="tx1"/>
                </a:solidFill>
                <a:latin typeface="Arial" panose="020B0604020202020204" pitchFamily="34" charset="0"/>
              </a:defRPr>
            </a:lvl9pPr>
          </a:lstStyle>
          <a:p>
            <a:pPr defTabSz="914400" eaLnBrk="1" hangingPunct="1">
              <a:spcBef>
                <a:spcPct val="0"/>
              </a:spcBef>
            </a:pPr>
            <a:fld id="{CCD01072-B974-4649-A182-12BC9194DB1B}" type="slidenum">
              <a:rPr lang="fr-FR" altLang="fr-FR"/>
              <a:pPr defTabSz="914400" eaLnBrk="1" hangingPunct="1">
                <a:spcBef>
                  <a:spcPct val="0"/>
                </a:spcBef>
              </a:pPr>
              <a:t>1</a:t>
            </a:fld>
            <a:endParaRPr lang="fr-FR" altLang="fr-F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pPr eaLnBrk="1" hangingPunct="1"/>
            <a:endParaRPr lang="fr-FR" altLang="fr-FR" smtClean="0">
              <a:latin typeface="Arial" panose="020B0604020202020204" pitchFamily="34" charset="0"/>
            </a:endParaRPr>
          </a:p>
        </p:txBody>
      </p:sp>
    </p:spTree>
    <p:extLst>
      <p:ext uri="{BB962C8B-B14F-4D97-AF65-F5344CB8AC3E}">
        <p14:creationId xmlns:p14="http://schemas.microsoft.com/office/powerpoint/2010/main" val="3293981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e l'image des diapositives 1"/>
          <p:cNvSpPr>
            <a:spLocks noGrp="1" noRot="1" noChangeAspect="1" noTextEdit="1"/>
          </p:cNvSpPr>
          <p:nvPr>
            <p:ph type="sldImg"/>
          </p:nvPr>
        </p:nvSpPr>
        <p:spPr>
          <a:ln/>
        </p:spPr>
      </p:sp>
      <p:sp>
        <p:nvSpPr>
          <p:cNvPr id="40963"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smtClean="0">
              <a:latin typeface="Arial" panose="020B0604020202020204" pitchFamily="34" charset="0"/>
            </a:endParaRPr>
          </a:p>
          <a:p>
            <a:pPr eaLnBrk="1" hangingPunct="1"/>
            <a:endParaRPr lang="fr-FR" altLang="fr-FR" smtClean="0">
              <a:latin typeface="Arial" panose="020B0604020202020204" pitchFamily="34" charset="0"/>
            </a:endParaRPr>
          </a:p>
          <a:p>
            <a:endParaRPr lang="fr-FR" altLang="fr-FR" smtClean="0">
              <a:latin typeface="Arial" panose="020B0604020202020204" pitchFamily="34" charset="0"/>
            </a:endParaRPr>
          </a:p>
        </p:txBody>
      </p:sp>
      <p:sp>
        <p:nvSpPr>
          <p:cNvPr id="40964"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89" tIns="45344" rIns="90689" bIns="45344"/>
          <a:lstStyle>
            <a:lvl1pPr defTabSz="884238" eaLnBrk="0" hangingPunct="0">
              <a:spcBef>
                <a:spcPct val="30000"/>
              </a:spcBef>
              <a:defRPr sz="1200">
                <a:solidFill>
                  <a:schemeClr val="tx1"/>
                </a:solidFill>
                <a:latin typeface="Arial" panose="020B0604020202020204" pitchFamily="34" charset="0"/>
              </a:defRPr>
            </a:lvl1pPr>
            <a:lvl2pPr marL="742950" indent="-285750" defTabSz="884238" eaLnBrk="0" hangingPunct="0">
              <a:spcBef>
                <a:spcPct val="30000"/>
              </a:spcBef>
              <a:defRPr sz="1200">
                <a:solidFill>
                  <a:schemeClr val="tx1"/>
                </a:solidFill>
                <a:latin typeface="Arial" panose="020B0604020202020204" pitchFamily="34" charset="0"/>
              </a:defRPr>
            </a:lvl2pPr>
            <a:lvl3pPr marL="1143000" indent="-228600" defTabSz="884238" eaLnBrk="0" hangingPunct="0">
              <a:spcBef>
                <a:spcPct val="30000"/>
              </a:spcBef>
              <a:defRPr sz="1200">
                <a:solidFill>
                  <a:schemeClr val="tx1"/>
                </a:solidFill>
                <a:latin typeface="Arial" panose="020B0604020202020204" pitchFamily="34" charset="0"/>
              </a:defRPr>
            </a:lvl3pPr>
            <a:lvl4pPr marL="1600200" indent="-228600" defTabSz="884238" eaLnBrk="0" hangingPunct="0">
              <a:spcBef>
                <a:spcPct val="30000"/>
              </a:spcBef>
              <a:defRPr sz="1200">
                <a:solidFill>
                  <a:schemeClr val="tx1"/>
                </a:solidFill>
                <a:latin typeface="Arial" panose="020B0604020202020204" pitchFamily="34" charset="0"/>
              </a:defRPr>
            </a:lvl4pPr>
            <a:lvl5pPr marL="2057400" indent="-228600" defTabSz="884238" eaLnBrk="0" hangingPunct="0">
              <a:spcBef>
                <a:spcPct val="30000"/>
              </a:spcBef>
              <a:defRPr sz="1200">
                <a:solidFill>
                  <a:schemeClr val="tx1"/>
                </a:solidFill>
                <a:latin typeface="Arial" panose="020B0604020202020204" pitchFamily="34" charset="0"/>
              </a:defRPr>
            </a:lvl5pPr>
            <a:lvl6pPr marL="2514600" indent="-228600" defTabSz="8842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8842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8842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8842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buClr>
                <a:srgbClr val="000000"/>
              </a:buClr>
              <a:buFont typeface="Times New Roman" panose="02020603050405020304" pitchFamily="18" charset="0"/>
              <a:buNone/>
            </a:pPr>
            <a:fld id="{3434DAFE-5507-4789-B9F4-825E57DD6102}" type="slidenum">
              <a:rPr lang="fr-FR" altLang="fr-FR"/>
              <a:pPr>
                <a:spcBef>
                  <a:spcPct val="0"/>
                </a:spcBef>
                <a:buClr>
                  <a:srgbClr val="000000"/>
                </a:buClr>
                <a:buFont typeface="Times New Roman" panose="02020603050405020304" pitchFamily="18" charset="0"/>
                <a:buNone/>
              </a:pPr>
              <a:t>2</a:t>
            </a:fld>
            <a:endParaRPr lang="fr-FR" altLang="fr-FR"/>
          </a:p>
        </p:txBody>
      </p:sp>
    </p:spTree>
    <p:extLst>
      <p:ext uri="{BB962C8B-B14F-4D97-AF65-F5344CB8AC3E}">
        <p14:creationId xmlns:p14="http://schemas.microsoft.com/office/powerpoint/2010/main" val="91058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Espace réservé de l'image des diapositives 1"/>
          <p:cNvSpPr>
            <a:spLocks noGrp="1" noRot="1" noChangeAspect="1" noTextEdit="1"/>
          </p:cNvSpPr>
          <p:nvPr>
            <p:ph type="sldImg"/>
          </p:nvPr>
        </p:nvSpPr>
        <p:spPr>
          <a:ln/>
        </p:spPr>
      </p:sp>
      <p:sp>
        <p:nvSpPr>
          <p:cNvPr id="41987"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latin typeface="Arial" panose="020B0604020202020204" pitchFamily="34" charset="0"/>
            </a:endParaRPr>
          </a:p>
        </p:txBody>
      </p:sp>
      <p:sp>
        <p:nvSpPr>
          <p:cNvPr id="41988"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89" tIns="45344" rIns="90689" bIns="45344"/>
          <a:lstStyle>
            <a:lvl1pPr defTabSz="884238" eaLnBrk="0" hangingPunct="0">
              <a:spcBef>
                <a:spcPct val="30000"/>
              </a:spcBef>
              <a:defRPr sz="1200">
                <a:solidFill>
                  <a:schemeClr val="tx1"/>
                </a:solidFill>
                <a:latin typeface="Arial" panose="020B0604020202020204" pitchFamily="34" charset="0"/>
              </a:defRPr>
            </a:lvl1pPr>
            <a:lvl2pPr marL="742950" indent="-285750" defTabSz="884238" eaLnBrk="0" hangingPunct="0">
              <a:spcBef>
                <a:spcPct val="30000"/>
              </a:spcBef>
              <a:defRPr sz="1200">
                <a:solidFill>
                  <a:schemeClr val="tx1"/>
                </a:solidFill>
                <a:latin typeface="Arial" panose="020B0604020202020204" pitchFamily="34" charset="0"/>
              </a:defRPr>
            </a:lvl2pPr>
            <a:lvl3pPr marL="1143000" indent="-228600" defTabSz="884238" eaLnBrk="0" hangingPunct="0">
              <a:spcBef>
                <a:spcPct val="30000"/>
              </a:spcBef>
              <a:defRPr sz="1200">
                <a:solidFill>
                  <a:schemeClr val="tx1"/>
                </a:solidFill>
                <a:latin typeface="Arial" panose="020B0604020202020204" pitchFamily="34" charset="0"/>
              </a:defRPr>
            </a:lvl3pPr>
            <a:lvl4pPr marL="1600200" indent="-228600" defTabSz="884238" eaLnBrk="0" hangingPunct="0">
              <a:spcBef>
                <a:spcPct val="30000"/>
              </a:spcBef>
              <a:defRPr sz="1200">
                <a:solidFill>
                  <a:schemeClr val="tx1"/>
                </a:solidFill>
                <a:latin typeface="Arial" panose="020B0604020202020204" pitchFamily="34" charset="0"/>
              </a:defRPr>
            </a:lvl4pPr>
            <a:lvl5pPr marL="2057400" indent="-228600" defTabSz="884238" eaLnBrk="0" hangingPunct="0">
              <a:spcBef>
                <a:spcPct val="30000"/>
              </a:spcBef>
              <a:defRPr sz="1200">
                <a:solidFill>
                  <a:schemeClr val="tx1"/>
                </a:solidFill>
                <a:latin typeface="Arial" panose="020B0604020202020204" pitchFamily="34" charset="0"/>
              </a:defRPr>
            </a:lvl5pPr>
            <a:lvl6pPr marL="2514600" indent="-228600" defTabSz="8842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8842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8842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8842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buClr>
                <a:srgbClr val="000000"/>
              </a:buClr>
              <a:buFont typeface="Times New Roman" panose="02020603050405020304" pitchFamily="18" charset="0"/>
              <a:buNone/>
            </a:pPr>
            <a:fld id="{94454A84-D69F-4E94-9FBD-2E9E642C1835}" type="slidenum">
              <a:rPr lang="fr-FR" altLang="fr-FR"/>
              <a:pPr>
                <a:spcBef>
                  <a:spcPct val="0"/>
                </a:spcBef>
                <a:buClr>
                  <a:srgbClr val="000000"/>
                </a:buClr>
                <a:buFont typeface="Times New Roman" panose="02020603050405020304" pitchFamily="18" charset="0"/>
                <a:buNone/>
              </a:pPr>
              <a:t>3</a:t>
            </a:fld>
            <a:endParaRPr lang="fr-FR" altLang="fr-FR"/>
          </a:p>
        </p:txBody>
      </p:sp>
    </p:spTree>
    <p:extLst>
      <p:ext uri="{BB962C8B-B14F-4D97-AF65-F5344CB8AC3E}">
        <p14:creationId xmlns:p14="http://schemas.microsoft.com/office/powerpoint/2010/main" val="2313545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Espace réservé de l'image des diapositives 1"/>
          <p:cNvSpPr>
            <a:spLocks noGrp="1" noRot="1" noChangeAspect="1" noTextEdit="1"/>
          </p:cNvSpPr>
          <p:nvPr>
            <p:ph type="sldImg"/>
          </p:nvPr>
        </p:nvSpPr>
        <p:spPr>
          <a:xfrm>
            <a:off x="685800" y="1143000"/>
            <a:ext cx="5486400" cy="3086100"/>
          </a:xfrm>
          <a:prstGeom prst="rect">
            <a:avLst/>
          </a:prstGeom>
          <a:ln/>
        </p:spPr>
      </p:sp>
      <p:sp>
        <p:nvSpPr>
          <p:cNvPr id="60419" name="Espace réservé des commentaires 2"/>
          <p:cNvSpPr>
            <a:spLocks noGrp="1"/>
          </p:cNvSpPr>
          <p:nvPr>
            <p:ph type="body" idx="1"/>
          </p:nvPr>
        </p:nvSpPr>
        <p:spPr>
          <a:noFill/>
        </p:spPr>
        <p:txBody>
          <a:bodyPr/>
          <a:lstStyle/>
          <a:p>
            <a:endParaRPr lang="fr-FR" altLang="fr-FR" smtClean="0"/>
          </a:p>
        </p:txBody>
      </p:sp>
      <p:sp>
        <p:nvSpPr>
          <p:cNvPr id="60420" name="Espace réservé du numéro de diapositive 3"/>
          <p:cNvSpPr>
            <a:spLocks noGrp="1"/>
          </p:cNvSpPr>
          <p:nvPr>
            <p:ph type="sldNum" sz="quarter" idx="5"/>
          </p:nvPr>
        </p:nvSpPr>
        <p:spPr>
          <a:noFill/>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65ABD45-B59C-473B-8C2A-880664A37B83}" type="slidenum">
              <a:rPr lang="fr-FR" altLang="fr-FR" sz="1200"/>
              <a:pPr/>
              <a:t>4</a:t>
            </a:fld>
            <a:endParaRPr lang="fr-FR" altLang="fr-FR" sz="1200"/>
          </a:p>
        </p:txBody>
      </p:sp>
    </p:spTree>
    <p:extLst>
      <p:ext uri="{BB962C8B-B14F-4D97-AF65-F5344CB8AC3E}">
        <p14:creationId xmlns:p14="http://schemas.microsoft.com/office/powerpoint/2010/main" val="332618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a:ln/>
        </p:spPr>
      </p:sp>
      <p:sp>
        <p:nvSpPr>
          <p:cNvPr id="44035" name="Espace réservé des commentaires 2"/>
          <p:cNvSpPr>
            <a:spLocks noGrp="1"/>
          </p:cNvSpPr>
          <p:nvPr>
            <p:ph type="body" idx="1"/>
          </p:nvPr>
        </p:nvSpPr>
        <p:spPr>
          <a:noFill/>
        </p:spPr>
        <p:txBody>
          <a:bodyPr/>
          <a:lstStyle/>
          <a:p>
            <a:endParaRPr lang="fr-FR" altLang="fr-FR" smtClean="0">
              <a:latin typeface="Arial" panose="020B0604020202020204" pitchFamily="34" charset="0"/>
            </a:endParaRPr>
          </a:p>
        </p:txBody>
      </p:sp>
      <p:sp>
        <p:nvSpPr>
          <p:cNvPr id="44036" name="Espace réservé du numéro de diapositive 3"/>
          <p:cNvSpPr>
            <a:spLocks noGrp="1"/>
          </p:cNvSpPr>
          <p:nvPr>
            <p:ph type="sldNum" sz="quarter" idx="5"/>
          </p:nvPr>
        </p:nvSpPr>
        <p:spPr>
          <a:noFill/>
        </p:spPr>
        <p:txBody>
          <a:bodyPr/>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1C81C32-1D0E-405D-845C-C7EE7A775C7B}" type="slidenum">
              <a:rPr lang="fr-FR" altLang="fr-FR"/>
              <a:pPr eaLnBrk="1" hangingPunct="1"/>
              <a:t>5</a:t>
            </a:fld>
            <a:endParaRPr lang="fr-FR" altLang="fr-FR"/>
          </a:p>
        </p:txBody>
      </p:sp>
    </p:spTree>
    <p:extLst>
      <p:ext uri="{BB962C8B-B14F-4D97-AF65-F5344CB8AC3E}">
        <p14:creationId xmlns:p14="http://schemas.microsoft.com/office/powerpoint/2010/main" val="2872537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Espace réservé de l'image des diapositives 1"/>
          <p:cNvSpPr>
            <a:spLocks noGrp="1" noRot="1" noChangeAspect="1" noTextEdit="1"/>
          </p:cNvSpPr>
          <p:nvPr>
            <p:ph type="sldImg"/>
          </p:nvPr>
        </p:nvSpPr>
        <p:spPr>
          <a:ln/>
        </p:spPr>
      </p:sp>
      <p:sp>
        <p:nvSpPr>
          <p:cNvPr id="45059" name="Espace réservé des commentaires 2"/>
          <p:cNvSpPr>
            <a:spLocks noGrp="1"/>
          </p:cNvSpPr>
          <p:nvPr>
            <p:ph type="body" idx="1"/>
          </p:nvPr>
        </p:nvSpPr>
        <p:spPr>
          <a:noFill/>
        </p:spPr>
        <p:txBody>
          <a:bodyPr/>
          <a:lstStyle/>
          <a:p>
            <a:endParaRPr lang="fr-FR" altLang="fr-FR" smtClean="0">
              <a:latin typeface="Arial" panose="020B0604020202020204" pitchFamily="34" charset="0"/>
            </a:endParaRPr>
          </a:p>
        </p:txBody>
      </p:sp>
      <p:sp>
        <p:nvSpPr>
          <p:cNvPr id="45060" name="Espace réservé du numéro de diapositive 3"/>
          <p:cNvSpPr>
            <a:spLocks noGrp="1"/>
          </p:cNvSpPr>
          <p:nvPr>
            <p:ph type="sldNum" sz="quarter" idx="5"/>
          </p:nvPr>
        </p:nvSpPr>
        <p:spPr>
          <a:noFill/>
        </p:spPr>
        <p:txBody>
          <a:bodyPr/>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6400CA4-0D01-406B-8AB2-91E9D3904C13}" type="slidenum">
              <a:rPr lang="fr-FR" altLang="fr-FR"/>
              <a:pPr eaLnBrk="1" hangingPunct="1"/>
              <a:t>6</a:t>
            </a:fld>
            <a:endParaRPr lang="fr-FR" altLang="fr-FR"/>
          </a:p>
        </p:txBody>
      </p:sp>
    </p:spTree>
    <p:extLst>
      <p:ext uri="{BB962C8B-B14F-4D97-AF65-F5344CB8AC3E}">
        <p14:creationId xmlns:p14="http://schemas.microsoft.com/office/powerpoint/2010/main" val="2715936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Espace réservé de l'image des diapositives 1"/>
          <p:cNvSpPr>
            <a:spLocks noGrp="1" noRot="1" noChangeAspect="1" noTextEdit="1"/>
          </p:cNvSpPr>
          <p:nvPr>
            <p:ph type="sldImg"/>
          </p:nvPr>
        </p:nvSpPr>
        <p:spPr>
          <a:ln/>
        </p:spPr>
      </p:sp>
      <p:sp>
        <p:nvSpPr>
          <p:cNvPr id="46083"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latin typeface="Arial" panose="020B0604020202020204" pitchFamily="34" charset="0"/>
            </a:endParaRPr>
          </a:p>
        </p:txBody>
      </p:sp>
      <p:sp>
        <p:nvSpPr>
          <p:cNvPr id="46084"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89" tIns="45344" rIns="90689" bIns="45344"/>
          <a:lstStyle>
            <a:lvl1pPr defTabSz="884238" eaLnBrk="0" hangingPunct="0">
              <a:spcBef>
                <a:spcPct val="30000"/>
              </a:spcBef>
              <a:defRPr sz="1200">
                <a:solidFill>
                  <a:schemeClr val="tx1"/>
                </a:solidFill>
                <a:latin typeface="Arial" panose="020B0604020202020204" pitchFamily="34" charset="0"/>
              </a:defRPr>
            </a:lvl1pPr>
            <a:lvl2pPr marL="742950" indent="-285750" defTabSz="884238" eaLnBrk="0" hangingPunct="0">
              <a:spcBef>
                <a:spcPct val="30000"/>
              </a:spcBef>
              <a:defRPr sz="1200">
                <a:solidFill>
                  <a:schemeClr val="tx1"/>
                </a:solidFill>
                <a:latin typeface="Arial" panose="020B0604020202020204" pitchFamily="34" charset="0"/>
              </a:defRPr>
            </a:lvl2pPr>
            <a:lvl3pPr marL="1143000" indent="-228600" defTabSz="884238" eaLnBrk="0" hangingPunct="0">
              <a:spcBef>
                <a:spcPct val="30000"/>
              </a:spcBef>
              <a:defRPr sz="1200">
                <a:solidFill>
                  <a:schemeClr val="tx1"/>
                </a:solidFill>
                <a:latin typeface="Arial" panose="020B0604020202020204" pitchFamily="34" charset="0"/>
              </a:defRPr>
            </a:lvl3pPr>
            <a:lvl4pPr marL="1600200" indent="-228600" defTabSz="884238" eaLnBrk="0" hangingPunct="0">
              <a:spcBef>
                <a:spcPct val="30000"/>
              </a:spcBef>
              <a:defRPr sz="1200">
                <a:solidFill>
                  <a:schemeClr val="tx1"/>
                </a:solidFill>
                <a:latin typeface="Arial" panose="020B0604020202020204" pitchFamily="34" charset="0"/>
              </a:defRPr>
            </a:lvl4pPr>
            <a:lvl5pPr marL="2057400" indent="-228600" defTabSz="884238" eaLnBrk="0" hangingPunct="0">
              <a:spcBef>
                <a:spcPct val="30000"/>
              </a:spcBef>
              <a:defRPr sz="1200">
                <a:solidFill>
                  <a:schemeClr val="tx1"/>
                </a:solidFill>
                <a:latin typeface="Arial" panose="020B0604020202020204" pitchFamily="34" charset="0"/>
              </a:defRPr>
            </a:lvl5pPr>
            <a:lvl6pPr marL="2514600" indent="-228600" defTabSz="8842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8842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8842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8842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buClr>
                <a:srgbClr val="000000"/>
              </a:buClr>
              <a:buFont typeface="Times New Roman" panose="02020603050405020304" pitchFamily="18" charset="0"/>
              <a:buNone/>
            </a:pPr>
            <a:fld id="{75CE25C8-F872-45FD-ACA5-6B4B6FB2F4CE}" type="slidenum">
              <a:rPr lang="fr-FR" altLang="fr-FR"/>
              <a:pPr>
                <a:spcBef>
                  <a:spcPct val="0"/>
                </a:spcBef>
                <a:buClr>
                  <a:srgbClr val="000000"/>
                </a:buClr>
                <a:buFont typeface="Times New Roman" panose="02020603050405020304" pitchFamily="18" charset="0"/>
                <a:buNone/>
              </a:pPr>
              <a:t>7</a:t>
            </a:fld>
            <a:endParaRPr lang="fr-FR" altLang="fr-FR"/>
          </a:p>
        </p:txBody>
      </p:sp>
    </p:spTree>
    <p:extLst>
      <p:ext uri="{BB962C8B-B14F-4D97-AF65-F5344CB8AC3E}">
        <p14:creationId xmlns:p14="http://schemas.microsoft.com/office/powerpoint/2010/main" val="16415587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Espace réservé de l'image des diapositives 1"/>
          <p:cNvSpPr>
            <a:spLocks noGrp="1" noRot="1" noChangeAspect="1" noTextEdit="1"/>
          </p:cNvSpPr>
          <p:nvPr>
            <p:ph type="sldImg"/>
          </p:nvPr>
        </p:nvSpPr>
        <p:spPr>
          <a:ln/>
        </p:spPr>
      </p:sp>
      <p:sp>
        <p:nvSpPr>
          <p:cNvPr id="47107" name="Espace réservé des commentaires 2"/>
          <p:cNvSpPr>
            <a:spLocks noGrp="1"/>
          </p:cNvSpPr>
          <p:nvPr>
            <p:ph type="body" idx="1"/>
          </p:nvPr>
        </p:nvSpPr>
        <p:spPr>
          <a:noFill/>
        </p:spPr>
        <p:txBody>
          <a:bodyPr/>
          <a:lstStyle/>
          <a:p>
            <a:endParaRPr lang="fr-FR" altLang="fr-FR" smtClean="0">
              <a:latin typeface="Arial" panose="020B0604020202020204" pitchFamily="34" charset="0"/>
            </a:endParaRPr>
          </a:p>
        </p:txBody>
      </p:sp>
      <p:sp>
        <p:nvSpPr>
          <p:cNvPr id="47108" name="Espace réservé du numéro de diapositive 3"/>
          <p:cNvSpPr>
            <a:spLocks noGrp="1"/>
          </p:cNvSpPr>
          <p:nvPr>
            <p:ph type="sldNum" sz="quarter" idx="5"/>
          </p:nvPr>
        </p:nvSpPr>
        <p:spPr>
          <a:noFill/>
        </p:spPr>
        <p:txBody>
          <a:bodyPr/>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4CBED53-2A2C-460B-BB07-4AAE8B4AB941}" type="slidenum">
              <a:rPr lang="fr-FR" altLang="fr-FR"/>
              <a:pPr eaLnBrk="1" hangingPunct="1"/>
              <a:t>8</a:t>
            </a:fld>
            <a:endParaRPr lang="fr-FR" altLang="fr-FR"/>
          </a:p>
        </p:txBody>
      </p:sp>
    </p:spTree>
    <p:extLst>
      <p:ext uri="{BB962C8B-B14F-4D97-AF65-F5344CB8AC3E}">
        <p14:creationId xmlns:p14="http://schemas.microsoft.com/office/powerpoint/2010/main" val="18362260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a:ln/>
        </p:spPr>
      </p:sp>
      <p:sp>
        <p:nvSpPr>
          <p:cNvPr id="48131" name="Espace réservé des commentaires 2"/>
          <p:cNvSpPr>
            <a:spLocks noGrp="1"/>
          </p:cNvSpPr>
          <p:nvPr>
            <p:ph type="body" idx="1"/>
          </p:nvPr>
        </p:nvSpPr>
        <p:spPr>
          <a:noFill/>
        </p:spPr>
        <p:txBody>
          <a:bodyPr/>
          <a:lstStyle/>
          <a:p>
            <a:endParaRPr lang="fr-FR" altLang="fr-FR" smtClean="0">
              <a:latin typeface="Arial" panose="020B0604020202020204" pitchFamily="34" charset="0"/>
            </a:endParaRPr>
          </a:p>
        </p:txBody>
      </p:sp>
      <p:sp>
        <p:nvSpPr>
          <p:cNvPr id="48132" name="Espace réservé du numéro de diapositive 3"/>
          <p:cNvSpPr>
            <a:spLocks noGrp="1"/>
          </p:cNvSpPr>
          <p:nvPr>
            <p:ph type="sldNum" sz="quarter" idx="5"/>
          </p:nvPr>
        </p:nvSpPr>
        <p:spPr>
          <a:noFill/>
        </p:spPr>
        <p:txBody>
          <a:bodyPr/>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0CD5CB-7599-4556-8784-49DD218006AE}" type="slidenum">
              <a:rPr lang="fr-FR" altLang="fr-FR"/>
              <a:pPr eaLnBrk="1" hangingPunct="1"/>
              <a:t>9</a:t>
            </a:fld>
            <a:endParaRPr lang="fr-FR" altLang="fr-FR"/>
          </a:p>
        </p:txBody>
      </p:sp>
    </p:spTree>
    <p:extLst>
      <p:ext uri="{BB962C8B-B14F-4D97-AF65-F5344CB8AC3E}">
        <p14:creationId xmlns:p14="http://schemas.microsoft.com/office/powerpoint/2010/main" val="2133663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e l'image des diapositives 1"/>
          <p:cNvSpPr>
            <a:spLocks noGrp="1" noRot="1" noChangeAspect="1" noTextEdit="1"/>
          </p:cNvSpPr>
          <p:nvPr>
            <p:ph type="sldImg"/>
          </p:nvPr>
        </p:nvSpPr>
        <p:spPr>
          <a:ln/>
        </p:spPr>
      </p:sp>
      <p:sp>
        <p:nvSpPr>
          <p:cNvPr id="49155" name="Espace réservé des commentaires 2"/>
          <p:cNvSpPr>
            <a:spLocks noGrp="1"/>
          </p:cNvSpPr>
          <p:nvPr>
            <p:ph type="body" idx="1"/>
          </p:nvPr>
        </p:nvSpPr>
        <p:spPr>
          <a:noFill/>
        </p:spPr>
        <p:txBody>
          <a:bodyPr/>
          <a:lstStyle/>
          <a:p>
            <a:endParaRPr lang="fr-FR" altLang="fr-FR" smtClean="0">
              <a:latin typeface="Arial" panose="020B0604020202020204" pitchFamily="34" charset="0"/>
            </a:endParaRPr>
          </a:p>
        </p:txBody>
      </p:sp>
      <p:sp>
        <p:nvSpPr>
          <p:cNvPr id="49156" name="Espace réservé du numéro de diapositive 3"/>
          <p:cNvSpPr>
            <a:spLocks noGrp="1"/>
          </p:cNvSpPr>
          <p:nvPr>
            <p:ph type="sldNum" sz="quarter" idx="5"/>
          </p:nvPr>
        </p:nvSpPr>
        <p:spPr>
          <a:noFill/>
        </p:spPr>
        <p:txBody>
          <a:bodyPr/>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3B4202F-1D6F-40FC-8AEC-9675F116D1F8}" type="slidenum">
              <a:rPr lang="fr-FR" altLang="fr-FR"/>
              <a:pPr eaLnBrk="1" hangingPunct="1"/>
              <a:t>10</a:t>
            </a:fld>
            <a:endParaRPr lang="fr-FR" altLang="fr-FR"/>
          </a:p>
        </p:txBody>
      </p:sp>
    </p:spTree>
    <p:extLst>
      <p:ext uri="{BB962C8B-B14F-4D97-AF65-F5344CB8AC3E}">
        <p14:creationId xmlns:p14="http://schemas.microsoft.com/office/powerpoint/2010/main" val="28888578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p:cNvSpPr>
            <a:spLocks noGrp="1" noRot="1" noChangeAspect="1" noTextEdit="1"/>
          </p:cNvSpPr>
          <p:nvPr>
            <p:ph type="sldImg"/>
          </p:nvPr>
        </p:nvSpPr>
        <p:spPr>
          <a:ln/>
        </p:spPr>
      </p:sp>
      <p:sp>
        <p:nvSpPr>
          <p:cNvPr id="50179" name="Espace réservé des commentaires 2"/>
          <p:cNvSpPr>
            <a:spLocks noGrp="1"/>
          </p:cNvSpPr>
          <p:nvPr>
            <p:ph type="body" idx="1"/>
          </p:nvPr>
        </p:nvSpPr>
        <p:spPr>
          <a:noFill/>
        </p:spPr>
        <p:txBody>
          <a:bodyPr/>
          <a:lstStyle/>
          <a:p>
            <a:endParaRPr lang="fr-FR" altLang="fr-FR" smtClean="0">
              <a:latin typeface="Arial" panose="020B0604020202020204" pitchFamily="34" charset="0"/>
            </a:endParaRPr>
          </a:p>
        </p:txBody>
      </p:sp>
      <p:sp>
        <p:nvSpPr>
          <p:cNvPr id="50180" name="Espace réservé du numéro de diapositive 3"/>
          <p:cNvSpPr>
            <a:spLocks noGrp="1"/>
          </p:cNvSpPr>
          <p:nvPr>
            <p:ph type="sldNum" sz="quarter" idx="5"/>
          </p:nvPr>
        </p:nvSpPr>
        <p:spPr>
          <a:noFill/>
        </p:spPr>
        <p:txBody>
          <a:bodyPr/>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20DB1C5-1692-4735-AEC7-B1BAE3B6B6A9}" type="slidenum">
              <a:rPr lang="fr-FR" altLang="fr-FR"/>
              <a:pPr eaLnBrk="1" hangingPunct="1"/>
              <a:t>11</a:t>
            </a:fld>
            <a:endParaRPr lang="fr-FR" altLang="fr-FR"/>
          </a:p>
        </p:txBody>
      </p:sp>
    </p:spTree>
    <p:extLst>
      <p:ext uri="{BB962C8B-B14F-4D97-AF65-F5344CB8AC3E}">
        <p14:creationId xmlns:p14="http://schemas.microsoft.com/office/powerpoint/2010/main" val="18991015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Espace réservé de l'image des diapositives 1"/>
          <p:cNvSpPr>
            <a:spLocks noGrp="1" noRot="1" noChangeAspect="1" noTextEdit="1"/>
          </p:cNvSpPr>
          <p:nvPr>
            <p:ph type="sldImg"/>
          </p:nvPr>
        </p:nvSpPr>
        <p:spPr>
          <a:ln/>
        </p:spPr>
      </p:sp>
      <p:sp>
        <p:nvSpPr>
          <p:cNvPr id="51203" name="Espace réservé des commentaires 2"/>
          <p:cNvSpPr>
            <a:spLocks noGrp="1"/>
          </p:cNvSpPr>
          <p:nvPr>
            <p:ph type="body" idx="1"/>
          </p:nvPr>
        </p:nvSpPr>
        <p:spPr>
          <a:noFill/>
        </p:spPr>
        <p:txBody>
          <a:bodyPr/>
          <a:lstStyle/>
          <a:p>
            <a:endParaRPr lang="fr-FR" altLang="fr-FR" smtClean="0">
              <a:latin typeface="Arial" panose="020B0604020202020204" pitchFamily="34" charset="0"/>
            </a:endParaRPr>
          </a:p>
        </p:txBody>
      </p:sp>
      <p:sp>
        <p:nvSpPr>
          <p:cNvPr id="51204" name="Espace réservé du numéro de diapositive 3"/>
          <p:cNvSpPr>
            <a:spLocks noGrp="1"/>
          </p:cNvSpPr>
          <p:nvPr>
            <p:ph type="sldNum" sz="quarter" idx="5"/>
          </p:nvPr>
        </p:nvSpPr>
        <p:spPr>
          <a:noFill/>
        </p:spPr>
        <p:txBody>
          <a:bodyPr/>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8EC4185-DB4E-463D-96E3-57E3FD50A69B}" type="slidenum">
              <a:rPr lang="fr-FR" altLang="fr-FR"/>
              <a:pPr eaLnBrk="1" hangingPunct="1"/>
              <a:t>12</a:t>
            </a:fld>
            <a:endParaRPr lang="fr-FR" altLang="fr-FR"/>
          </a:p>
        </p:txBody>
      </p:sp>
    </p:spTree>
    <p:extLst>
      <p:ext uri="{BB962C8B-B14F-4D97-AF65-F5344CB8AC3E}">
        <p14:creationId xmlns:p14="http://schemas.microsoft.com/office/powerpoint/2010/main" val="26908375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Espace réservé de l'image des diapositives 1"/>
          <p:cNvSpPr>
            <a:spLocks noGrp="1" noRot="1" noChangeAspect="1" noTextEdit="1"/>
          </p:cNvSpPr>
          <p:nvPr>
            <p:ph type="sldImg"/>
          </p:nvPr>
        </p:nvSpPr>
        <p:spPr>
          <a:ln/>
        </p:spPr>
      </p:sp>
      <p:sp>
        <p:nvSpPr>
          <p:cNvPr id="52227"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smtClean="0">
              <a:latin typeface="Arial" panose="020B0604020202020204" pitchFamily="34" charset="0"/>
            </a:endParaRPr>
          </a:p>
          <a:p>
            <a:endParaRPr lang="fr-FR" altLang="fr-FR" smtClean="0">
              <a:latin typeface="Arial" panose="020B0604020202020204" pitchFamily="34" charset="0"/>
            </a:endParaRPr>
          </a:p>
        </p:txBody>
      </p:sp>
      <p:sp>
        <p:nvSpPr>
          <p:cNvPr id="52228"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89" tIns="45344" rIns="90689" bIns="45344"/>
          <a:lstStyle>
            <a:lvl1pPr defTabSz="884238" eaLnBrk="0" hangingPunct="0">
              <a:spcBef>
                <a:spcPct val="30000"/>
              </a:spcBef>
              <a:defRPr sz="1200">
                <a:solidFill>
                  <a:schemeClr val="tx1"/>
                </a:solidFill>
                <a:latin typeface="Arial" panose="020B0604020202020204" pitchFamily="34" charset="0"/>
              </a:defRPr>
            </a:lvl1pPr>
            <a:lvl2pPr marL="742950" indent="-285750" defTabSz="884238" eaLnBrk="0" hangingPunct="0">
              <a:spcBef>
                <a:spcPct val="30000"/>
              </a:spcBef>
              <a:defRPr sz="1200">
                <a:solidFill>
                  <a:schemeClr val="tx1"/>
                </a:solidFill>
                <a:latin typeface="Arial" panose="020B0604020202020204" pitchFamily="34" charset="0"/>
              </a:defRPr>
            </a:lvl2pPr>
            <a:lvl3pPr marL="1143000" indent="-228600" defTabSz="884238" eaLnBrk="0" hangingPunct="0">
              <a:spcBef>
                <a:spcPct val="30000"/>
              </a:spcBef>
              <a:defRPr sz="1200">
                <a:solidFill>
                  <a:schemeClr val="tx1"/>
                </a:solidFill>
                <a:latin typeface="Arial" panose="020B0604020202020204" pitchFamily="34" charset="0"/>
              </a:defRPr>
            </a:lvl3pPr>
            <a:lvl4pPr marL="1600200" indent="-228600" defTabSz="884238" eaLnBrk="0" hangingPunct="0">
              <a:spcBef>
                <a:spcPct val="30000"/>
              </a:spcBef>
              <a:defRPr sz="1200">
                <a:solidFill>
                  <a:schemeClr val="tx1"/>
                </a:solidFill>
                <a:latin typeface="Arial" panose="020B0604020202020204" pitchFamily="34" charset="0"/>
              </a:defRPr>
            </a:lvl4pPr>
            <a:lvl5pPr marL="2057400" indent="-228600" defTabSz="884238" eaLnBrk="0" hangingPunct="0">
              <a:spcBef>
                <a:spcPct val="30000"/>
              </a:spcBef>
              <a:defRPr sz="1200">
                <a:solidFill>
                  <a:schemeClr val="tx1"/>
                </a:solidFill>
                <a:latin typeface="Arial" panose="020B0604020202020204" pitchFamily="34" charset="0"/>
              </a:defRPr>
            </a:lvl5pPr>
            <a:lvl6pPr marL="2514600" indent="-228600" defTabSz="8842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8842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8842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8842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buClr>
                <a:srgbClr val="000000"/>
              </a:buClr>
              <a:buFont typeface="Times New Roman" panose="02020603050405020304" pitchFamily="18" charset="0"/>
              <a:buNone/>
            </a:pPr>
            <a:fld id="{C73FF52E-8EDC-424B-AC62-A65E47B1BB02}" type="slidenum">
              <a:rPr lang="fr-FR" altLang="fr-FR"/>
              <a:pPr>
                <a:spcBef>
                  <a:spcPct val="0"/>
                </a:spcBef>
                <a:buClr>
                  <a:srgbClr val="000000"/>
                </a:buClr>
                <a:buFont typeface="Times New Roman" panose="02020603050405020304" pitchFamily="18" charset="0"/>
                <a:buNone/>
              </a:pPr>
              <a:t>13</a:t>
            </a:fld>
            <a:endParaRPr lang="fr-FR" altLang="fr-FR"/>
          </a:p>
        </p:txBody>
      </p:sp>
    </p:spTree>
    <p:extLst>
      <p:ext uri="{BB962C8B-B14F-4D97-AF65-F5344CB8AC3E}">
        <p14:creationId xmlns:p14="http://schemas.microsoft.com/office/powerpoint/2010/main" val="343355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Espace réservé de l'image des diapositives 1"/>
          <p:cNvSpPr>
            <a:spLocks noGrp="1" noRot="1" noChangeAspect="1" noTextEdit="1"/>
          </p:cNvSpPr>
          <p:nvPr>
            <p:ph type="sldImg"/>
          </p:nvPr>
        </p:nvSpPr>
        <p:spPr>
          <a:ln/>
        </p:spPr>
      </p:sp>
      <p:sp>
        <p:nvSpPr>
          <p:cNvPr id="53251"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latin typeface="Arial" panose="020B0604020202020204" pitchFamily="34" charset="0"/>
            </a:endParaRPr>
          </a:p>
        </p:txBody>
      </p:sp>
      <p:sp>
        <p:nvSpPr>
          <p:cNvPr id="53252"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89" tIns="45344" rIns="90689" bIns="45344"/>
          <a:lstStyle>
            <a:lvl1pPr defTabSz="884238" eaLnBrk="0" hangingPunct="0">
              <a:spcBef>
                <a:spcPct val="30000"/>
              </a:spcBef>
              <a:defRPr sz="1200">
                <a:solidFill>
                  <a:schemeClr val="tx1"/>
                </a:solidFill>
                <a:latin typeface="Arial" panose="020B0604020202020204" pitchFamily="34" charset="0"/>
              </a:defRPr>
            </a:lvl1pPr>
            <a:lvl2pPr marL="742950" indent="-285750" defTabSz="884238" eaLnBrk="0" hangingPunct="0">
              <a:spcBef>
                <a:spcPct val="30000"/>
              </a:spcBef>
              <a:defRPr sz="1200">
                <a:solidFill>
                  <a:schemeClr val="tx1"/>
                </a:solidFill>
                <a:latin typeface="Arial" panose="020B0604020202020204" pitchFamily="34" charset="0"/>
              </a:defRPr>
            </a:lvl2pPr>
            <a:lvl3pPr marL="1143000" indent="-228600" defTabSz="884238" eaLnBrk="0" hangingPunct="0">
              <a:spcBef>
                <a:spcPct val="30000"/>
              </a:spcBef>
              <a:defRPr sz="1200">
                <a:solidFill>
                  <a:schemeClr val="tx1"/>
                </a:solidFill>
                <a:latin typeface="Arial" panose="020B0604020202020204" pitchFamily="34" charset="0"/>
              </a:defRPr>
            </a:lvl3pPr>
            <a:lvl4pPr marL="1600200" indent="-228600" defTabSz="884238" eaLnBrk="0" hangingPunct="0">
              <a:spcBef>
                <a:spcPct val="30000"/>
              </a:spcBef>
              <a:defRPr sz="1200">
                <a:solidFill>
                  <a:schemeClr val="tx1"/>
                </a:solidFill>
                <a:latin typeface="Arial" panose="020B0604020202020204" pitchFamily="34" charset="0"/>
              </a:defRPr>
            </a:lvl4pPr>
            <a:lvl5pPr marL="2057400" indent="-228600" defTabSz="884238" eaLnBrk="0" hangingPunct="0">
              <a:spcBef>
                <a:spcPct val="30000"/>
              </a:spcBef>
              <a:defRPr sz="1200">
                <a:solidFill>
                  <a:schemeClr val="tx1"/>
                </a:solidFill>
                <a:latin typeface="Arial" panose="020B0604020202020204" pitchFamily="34" charset="0"/>
              </a:defRPr>
            </a:lvl5pPr>
            <a:lvl6pPr marL="2514600" indent="-228600" defTabSz="8842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8842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8842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8842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buClr>
                <a:srgbClr val="000000"/>
              </a:buClr>
              <a:buFont typeface="Times New Roman" panose="02020603050405020304" pitchFamily="18" charset="0"/>
              <a:buNone/>
            </a:pPr>
            <a:fld id="{7E2B5004-D3A3-4397-80F0-E11249DDE6C4}" type="slidenum">
              <a:rPr lang="fr-FR" altLang="fr-FR"/>
              <a:pPr>
                <a:spcBef>
                  <a:spcPct val="0"/>
                </a:spcBef>
                <a:buClr>
                  <a:srgbClr val="000000"/>
                </a:buClr>
                <a:buFont typeface="Times New Roman" panose="02020603050405020304" pitchFamily="18" charset="0"/>
                <a:buNone/>
              </a:pPr>
              <a:t>14</a:t>
            </a:fld>
            <a:endParaRPr lang="fr-FR" altLang="fr-FR"/>
          </a:p>
        </p:txBody>
      </p:sp>
    </p:spTree>
    <p:extLst>
      <p:ext uri="{BB962C8B-B14F-4D97-AF65-F5344CB8AC3E}">
        <p14:creationId xmlns:p14="http://schemas.microsoft.com/office/powerpoint/2010/main" val="31991717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ce réservé de l'image des diapositives 1"/>
          <p:cNvSpPr>
            <a:spLocks noGrp="1" noRot="1" noChangeAspect="1" noTextEdit="1"/>
          </p:cNvSpPr>
          <p:nvPr>
            <p:ph type="sldImg"/>
          </p:nvPr>
        </p:nvSpPr>
        <p:spPr>
          <a:ln/>
        </p:spPr>
      </p:sp>
      <p:sp>
        <p:nvSpPr>
          <p:cNvPr id="54275" name="Espace réservé des commentaires 2"/>
          <p:cNvSpPr>
            <a:spLocks noGrp="1"/>
          </p:cNvSpPr>
          <p:nvPr>
            <p:ph type="body" idx="1"/>
          </p:nvPr>
        </p:nvSpPr>
        <p:spPr>
          <a:noFill/>
        </p:spPr>
        <p:txBody>
          <a:bodyPr/>
          <a:lstStyle/>
          <a:p>
            <a:endParaRPr lang="fr-FR" altLang="fr-FR" smtClean="0">
              <a:latin typeface="Arial" panose="020B0604020202020204" pitchFamily="34" charset="0"/>
            </a:endParaRPr>
          </a:p>
        </p:txBody>
      </p:sp>
      <p:sp>
        <p:nvSpPr>
          <p:cNvPr id="54276" name="Espace réservé du numéro de diapositive 3"/>
          <p:cNvSpPr>
            <a:spLocks noGrp="1"/>
          </p:cNvSpPr>
          <p:nvPr>
            <p:ph type="sldNum" sz="quarter" idx="5"/>
          </p:nvPr>
        </p:nvSpPr>
        <p:spPr>
          <a:noFill/>
        </p:spPr>
        <p:txBody>
          <a:bodyPr/>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A70ED8D-C16E-4CB8-AE29-4DB8E6BFCEEA}" type="slidenum">
              <a:rPr lang="fr-FR" altLang="fr-FR"/>
              <a:pPr eaLnBrk="1" hangingPunct="1"/>
              <a:t>15</a:t>
            </a:fld>
            <a:endParaRPr lang="fr-FR" altLang="fr-FR"/>
          </a:p>
        </p:txBody>
      </p:sp>
    </p:spTree>
    <p:extLst>
      <p:ext uri="{BB962C8B-B14F-4D97-AF65-F5344CB8AC3E}">
        <p14:creationId xmlns:p14="http://schemas.microsoft.com/office/powerpoint/2010/main" val="36544689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Espace réservé de l'image des diapositives 1"/>
          <p:cNvSpPr>
            <a:spLocks noGrp="1" noRot="1" noChangeAspect="1" noTextEdit="1"/>
          </p:cNvSpPr>
          <p:nvPr>
            <p:ph type="sldImg"/>
          </p:nvPr>
        </p:nvSpPr>
        <p:spPr>
          <a:ln/>
        </p:spPr>
      </p:sp>
      <p:sp>
        <p:nvSpPr>
          <p:cNvPr id="55299" name="Espace réservé des commentaires 2"/>
          <p:cNvSpPr>
            <a:spLocks noGrp="1"/>
          </p:cNvSpPr>
          <p:nvPr>
            <p:ph type="body" idx="1"/>
          </p:nvPr>
        </p:nvSpPr>
        <p:spPr>
          <a:noFill/>
        </p:spPr>
        <p:txBody>
          <a:bodyPr/>
          <a:lstStyle/>
          <a:p>
            <a:endParaRPr lang="fr-FR" altLang="fr-FR" smtClean="0">
              <a:latin typeface="Arial" panose="020B0604020202020204" pitchFamily="34" charset="0"/>
            </a:endParaRPr>
          </a:p>
        </p:txBody>
      </p:sp>
      <p:sp>
        <p:nvSpPr>
          <p:cNvPr id="55300" name="Espace réservé du numéro de diapositive 3"/>
          <p:cNvSpPr>
            <a:spLocks noGrp="1"/>
          </p:cNvSpPr>
          <p:nvPr>
            <p:ph type="sldNum" sz="quarter" idx="5"/>
          </p:nvPr>
        </p:nvSpPr>
        <p:spPr>
          <a:noFill/>
        </p:spPr>
        <p:txBody>
          <a:bodyPr/>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60674A8-5251-403F-BFF6-B05B5455062D}" type="slidenum">
              <a:rPr lang="fr-FR" altLang="fr-FR"/>
              <a:pPr eaLnBrk="1" hangingPunct="1"/>
              <a:t>16</a:t>
            </a:fld>
            <a:endParaRPr lang="fr-FR" altLang="fr-FR"/>
          </a:p>
        </p:txBody>
      </p:sp>
    </p:spTree>
    <p:extLst>
      <p:ext uri="{BB962C8B-B14F-4D97-AF65-F5344CB8AC3E}">
        <p14:creationId xmlns:p14="http://schemas.microsoft.com/office/powerpoint/2010/main" val="1778667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Espace réservé de l'image des diapositives 1"/>
          <p:cNvSpPr>
            <a:spLocks noGrp="1" noRot="1" noChangeAspect="1" noTextEdit="1"/>
          </p:cNvSpPr>
          <p:nvPr>
            <p:ph type="sldImg"/>
          </p:nvPr>
        </p:nvSpPr>
        <p:spPr>
          <a:ln/>
        </p:spPr>
      </p:sp>
      <p:sp>
        <p:nvSpPr>
          <p:cNvPr id="56323" name="Espace réservé des commentaires 2"/>
          <p:cNvSpPr>
            <a:spLocks noGrp="1"/>
          </p:cNvSpPr>
          <p:nvPr>
            <p:ph type="body" idx="1"/>
          </p:nvPr>
        </p:nvSpPr>
        <p:spPr>
          <a:noFill/>
        </p:spPr>
        <p:txBody>
          <a:bodyPr/>
          <a:lstStyle/>
          <a:p>
            <a:endParaRPr lang="fr-FR" altLang="fr-FR" smtClean="0">
              <a:latin typeface="Arial" panose="020B0604020202020204" pitchFamily="34" charset="0"/>
            </a:endParaRPr>
          </a:p>
        </p:txBody>
      </p:sp>
      <p:sp>
        <p:nvSpPr>
          <p:cNvPr id="56324" name="Espace réservé du numéro de diapositive 3"/>
          <p:cNvSpPr>
            <a:spLocks noGrp="1"/>
          </p:cNvSpPr>
          <p:nvPr>
            <p:ph type="sldNum" sz="quarter" idx="5"/>
          </p:nvPr>
        </p:nvSpPr>
        <p:spPr>
          <a:noFill/>
        </p:spPr>
        <p:txBody>
          <a:bodyPr/>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4A35A73-5CF4-4F7A-9570-373DB483164D}" type="slidenum">
              <a:rPr lang="fr-FR" altLang="fr-FR"/>
              <a:pPr eaLnBrk="1" hangingPunct="1"/>
              <a:t>17</a:t>
            </a:fld>
            <a:endParaRPr lang="fr-FR" altLang="fr-FR"/>
          </a:p>
        </p:txBody>
      </p:sp>
    </p:spTree>
    <p:extLst>
      <p:ext uri="{BB962C8B-B14F-4D97-AF65-F5344CB8AC3E}">
        <p14:creationId xmlns:p14="http://schemas.microsoft.com/office/powerpoint/2010/main" val="2228114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p:cNvSpPr>
            <a:spLocks noGrp="1" noRot="1" noChangeAspect="1" noTextEdit="1"/>
          </p:cNvSpPr>
          <p:nvPr>
            <p:ph type="sldImg"/>
          </p:nvPr>
        </p:nvSpPr>
        <p:spPr>
          <a:ln/>
        </p:spPr>
      </p:sp>
      <p:sp>
        <p:nvSpPr>
          <p:cNvPr id="57347" name="Espace réservé des commentaires 2"/>
          <p:cNvSpPr>
            <a:spLocks noGrp="1"/>
          </p:cNvSpPr>
          <p:nvPr>
            <p:ph type="body" idx="1"/>
          </p:nvPr>
        </p:nvSpPr>
        <p:spPr>
          <a:noFill/>
        </p:spPr>
        <p:txBody>
          <a:bodyPr/>
          <a:lstStyle/>
          <a:p>
            <a:endParaRPr lang="fr-FR" altLang="fr-FR" smtClean="0">
              <a:latin typeface="Arial" panose="020B0604020202020204" pitchFamily="34" charset="0"/>
            </a:endParaRPr>
          </a:p>
        </p:txBody>
      </p:sp>
      <p:sp>
        <p:nvSpPr>
          <p:cNvPr id="57348" name="Espace réservé du numéro de diapositive 3"/>
          <p:cNvSpPr>
            <a:spLocks noGrp="1"/>
          </p:cNvSpPr>
          <p:nvPr>
            <p:ph type="sldNum" sz="quarter" idx="5"/>
          </p:nvPr>
        </p:nvSpPr>
        <p:spPr>
          <a:noFill/>
        </p:spPr>
        <p:txBody>
          <a:bodyPr/>
          <a:lstStyle>
            <a:lvl1pPr defTabSz="884238" eaLnBrk="0" hangingPunct="0">
              <a:defRPr>
                <a:solidFill>
                  <a:schemeClr val="tx1"/>
                </a:solidFill>
                <a:latin typeface="Arial" panose="020B0604020202020204" pitchFamily="34" charset="0"/>
                <a:cs typeface="Arial" panose="020B0604020202020204" pitchFamily="34" charset="0"/>
              </a:defRPr>
            </a:lvl1pPr>
            <a:lvl2pPr marL="742950" indent="-285750" defTabSz="884238" eaLnBrk="0" hangingPunct="0">
              <a:defRPr>
                <a:solidFill>
                  <a:schemeClr val="tx1"/>
                </a:solidFill>
                <a:latin typeface="Arial" panose="020B0604020202020204" pitchFamily="34" charset="0"/>
                <a:cs typeface="Arial" panose="020B0604020202020204" pitchFamily="34" charset="0"/>
              </a:defRPr>
            </a:lvl2pPr>
            <a:lvl3pPr marL="1143000" indent="-228600" defTabSz="884238" eaLnBrk="0" hangingPunct="0">
              <a:defRPr>
                <a:solidFill>
                  <a:schemeClr val="tx1"/>
                </a:solidFill>
                <a:latin typeface="Arial" panose="020B0604020202020204" pitchFamily="34" charset="0"/>
                <a:cs typeface="Arial" panose="020B0604020202020204" pitchFamily="34" charset="0"/>
              </a:defRPr>
            </a:lvl3pPr>
            <a:lvl4pPr marL="1600200" indent="-228600" defTabSz="884238" eaLnBrk="0" hangingPunct="0">
              <a:defRPr>
                <a:solidFill>
                  <a:schemeClr val="tx1"/>
                </a:solidFill>
                <a:latin typeface="Arial" panose="020B0604020202020204" pitchFamily="34" charset="0"/>
                <a:cs typeface="Arial" panose="020B0604020202020204" pitchFamily="34" charset="0"/>
              </a:defRPr>
            </a:lvl4pPr>
            <a:lvl5pPr marL="2057400" indent="-228600" defTabSz="884238" eaLnBrk="0" hangingPunct="0">
              <a:defRPr>
                <a:solidFill>
                  <a:schemeClr val="tx1"/>
                </a:solidFill>
                <a:latin typeface="Arial" panose="020B0604020202020204" pitchFamily="34" charset="0"/>
                <a:cs typeface="Arial" panose="020B0604020202020204" pitchFamily="34" charset="0"/>
              </a:defRPr>
            </a:lvl5pPr>
            <a:lvl6pPr marL="25146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842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F8DE0C4-AA7A-460B-A9A4-534B4B9A5B56}" type="slidenum">
              <a:rPr lang="fr-FR" altLang="fr-FR"/>
              <a:pPr eaLnBrk="1" hangingPunct="1"/>
              <a:t>18</a:t>
            </a:fld>
            <a:endParaRPr lang="fr-FR" altLang="fr-FR"/>
          </a:p>
        </p:txBody>
      </p:sp>
    </p:spTree>
    <p:extLst>
      <p:ext uri="{BB962C8B-B14F-4D97-AF65-F5344CB8AC3E}">
        <p14:creationId xmlns:p14="http://schemas.microsoft.com/office/powerpoint/2010/main" val="12142021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Espace réservé de l'image des diapositives 1"/>
          <p:cNvSpPr>
            <a:spLocks noGrp="1" noRot="1" noChangeAspect="1" noTextEdit="1"/>
          </p:cNvSpPr>
          <p:nvPr>
            <p:ph type="sldImg"/>
          </p:nvPr>
        </p:nvSpPr>
        <p:spPr>
          <a:ln/>
        </p:spPr>
      </p:sp>
      <p:sp>
        <p:nvSpPr>
          <p:cNvPr id="58371"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latin typeface="Arial" panose="020B0604020202020204" pitchFamily="34" charset="0"/>
            </a:endParaRPr>
          </a:p>
        </p:txBody>
      </p:sp>
      <p:sp>
        <p:nvSpPr>
          <p:cNvPr id="58372"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89" tIns="45344" rIns="90689" bIns="45344"/>
          <a:lstStyle>
            <a:lvl1pPr defTabSz="884238" eaLnBrk="0" hangingPunct="0">
              <a:spcBef>
                <a:spcPct val="30000"/>
              </a:spcBef>
              <a:defRPr sz="1200">
                <a:solidFill>
                  <a:schemeClr val="tx1"/>
                </a:solidFill>
                <a:latin typeface="Arial" panose="020B0604020202020204" pitchFamily="34" charset="0"/>
              </a:defRPr>
            </a:lvl1pPr>
            <a:lvl2pPr marL="742950" indent="-285750" defTabSz="884238" eaLnBrk="0" hangingPunct="0">
              <a:spcBef>
                <a:spcPct val="30000"/>
              </a:spcBef>
              <a:defRPr sz="1200">
                <a:solidFill>
                  <a:schemeClr val="tx1"/>
                </a:solidFill>
                <a:latin typeface="Arial" panose="020B0604020202020204" pitchFamily="34" charset="0"/>
              </a:defRPr>
            </a:lvl2pPr>
            <a:lvl3pPr marL="1143000" indent="-228600" defTabSz="884238" eaLnBrk="0" hangingPunct="0">
              <a:spcBef>
                <a:spcPct val="30000"/>
              </a:spcBef>
              <a:defRPr sz="1200">
                <a:solidFill>
                  <a:schemeClr val="tx1"/>
                </a:solidFill>
                <a:latin typeface="Arial" panose="020B0604020202020204" pitchFamily="34" charset="0"/>
              </a:defRPr>
            </a:lvl3pPr>
            <a:lvl4pPr marL="1600200" indent="-228600" defTabSz="884238" eaLnBrk="0" hangingPunct="0">
              <a:spcBef>
                <a:spcPct val="30000"/>
              </a:spcBef>
              <a:defRPr sz="1200">
                <a:solidFill>
                  <a:schemeClr val="tx1"/>
                </a:solidFill>
                <a:latin typeface="Arial" panose="020B0604020202020204" pitchFamily="34" charset="0"/>
              </a:defRPr>
            </a:lvl4pPr>
            <a:lvl5pPr marL="2057400" indent="-228600" defTabSz="884238" eaLnBrk="0" hangingPunct="0">
              <a:spcBef>
                <a:spcPct val="30000"/>
              </a:spcBef>
              <a:defRPr sz="1200">
                <a:solidFill>
                  <a:schemeClr val="tx1"/>
                </a:solidFill>
                <a:latin typeface="Arial" panose="020B0604020202020204" pitchFamily="34" charset="0"/>
              </a:defRPr>
            </a:lvl5pPr>
            <a:lvl6pPr marL="2514600" indent="-228600" defTabSz="8842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8842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8842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8842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buClr>
                <a:srgbClr val="000000"/>
              </a:buClr>
              <a:buFont typeface="Times New Roman" panose="02020603050405020304" pitchFamily="18" charset="0"/>
              <a:buNone/>
            </a:pPr>
            <a:fld id="{FC68355F-A42D-4604-8E16-F724CCB930C4}" type="slidenum">
              <a:rPr lang="fr-FR" altLang="fr-FR"/>
              <a:pPr>
                <a:spcBef>
                  <a:spcPct val="0"/>
                </a:spcBef>
                <a:buClr>
                  <a:srgbClr val="000000"/>
                </a:buClr>
                <a:buFont typeface="Times New Roman" panose="02020603050405020304" pitchFamily="18" charset="0"/>
                <a:buNone/>
              </a:pPr>
              <a:t>19</a:t>
            </a:fld>
            <a:endParaRPr lang="fr-FR" altLang="fr-FR"/>
          </a:p>
        </p:txBody>
      </p:sp>
    </p:spTree>
    <p:extLst>
      <p:ext uri="{BB962C8B-B14F-4D97-AF65-F5344CB8AC3E}">
        <p14:creationId xmlns:p14="http://schemas.microsoft.com/office/powerpoint/2010/main" val="21839245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Espace réservé de l'image des diapositives 1"/>
          <p:cNvSpPr>
            <a:spLocks noGrp="1" noRot="1" noChangeAspect="1" noTextEdit="1"/>
          </p:cNvSpPr>
          <p:nvPr>
            <p:ph type="sldImg"/>
          </p:nvPr>
        </p:nvSpPr>
        <p:spPr>
          <a:ln/>
        </p:spPr>
      </p:sp>
      <p:sp>
        <p:nvSpPr>
          <p:cNvPr id="59395"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smtClean="0">
              <a:latin typeface="Arial" panose="020B0604020202020204" pitchFamily="34" charset="0"/>
            </a:endParaRPr>
          </a:p>
        </p:txBody>
      </p:sp>
      <p:sp>
        <p:nvSpPr>
          <p:cNvPr id="59396"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89" tIns="45344" rIns="90689" bIns="45344"/>
          <a:lstStyle>
            <a:lvl1pPr defTabSz="884238" eaLnBrk="0" hangingPunct="0">
              <a:spcBef>
                <a:spcPct val="30000"/>
              </a:spcBef>
              <a:defRPr sz="1200">
                <a:solidFill>
                  <a:schemeClr val="tx1"/>
                </a:solidFill>
                <a:latin typeface="Arial" panose="020B0604020202020204" pitchFamily="34" charset="0"/>
              </a:defRPr>
            </a:lvl1pPr>
            <a:lvl2pPr marL="742950" indent="-285750" defTabSz="884238" eaLnBrk="0" hangingPunct="0">
              <a:spcBef>
                <a:spcPct val="30000"/>
              </a:spcBef>
              <a:defRPr sz="1200">
                <a:solidFill>
                  <a:schemeClr val="tx1"/>
                </a:solidFill>
                <a:latin typeface="Arial" panose="020B0604020202020204" pitchFamily="34" charset="0"/>
              </a:defRPr>
            </a:lvl2pPr>
            <a:lvl3pPr marL="1143000" indent="-228600" defTabSz="884238" eaLnBrk="0" hangingPunct="0">
              <a:spcBef>
                <a:spcPct val="30000"/>
              </a:spcBef>
              <a:defRPr sz="1200">
                <a:solidFill>
                  <a:schemeClr val="tx1"/>
                </a:solidFill>
                <a:latin typeface="Arial" panose="020B0604020202020204" pitchFamily="34" charset="0"/>
              </a:defRPr>
            </a:lvl3pPr>
            <a:lvl4pPr marL="1600200" indent="-228600" defTabSz="884238" eaLnBrk="0" hangingPunct="0">
              <a:spcBef>
                <a:spcPct val="30000"/>
              </a:spcBef>
              <a:defRPr sz="1200">
                <a:solidFill>
                  <a:schemeClr val="tx1"/>
                </a:solidFill>
                <a:latin typeface="Arial" panose="020B0604020202020204" pitchFamily="34" charset="0"/>
              </a:defRPr>
            </a:lvl4pPr>
            <a:lvl5pPr marL="2057400" indent="-228600" defTabSz="884238" eaLnBrk="0" hangingPunct="0">
              <a:spcBef>
                <a:spcPct val="30000"/>
              </a:spcBef>
              <a:defRPr sz="1200">
                <a:solidFill>
                  <a:schemeClr val="tx1"/>
                </a:solidFill>
                <a:latin typeface="Arial" panose="020B0604020202020204" pitchFamily="34" charset="0"/>
              </a:defRPr>
            </a:lvl5pPr>
            <a:lvl6pPr marL="2514600" indent="-228600" defTabSz="8842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8842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8842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8842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buClr>
                <a:srgbClr val="000000"/>
              </a:buClr>
              <a:buFont typeface="Times New Roman" panose="02020603050405020304" pitchFamily="18" charset="0"/>
              <a:buNone/>
            </a:pPr>
            <a:fld id="{6D71A3D5-5F1C-468E-8DB8-F90A2BF78B4B}" type="slidenum">
              <a:rPr lang="fr-FR" altLang="fr-FR"/>
              <a:pPr>
                <a:spcBef>
                  <a:spcPct val="0"/>
                </a:spcBef>
                <a:buClr>
                  <a:srgbClr val="000000"/>
                </a:buClr>
                <a:buFont typeface="Times New Roman" panose="02020603050405020304" pitchFamily="18" charset="0"/>
                <a:buNone/>
              </a:pPr>
              <a:t>20</a:t>
            </a:fld>
            <a:endParaRPr lang="fr-FR" altLang="fr-FR"/>
          </a:p>
        </p:txBody>
      </p:sp>
    </p:spTree>
    <p:extLst>
      <p:ext uri="{BB962C8B-B14F-4D97-AF65-F5344CB8AC3E}">
        <p14:creationId xmlns:p14="http://schemas.microsoft.com/office/powerpoint/2010/main" val="2695164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Espace réservé de l'image des diapositives 1"/>
          <p:cNvSpPr>
            <a:spLocks noGrp="1" noRot="1" noChangeAspect="1" noTextEdit="1"/>
          </p:cNvSpPr>
          <p:nvPr>
            <p:ph type="sldImg"/>
          </p:nvPr>
        </p:nvSpPr>
        <p:spPr>
          <a:ln/>
        </p:spPr>
      </p:sp>
      <p:sp>
        <p:nvSpPr>
          <p:cNvPr id="60419"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smtClean="0">
              <a:latin typeface="Arial" panose="020B0604020202020204" pitchFamily="34" charset="0"/>
            </a:endParaRPr>
          </a:p>
          <a:p>
            <a:endParaRPr lang="fr-FR" altLang="fr-FR" smtClean="0">
              <a:latin typeface="Arial" panose="020B0604020202020204" pitchFamily="34" charset="0"/>
            </a:endParaRPr>
          </a:p>
        </p:txBody>
      </p:sp>
      <p:sp>
        <p:nvSpPr>
          <p:cNvPr id="60420"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89" tIns="45344" rIns="90689" bIns="45344"/>
          <a:lstStyle>
            <a:lvl1pPr defTabSz="884238" eaLnBrk="0" hangingPunct="0">
              <a:spcBef>
                <a:spcPct val="30000"/>
              </a:spcBef>
              <a:defRPr sz="1200">
                <a:solidFill>
                  <a:schemeClr val="tx1"/>
                </a:solidFill>
                <a:latin typeface="Arial" panose="020B0604020202020204" pitchFamily="34" charset="0"/>
              </a:defRPr>
            </a:lvl1pPr>
            <a:lvl2pPr marL="742950" indent="-285750" defTabSz="884238" eaLnBrk="0" hangingPunct="0">
              <a:spcBef>
                <a:spcPct val="30000"/>
              </a:spcBef>
              <a:defRPr sz="1200">
                <a:solidFill>
                  <a:schemeClr val="tx1"/>
                </a:solidFill>
                <a:latin typeface="Arial" panose="020B0604020202020204" pitchFamily="34" charset="0"/>
              </a:defRPr>
            </a:lvl2pPr>
            <a:lvl3pPr marL="1143000" indent="-228600" defTabSz="884238" eaLnBrk="0" hangingPunct="0">
              <a:spcBef>
                <a:spcPct val="30000"/>
              </a:spcBef>
              <a:defRPr sz="1200">
                <a:solidFill>
                  <a:schemeClr val="tx1"/>
                </a:solidFill>
                <a:latin typeface="Arial" panose="020B0604020202020204" pitchFamily="34" charset="0"/>
              </a:defRPr>
            </a:lvl3pPr>
            <a:lvl4pPr marL="1600200" indent="-228600" defTabSz="884238" eaLnBrk="0" hangingPunct="0">
              <a:spcBef>
                <a:spcPct val="30000"/>
              </a:spcBef>
              <a:defRPr sz="1200">
                <a:solidFill>
                  <a:schemeClr val="tx1"/>
                </a:solidFill>
                <a:latin typeface="Arial" panose="020B0604020202020204" pitchFamily="34" charset="0"/>
              </a:defRPr>
            </a:lvl4pPr>
            <a:lvl5pPr marL="2057400" indent="-228600" defTabSz="884238" eaLnBrk="0" hangingPunct="0">
              <a:spcBef>
                <a:spcPct val="30000"/>
              </a:spcBef>
              <a:defRPr sz="1200">
                <a:solidFill>
                  <a:schemeClr val="tx1"/>
                </a:solidFill>
                <a:latin typeface="Arial" panose="020B0604020202020204" pitchFamily="34" charset="0"/>
              </a:defRPr>
            </a:lvl5pPr>
            <a:lvl6pPr marL="2514600" indent="-228600" defTabSz="8842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8842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8842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8842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buClr>
                <a:srgbClr val="000000"/>
              </a:buClr>
              <a:buFont typeface="Times New Roman" panose="02020603050405020304" pitchFamily="18" charset="0"/>
              <a:buNone/>
            </a:pPr>
            <a:fld id="{FF205F55-1D7C-48C1-898A-8FB4650482B1}" type="slidenum">
              <a:rPr lang="fr-FR" altLang="fr-FR"/>
              <a:pPr>
                <a:spcBef>
                  <a:spcPct val="0"/>
                </a:spcBef>
                <a:buClr>
                  <a:srgbClr val="000000"/>
                </a:buClr>
                <a:buFont typeface="Times New Roman" panose="02020603050405020304" pitchFamily="18" charset="0"/>
                <a:buNone/>
              </a:pPr>
              <a:t>21</a:t>
            </a:fld>
            <a:endParaRPr lang="fr-FR" altLang="fr-FR"/>
          </a:p>
        </p:txBody>
      </p:sp>
    </p:spTree>
    <p:extLst>
      <p:ext uri="{BB962C8B-B14F-4D97-AF65-F5344CB8AC3E}">
        <p14:creationId xmlns:p14="http://schemas.microsoft.com/office/powerpoint/2010/main" val="3472176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A09E753C-7A82-49AF-B46A-0305BCE59130}" type="datetimeFigureOut">
              <a:rPr lang="fr-FR" smtClean="0"/>
              <a:t>13/09/2022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BBAB218-7B7B-476D-901A-7A17A3F8698C}" type="slidenum">
              <a:rPr lang="fr-FR" smtClean="0"/>
              <a:t>‹N°›</a:t>
            </a:fld>
            <a:endParaRPr lang="fr-FR"/>
          </a:p>
        </p:txBody>
      </p:sp>
    </p:spTree>
    <p:extLst>
      <p:ext uri="{BB962C8B-B14F-4D97-AF65-F5344CB8AC3E}">
        <p14:creationId xmlns:p14="http://schemas.microsoft.com/office/powerpoint/2010/main" val="25855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09E753C-7A82-49AF-B46A-0305BCE59130}" type="datetimeFigureOut">
              <a:rPr lang="fr-FR" smtClean="0"/>
              <a:t>13/09/2022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BBAB218-7B7B-476D-901A-7A17A3F8698C}" type="slidenum">
              <a:rPr lang="fr-FR" smtClean="0"/>
              <a:t>‹N°›</a:t>
            </a:fld>
            <a:endParaRPr lang="fr-FR"/>
          </a:p>
        </p:txBody>
      </p:sp>
    </p:spTree>
    <p:extLst>
      <p:ext uri="{BB962C8B-B14F-4D97-AF65-F5344CB8AC3E}">
        <p14:creationId xmlns:p14="http://schemas.microsoft.com/office/powerpoint/2010/main" val="2178768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A09E753C-7A82-49AF-B46A-0305BCE59130}" type="datetimeFigureOut">
              <a:rPr lang="fr-FR" smtClean="0"/>
              <a:t>13/09/2022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BBAB218-7B7B-476D-901A-7A17A3F8698C}" type="slidenum">
              <a:rPr lang="fr-FR" smtClean="0"/>
              <a:t>‹N°›</a:t>
            </a:fld>
            <a:endParaRPr lang="fr-FR"/>
          </a:p>
        </p:txBody>
      </p:sp>
    </p:spTree>
    <p:extLst>
      <p:ext uri="{BB962C8B-B14F-4D97-AF65-F5344CB8AC3E}">
        <p14:creationId xmlns:p14="http://schemas.microsoft.com/office/powerpoint/2010/main" val="1055104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A09E753C-7A82-49AF-B46A-0305BCE59130}" type="datetimeFigureOut">
              <a:rPr lang="fr-FR" smtClean="0"/>
              <a:t>13/09/2022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BBAB218-7B7B-476D-901A-7A17A3F8698C}" type="slidenum">
              <a:rPr lang="fr-FR" smtClean="0"/>
              <a:t>‹N°›</a:t>
            </a:fld>
            <a:endParaRPr lang="fr-FR"/>
          </a:p>
        </p:txBody>
      </p:sp>
    </p:spTree>
    <p:extLst>
      <p:ext uri="{BB962C8B-B14F-4D97-AF65-F5344CB8AC3E}">
        <p14:creationId xmlns:p14="http://schemas.microsoft.com/office/powerpoint/2010/main" val="1211604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A09E753C-7A82-49AF-B46A-0305BCE59130}" type="datetimeFigureOut">
              <a:rPr lang="fr-FR" smtClean="0"/>
              <a:t>13/09/2022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BBAB218-7B7B-476D-901A-7A17A3F8698C}" type="slidenum">
              <a:rPr lang="fr-FR" smtClean="0"/>
              <a:t>‹N°›</a:t>
            </a:fld>
            <a:endParaRPr lang="fr-FR"/>
          </a:p>
        </p:txBody>
      </p:sp>
    </p:spTree>
    <p:extLst>
      <p:ext uri="{BB962C8B-B14F-4D97-AF65-F5344CB8AC3E}">
        <p14:creationId xmlns:p14="http://schemas.microsoft.com/office/powerpoint/2010/main" val="1578738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A09E753C-7A82-49AF-B46A-0305BCE59130}" type="datetimeFigureOut">
              <a:rPr lang="fr-FR" smtClean="0"/>
              <a:t>13/09/2022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BBAB218-7B7B-476D-901A-7A17A3F8698C}" type="slidenum">
              <a:rPr lang="fr-FR" smtClean="0"/>
              <a:t>‹N°›</a:t>
            </a:fld>
            <a:endParaRPr lang="fr-FR"/>
          </a:p>
        </p:txBody>
      </p:sp>
    </p:spTree>
    <p:extLst>
      <p:ext uri="{BB962C8B-B14F-4D97-AF65-F5344CB8AC3E}">
        <p14:creationId xmlns:p14="http://schemas.microsoft.com/office/powerpoint/2010/main" val="3553520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09E753C-7A82-49AF-B46A-0305BCE59130}" type="datetimeFigureOut">
              <a:rPr lang="fr-FR" smtClean="0"/>
              <a:t>13/09/2022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BBAB218-7B7B-476D-901A-7A17A3F8698C}" type="slidenum">
              <a:rPr lang="fr-FR" smtClean="0"/>
              <a:t>‹N°›</a:t>
            </a:fld>
            <a:endParaRPr lang="fr-FR"/>
          </a:p>
        </p:txBody>
      </p:sp>
    </p:spTree>
    <p:extLst>
      <p:ext uri="{BB962C8B-B14F-4D97-AF65-F5344CB8AC3E}">
        <p14:creationId xmlns:p14="http://schemas.microsoft.com/office/powerpoint/2010/main" val="3498029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A09E753C-7A82-49AF-B46A-0305BCE59130}" type="datetimeFigureOut">
              <a:rPr lang="fr-FR" smtClean="0"/>
              <a:t>13/09/2022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BBAB218-7B7B-476D-901A-7A17A3F8698C}" type="slidenum">
              <a:rPr lang="fr-FR" smtClean="0"/>
              <a:t>‹N°›</a:t>
            </a:fld>
            <a:endParaRPr lang="fr-FR"/>
          </a:p>
        </p:txBody>
      </p:sp>
    </p:spTree>
    <p:extLst>
      <p:ext uri="{BB962C8B-B14F-4D97-AF65-F5344CB8AC3E}">
        <p14:creationId xmlns:p14="http://schemas.microsoft.com/office/powerpoint/2010/main" val="4010544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A09E753C-7A82-49AF-B46A-0305BCE59130}" type="datetimeFigureOut">
              <a:rPr lang="fr-FR" smtClean="0"/>
              <a:t>13/09/2022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BBAB218-7B7B-476D-901A-7A17A3F8698C}" type="slidenum">
              <a:rPr lang="fr-FR" smtClean="0"/>
              <a:t>‹N°›</a:t>
            </a:fld>
            <a:endParaRPr lang="fr-FR"/>
          </a:p>
        </p:txBody>
      </p:sp>
    </p:spTree>
    <p:extLst>
      <p:ext uri="{BB962C8B-B14F-4D97-AF65-F5344CB8AC3E}">
        <p14:creationId xmlns:p14="http://schemas.microsoft.com/office/powerpoint/2010/main" val="167724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09E753C-7A82-49AF-B46A-0305BCE59130}" type="datetimeFigureOut">
              <a:rPr lang="fr-FR" smtClean="0"/>
              <a:t>13/09/2022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BBAB218-7B7B-476D-901A-7A17A3F8698C}" type="slidenum">
              <a:rPr lang="fr-FR" smtClean="0"/>
              <a:t>‹N°›</a:t>
            </a:fld>
            <a:endParaRPr lang="fr-FR"/>
          </a:p>
        </p:txBody>
      </p:sp>
    </p:spTree>
    <p:extLst>
      <p:ext uri="{BB962C8B-B14F-4D97-AF65-F5344CB8AC3E}">
        <p14:creationId xmlns:p14="http://schemas.microsoft.com/office/powerpoint/2010/main" val="1856904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09E753C-7A82-49AF-B46A-0305BCE59130}" type="datetimeFigureOut">
              <a:rPr lang="fr-FR" smtClean="0"/>
              <a:t>13/09/2022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BBAB218-7B7B-476D-901A-7A17A3F8698C}" type="slidenum">
              <a:rPr lang="fr-FR" smtClean="0"/>
              <a:t>‹N°›</a:t>
            </a:fld>
            <a:endParaRPr lang="fr-FR"/>
          </a:p>
        </p:txBody>
      </p:sp>
    </p:spTree>
    <p:extLst>
      <p:ext uri="{BB962C8B-B14F-4D97-AF65-F5344CB8AC3E}">
        <p14:creationId xmlns:p14="http://schemas.microsoft.com/office/powerpoint/2010/main" val="3009628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9E753C-7A82-49AF-B46A-0305BCE59130}" type="datetimeFigureOut">
              <a:rPr lang="fr-FR" smtClean="0"/>
              <a:t>13/09/2022</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BAB218-7B7B-476D-901A-7A17A3F8698C}" type="slidenum">
              <a:rPr lang="fr-FR" smtClean="0"/>
              <a:t>‹N°›</a:t>
            </a:fld>
            <a:endParaRPr lang="fr-FR"/>
          </a:p>
        </p:txBody>
      </p:sp>
    </p:spTree>
    <p:extLst>
      <p:ext uri="{BB962C8B-B14F-4D97-AF65-F5344CB8AC3E}">
        <p14:creationId xmlns:p14="http://schemas.microsoft.com/office/powerpoint/2010/main" val="2138177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616075" y="2492376"/>
            <a:ext cx="9036050" cy="1463675"/>
          </a:xfrm>
        </p:spPr>
        <p:txBody>
          <a:bodyPr>
            <a:normAutofit fontScale="90000"/>
          </a:bodyPr>
          <a:lstStyle/>
          <a:p>
            <a:pPr>
              <a:tabLst>
                <a:tab pos="355600" algn="l"/>
              </a:tabLst>
              <a:defRPr/>
            </a:pPr>
            <a:r>
              <a:rPr lang="fr-FR" sz="4000" b="1" dirty="0">
                <a:solidFill>
                  <a:schemeClr val="accent2"/>
                </a:solidFill>
                <a:effectLst>
                  <a:outerShdw blurRad="38100" dist="38100" dir="2700000" algn="tl">
                    <a:srgbClr val="000000">
                      <a:alpha val="43137"/>
                    </a:srgbClr>
                  </a:outerShdw>
                </a:effectLst>
              </a:rPr>
              <a:t>Interruption de tâches lors de l’administration des médicaments</a:t>
            </a:r>
            <a:r>
              <a:rPr lang="fr-FR" sz="4000" dirty="0">
                <a:solidFill>
                  <a:schemeClr val="accent2"/>
                </a:solidFill>
              </a:rPr>
              <a:t/>
            </a:r>
            <a:br>
              <a:rPr lang="fr-FR" sz="4000" dirty="0">
                <a:solidFill>
                  <a:schemeClr val="accent2"/>
                </a:solidFill>
              </a:rPr>
            </a:br>
            <a:r>
              <a:rPr lang="fr-FR" sz="3600" dirty="0">
                <a:solidFill>
                  <a:schemeClr val="accent2"/>
                </a:solidFill>
              </a:rPr>
              <a:t>Présentation des résultats</a:t>
            </a:r>
            <a:r>
              <a:rPr lang="fr-FR" sz="4800" dirty="0">
                <a:solidFill>
                  <a:schemeClr val="accent2"/>
                </a:solidFill>
              </a:rPr>
              <a:t/>
            </a:r>
            <a:br>
              <a:rPr lang="fr-FR" sz="4800" dirty="0">
                <a:solidFill>
                  <a:schemeClr val="accent2"/>
                </a:solidFill>
              </a:rPr>
            </a:br>
            <a:endParaRPr lang="fr-FR" sz="4000" dirty="0">
              <a:solidFill>
                <a:schemeClr val="accent2"/>
              </a:solidFill>
            </a:endParaRPr>
          </a:p>
        </p:txBody>
      </p:sp>
      <p:pic>
        <p:nvPicPr>
          <p:cNvPr id="17411" name="Imag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27213" y="6056314"/>
            <a:ext cx="1244600"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ZoneTexte 2"/>
          <p:cNvSpPr txBox="1">
            <a:spLocks noChangeArrowheads="1"/>
          </p:cNvSpPr>
          <p:nvPr/>
        </p:nvSpPr>
        <p:spPr bwMode="auto">
          <a:xfrm>
            <a:off x="1546225" y="4445001"/>
            <a:ext cx="91440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50000"/>
              </a:lnSpc>
              <a:spcBef>
                <a:spcPct val="0"/>
              </a:spcBef>
              <a:buFontTx/>
              <a:buNone/>
            </a:pPr>
            <a:r>
              <a:rPr lang="fr-FR" altLang="fr-FR" sz="1800" i="1"/>
              <a:t>Ville, le …………..</a:t>
            </a:r>
          </a:p>
          <a:p>
            <a:pPr algn="ctr" eaLnBrk="1" hangingPunct="1">
              <a:spcBef>
                <a:spcPct val="0"/>
              </a:spcBef>
              <a:buFontTx/>
              <a:buNone/>
            </a:pPr>
            <a:r>
              <a:rPr lang="fr-FR" altLang="fr-FR" sz="1800" b="1" i="1"/>
              <a:t>Intervenant 1, Intervenant 2</a:t>
            </a:r>
          </a:p>
        </p:txBody>
      </p:sp>
    </p:spTree>
    <p:custDataLst>
      <p:tags r:id="rId1"/>
    </p:custDataLst>
    <p:extLst>
      <p:ext uri="{BB962C8B-B14F-4D97-AF65-F5344CB8AC3E}">
        <p14:creationId xmlns:p14="http://schemas.microsoft.com/office/powerpoint/2010/main" val="3688544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03426" y="1557338"/>
            <a:ext cx="8353425" cy="5016500"/>
          </a:xfrm>
          <a:prstGeom prst="rect">
            <a:avLst/>
          </a:prstGeom>
        </p:spPr>
        <p:txBody>
          <a:bodyPr>
            <a:spAutoFit/>
          </a:bodyPr>
          <a:lstStyle/>
          <a:p>
            <a:pPr algn="ctr">
              <a:defRPr/>
            </a:pPr>
            <a:r>
              <a:rPr lang="fr-FR" sz="1600" i="1" dirty="0">
                <a:solidFill>
                  <a:schemeClr val="bg1">
                    <a:lumMod val="50000"/>
                  </a:schemeClr>
                </a:solidFill>
                <a:latin typeface="Arial" charset="0"/>
                <a:cs typeface="Arial" charset="0"/>
              </a:rPr>
              <a:t>Attention ! 10 minutes de présentation maximum.</a:t>
            </a:r>
          </a:p>
          <a:p>
            <a:pPr algn="ctr">
              <a:defRPr/>
            </a:pPr>
            <a:r>
              <a:rPr lang="fr-FR" sz="1600" i="1" dirty="0">
                <a:solidFill>
                  <a:schemeClr val="bg1">
                    <a:lumMod val="50000"/>
                  </a:schemeClr>
                </a:solidFill>
                <a:latin typeface="Arial" charset="0"/>
                <a:cs typeface="Arial" charset="0"/>
              </a:rPr>
              <a:t>Ce support </a:t>
            </a:r>
            <a:r>
              <a:rPr lang="fr-FR" sz="1600" i="1" dirty="0" err="1">
                <a:solidFill>
                  <a:schemeClr val="bg1">
                    <a:lumMod val="50000"/>
                  </a:schemeClr>
                </a:solidFill>
                <a:latin typeface="Arial" charset="0"/>
                <a:cs typeface="Arial" charset="0"/>
              </a:rPr>
              <a:t>power-point</a:t>
            </a:r>
            <a:r>
              <a:rPr lang="fr-FR" sz="1600" i="1" dirty="0">
                <a:solidFill>
                  <a:schemeClr val="bg1">
                    <a:lumMod val="50000"/>
                  </a:schemeClr>
                </a:solidFill>
                <a:latin typeface="Arial" charset="0"/>
                <a:cs typeface="Arial" charset="0"/>
              </a:rPr>
              <a:t> est un exemple proposé par le RQS à adapter à votre équipe</a:t>
            </a:r>
          </a:p>
          <a:p>
            <a:pPr>
              <a:defRPr/>
            </a:pPr>
            <a:endParaRPr lang="fr-FR" dirty="0">
              <a:latin typeface="Arial" charset="0"/>
              <a:cs typeface="Arial" charset="0"/>
            </a:endParaRPr>
          </a:p>
          <a:p>
            <a:pPr marL="342900" indent="-342900">
              <a:buFont typeface="+mj-lt"/>
              <a:buAutoNum type="arabicPeriod"/>
              <a:defRPr/>
            </a:pPr>
            <a:r>
              <a:rPr lang="fr-FR" dirty="0">
                <a:latin typeface="Arial" charset="0"/>
                <a:cs typeface="Arial" charset="0"/>
              </a:rPr>
              <a:t>Présentation de l'équipe et du projet (1 slide)</a:t>
            </a:r>
          </a:p>
          <a:p>
            <a:pPr>
              <a:defRPr/>
            </a:pPr>
            <a:endParaRPr lang="fr-FR" dirty="0">
              <a:latin typeface="Arial" charset="0"/>
              <a:cs typeface="Arial" charset="0"/>
            </a:endParaRPr>
          </a:p>
          <a:p>
            <a:pPr marL="342900" indent="-342900">
              <a:buFont typeface="+mj-lt"/>
              <a:buAutoNum type="arabicPeriod"/>
              <a:defRPr/>
            </a:pPr>
            <a:endParaRPr lang="fr-FR" dirty="0">
              <a:latin typeface="Arial" charset="0"/>
              <a:cs typeface="Arial" charset="0"/>
            </a:endParaRPr>
          </a:p>
          <a:p>
            <a:pPr marL="342900" indent="-342900">
              <a:buFont typeface="+mj-lt"/>
              <a:buAutoNum type="arabicPeriod"/>
              <a:defRPr/>
            </a:pPr>
            <a:r>
              <a:rPr lang="fr-FR" dirty="0">
                <a:latin typeface="Arial" charset="0"/>
                <a:cs typeface="Arial" charset="0"/>
              </a:rPr>
              <a:t>Etape diagnostique (6 </a:t>
            </a:r>
            <a:r>
              <a:rPr lang="fr-FR" dirty="0" err="1">
                <a:latin typeface="Arial" charset="0"/>
                <a:cs typeface="Arial" charset="0"/>
              </a:rPr>
              <a:t>slides</a:t>
            </a:r>
            <a:r>
              <a:rPr lang="fr-FR" dirty="0">
                <a:latin typeface="Arial" charset="0"/>
                <a:cs typeface="Arial" charset="0"/>
              </a:rPr>
              <a:t>)</a:t>
            </a:r>
          </a:p>
          <a:p>
            <a:pPr marL="342900" indent="-342900">
              <a:buFont typeface="+mj-lt"/>
              <a:buAutoNum type="arabicPeriod"/>
              <a:defRPr/>
            </a:pPr>
            <a:endParaRPr lang="fr-FR" dirty="0">
              <a:latin typeface="Arial" charset="0"/>
              <a:cs typeface="Arial" charset="0"/>
            </a:endParaRPr>
          </a:p>
          <a:p>
            <a:pPr marL="900113" indent="-285750">
              <a:buFont typeface="Arial" panose="020B0604020202020204" pitchFamily="34" charset="0"/>
              <a:buChar char="•"/>
              <a:defRPr/>
            </a:pPr>
            <a:r>
              <a:rPr lang="fr-FR" dirty="0">
                <a:latin typeface="Arial" charset="0"/>
                <a:cs typeface="Arial" charset="0"/>
              </a:rPr>
              <a:t>Culture Sécurité (résultats/leviers/difficultés)</a:t>
            </a:r>
          </a:p>
          <a:p>
            <a:pPr marL="900113" indent="-285750">
              <a:buFont typeface="Arial" panose="020B0604020202020204" pitchFamily="34" charset="0"/>
              <a:buChar char="•"/>
              <a:defRPr/>
            </a:pPr>
            <a:endParaRPr lang="fr-FR" dirty="0">
              <a:latin typeface="Arial" charset="0"/>
              <a:cs typeface="Arial" charset="0"/>
            </a:endParaRPr>
          </a:p>
          <a:p>
            <a:pPr marL="900113" indent="-285750">
              <a:buFont typeface="Arial" panose="020B0604020202020204" pitchFamily="34" charset="0"/>
              <a:buChar char="•"/>
              <a:defRPr/>
            </a:pPr>
            <a:r>
              <a:rPr lang="fr-FR" dirty="0">
                <a:latin typeface="Arial" charset="0"/>
                <a:cs typeface="Arial" charset="0"/>
              </a:rPr>
              <a:t>CRM Santé (engagements/leviers/difficultés)</a:t>
            </a:r>
          </a:p>
          <a:p>
            <a:pPr marL="900113" indent="-285750">
              <a:buFont typeface="Arial" panose="020B0604020202020204" pitchFamily="34" charset="0"/>
              <a:buChar char="•"/>
              <a:defRPr/>
            </a:pPr>
            <a:endParaRPr lang="fr-FR" dirty="0">
              <a:latin typeface="Arial" charset="0"/>
              <a:cs typeface="Arial" charset="0"/>
            </a:endParaRPr>
          </a:p>
          <a:p>
            <a:pPr marL="900113" indent="-285750">
              <a:buFont typeface="Arial" panose="020B0604020202020204" pitchFamily="34" charset="0"/>
              <a:buChar char="•"/>
              <a:defRPr/>
            </a:pPr>
            <a:r>
              <a:rPr lang="fr-FR" dirty="0">
                <a:latin typeface="Arial" charset="0"/>
                <a:cs typeface="Arial" charset="0"/>
              </a:rPr>
              <a:t>Analyse de la problématique (résultats/leviers/difficultés)</a:t>
            </a:r>
          </a:p>
          <a:p>
            <a:pPr marL="342900" indent="-342900">
              <a:buFont typeface="+mj-lt"/>
              <a:buAutoNum type="arabicPeriod"/>
              <a:defRPr/>
            </a:pPr>
            <a:endParaRPr lang="fr-FR" dirty="0">
              <a:latin typeface="Arial" charset="0"/>
              <a:cs typeface="Arial" charset="0"/>
            </a:endParaRPr>
          </a:p>
          <a:p>
            <a:pPr marL="342900" indent="-342900">
              <a:buFont typeface="+mj-lt"/>
              <a:buAutoNum type="arabicPeriod" startAt="3"/>
              <a:defRPr/>
            </a:pPr>
            <a:r>
              <a:rPr lang="fr-FR" dirty="0">
                <a:latin typeface="Arial" charset="0"/>
                <a:cs typeface="Arial" charset="0"/>
              </a:rPr>
              <a:t>Vers la mise en œuvre des actions (1 </a:t>
            </a:r>
            <a:r>
              <a:rPr lang="fr-FR" dirty="0" err="1">
                <a:latin typeface="Arial" charset="0"/>
                <a:cs typeface="Arial" charset="0"/>
              </a:rPr>
              <a:t>slide</a:t>
            </a:r>
            <a:r>
              <a:rPr lang="fr-FR" dirty="0">
                <a:latin typeface="Arial" charset="0"/>
                <a:cs typeface="Arial" charset="0"/>
              </a:rPr>
              <a:t>)</a:t>
            </a:r>
          </a:p>
          <a:p>
            <a:pPr marL="342900" indent="-342900">
              <a:buFont typeface="+mj-lt"/>
              <a:buAutoNum type="arabicPeriod" startAt="3"/>
              <a:defRPr/>
            </a:pPr>
            <a:endParaRPr lang="fr-FR" dirty="0">
              <a:latin typeface="Arial" charset="0"/>
              <a:cs typeface="Arial" charset="0"/>
            </a:endParaRPr>
          </a:p>
          <a:p>
            <a:pPr marL="342900" indent="-342900">
              <a:buFont typeface="+mj-lt"/>
              <a:buAutoNum type="arabicPeriod" startAt="3"/>
              <a:defRPr/>
            </a:pPr>
            <a:r>
              <a:rPr lang="fr-FR" dirty="0">
                <a:latin typeface="Arial" charset="0"/>
                <a:cs typeface="Arial" charset="0"/>
              </a:rPr>
              <a:t>Conclusion (1 </a:t>
            </a:r>
            <a:r>
              <a:rPr lang="fr-FR" dirty="0" err="1">
                <a:latin typeface="Arial" charset="0"/>
                <a:cs typeface="Arial" charset="0"/>
              </a:rPr>
              <a:t>slide</a:t>
            </a:r>
            <a:r>
              <a:rPr lang="fr-FR" dirty="0">
                <a:latin typeface="Arial" charset="0"/>
                <a:cs typeface="Arial" charset="0"/>
              </a:rPr>
              <a:t>)</a:t>
            </a:r>
          </a:p>
          <a:p>
            <a:pPr marL="342900" indent="-342900">
              <a:buFont typeface="+mj-lt"/>
              <a:buAutoNum type="arabicPeriod" startAt="3"/>
              <a:defRPr/>
            </a:pPr>
            <a:endParaRPr lang="fr-FR" dirty="0">
              <a:latin typeface="Arial" charset="0"/>
              <a:cs typeface="Arial" charset="0"/>
            </a:endParaRPr>
          </a:p>
        </p:txBody>
      </p:sp>
      <p:sp>
        <p:nvSpPr>
          <p:cNvPr id="9" name="Rectangle 8"/>
          <p:cNvSpPr/>
          <p:nvPr/>
        </p:nvSpPr>
        <p:spPr>
          <a:xfrm>
            <a:off x="5096304" y="620714"/>
            <a:ext cx="3397981" cy="587853"/>
          </a:xfrm>
          <a:prstGeom prst="rect">
            <a:avLst/>
          </a:prstGeom>
          <a:ln>
            <a:solidFill>
              <a:srgbClr val="0066FF"/>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6699FF"/>
                </a:solidFill>
                <a:latin typeface="Calibri"/>
                <a:ea typeface="Calibri"/>
                <a:cs typeface="Times New Roman"/>
              </a:rPr>
              <a:t>Plan de l’intervention</a:t>
            </a:r>
          </a:p>
        </p:txBody>
      </p:sp>
      <p:sp>
        <p:nvSpPr>
          <p:cNvPr id="18436" name="Espace réservé du numéro de diapositive 5"/>
          <p:cNvSpPr>
            <a:spLocks noGrp="1"/>
          </p:cNvSpPr>
          <p:nvPr>
            <p:ph type="sldNum" sz="quarter" idx="12"/>
          </p:nvPr>
        </p:nvSpPr>
        <p:spPr bwMode="auto">
          <a:xfrm>
            <a:off x="85344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D5509BA5-1FA5-45B5-87E4-AC62A7183D6A}" type="slidenum">
              <a:rPr lang="fr-FR" altLang="fr-FR" sz="1800">
                <a:cs typeface="Arial" panose="020B0604020202020204" pitchFamily="34" charset="0"/>
              </a:rPr>
              <a:pPr eaLnBrk="1" hangingPunct="1">
                <a:spcBef>
                  <a:spcPct val="0"/>
                </a:spcBef>
                <a:buFontTx/>
                <a:buNone/>
              </a:pPr>
              <a:t>2</a:t>
            </a:fld>
            <a:endParaRPr lang="fr-FR" altLang="fr-FR" sz="1800">
              <a:cs typeface="Arial" panose="020B0604020202020204" pitchFamily="34" charset="0"/>
            </a:endParaRPr>
          </a:p>
        </p:txBody>
      </p:sp>
    </p:spTree>
    <p:extLst>
      <p:ext uri="{BB962C8B-B14F-4D97-AF65-F5344CB8AC3E}">
        <p14:creationId xmlns:p14="http://schemas.microsoft.com/office/powerpoint/2010/main" val="3104925304"/>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03426" y="1557339"/>
            <a:ext cx="8353425" cy="2586037"/>
          </a:xfrm>
          <a:prstGeom prst="rect">
            <a:avLst/>
          </a:prstGeom>
        </p:spPr>
        <p:txBody>
          <a:bodyPr>
            <a:spAutoFit/>
          </a:bodyPr>
          <a:lstStyle/>
          <a:p>
            <a:pPr>
              <a:defRPr/>
            </a:pPr>
            <a:endParaRPr lang="fr-FR" dirty="0">
              <a:latin typeface="Arial" charset="0"/>
              <a:cs typeface="Arial" charset="0"/>
            </a:endParaRPr>
          </a:p>
          <a:p>
            <a:pPr marL="342900" indent="-342900">
              <a:buFont typeface="+mj-lt"/>
              <a:buAutoNum type="arabicPeriod"/>
              <a:defRPr/>
            </a:pPr>
            <a:r>
              <a:rPr lang="fr-FR" dirty="0">
                <a:latin typeface="Arial" charset="0"/>
                <a:cs typeface="Arial" charset="0"/>
              </a:rPr>
              <a:t>Présentation de l'équipe et du projet (</a:t>
            </a:r>
            <a:r>
              <a:rPr lang="fr-FR" i="1" dirty="0">
                <a:solidFill>
                  <a:schemeClr val="bg2"/>
                </a:solidFill>
                <a:latin typeface="Arial" charset="0"/>
                <a:cs typeface="Arial" charset="0"/>
              </a:rPr>
              <a:t>Décrivez brièvement la composition de votre équipe (périmètre, nb, profils) et identifiez les référents)</a:t>
            </a:r>
          </a:p>
          <a:p>
            <a:pPr marL="342900" indent="-342900">
              <a:buFont typeface="+mj-lt"/>
              <a:buAutoNum type="arabicPeriod"/>
              <a:defRPr/>
            </a:pPr>
            <a:endParaRPr lang="fr-FR" dirty="0">
              <a:latin typeface="Arial" charset="0"/>
              <a:cs typeface="Arial" charset="0"/>
            </a:endParaRPr>
          </a:p>
          <a:p>
            <a:pPr marL="342900" indent="-342900">
              <a:buFont typeface="+mj-lt"/>
              <a:buAutoNum type="arabicPeriod"/>
              <a:defRPr/>
            </a:pPr>
            <a:endParaRPr lang="fr-FR" dirty="0">
              <a:latin typeface="Arial" charset="0"/>
              <a:cs typeface="Arial" charset="0"/>
            </a:endParaRPr>
          </a:p>
          <a:p>
            <a:pPr marL="342900" indent="-342900">
              <a:buFont typeface="+mj-lt"/>
              <a:buAutoNum type="arabicPeriod"/>
              <a:defRPr/>
            </a:pPr>
            <a:endParaRPr lang="fr-FR" dirty="0">
              <a:latin typeface="Arial" charset="0"/>
              <a:cs typeface="Arial" charset="0"/>
            </a:endParaRPr>
          </a:p>
          <a:p>
            <a:pPr marL="342900" indent="-342900">
              <a:buFont typeface="+mj-lt"/>
              <a:buAutoNum type="arabicPeriod"/>
              <a:defRPr/>
            </a:pPr>
            <a:endParaRPr lang="fr-FR" dirty="0">
              <a:latin typeface="Arial" charset="0"/>
              <a:cs typeface="Arial" charset="0"/>
            </a:endParaRPr>
          </a:p>
          <a:p>
            <a:pPr>
              <a:defRPr/>
            </a:pPr>
            <a:endParaRPr lang="fr-FR" dirty="0">
              <a:latin typeface="Arial" charset="0"/>
              <a:cs typeface="Arial" charset="0"/>
            </a:endParaRPr>
          </a:p>
          <a:p>
            <a:pPr>
              <a:defRPr/>
            </a:pPr>
            <a:endParaRPr lang="fr-FR" dirty="0">
              <a:latin typeface="Arial" charset="0"/>
              <a:cs typeface="Arial" charset="0"/>
            </a:endParaRPr>
          </a:p>
        </p:txBody>
      </p:sp>
      <p:sp>
        <p:nvSpPr>
          <p:cNvPr id="9" name="Rectangle 8"/>
          <p:cNvSpPr/>
          <p:nvPr/>
        </p:nvSpPr>
        <p:spPr>
          <a:xfrm>
            <a:off x="5865584" y="620714"/>
            <a:ext cx="1859420" cy="587853"/>
          </a:xfrm>
          <a:prstGeom prst="rect">
            <a:avLst/>
          </a:prstGeom>
          <a:ln>
            <a:solidFill>
              <a:srgbClr val="0066FF"/>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6699FF"/>
                </a:solidFill>
                <a:latin typeface="Calibri"/>
                <a:ea typeface="Calibri"/>
                <a:cs typeface="Times New Roman"/>
              </a:rPr>
              <a:t>Le projet IT</a:t>
            </a:r>
          </a:p>
        </p:txBody>
      </p:sp>
      <p:sp>
        <p:nvSpPr>
          <p:cNvPr id="19460" name="Espace réservé du numéro de diapositive 5"/>
          <p:cNvSpPr>
            <a:spLocks noGrp="1"/>
          </p:cNvSpPr>
          <p:nvPr>
            <p:ph type="sldNum" sz="quarter" idx="12"/>
          </p:nvPr>
        </p:nvSpPr>
        <p:spPr bwMode="auto">
          <a:xfrm>
            <a:off x="85344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7597BF53-1FA8-4E6A-9BF4-2D6083A65473}" type="slidenum">
              <a:rPr lang="fr-FR" altLang="fr-FR" sz="1800">
                <a:cs typeface="Arial" panose="020B0604020202020204" pitchFamily="34" charset="0"/>
              </a:rPr>
              <a:pPr eaLnBrk="1" hangingPunct="1">
                <a:spcBef>
                  <a:spcPct val="0"/>
                </a:spcBef>
                <a:buFontTx/>
                <a:buNone/>
              </a:pPr>
              <a:t>3</a:t>
            </a:fld>
            <a:endParaRPr lang="fr-FR" altLang="fr-FR" sz="1800">
              <a:cs typeface="Arial" panose="020B0604020202020204" pitchFamily="34" charset="0"/>
            </a:endParaRPr>
          </a:p>
        </p:txBody>
      </p:sp>
    </p:spTree>
    <p:extLst>
      <p:ext uri="{BB962C8B-B14F-4D97-AF65-F5344CB8AC3E}">
        <p14:creationId xmlns:p14="http://schemas.microsoft.com/office/powerpoint/2010/main" val="1425583859"/>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p:cNvSpPr>
            <a:spLocks noGrp="1"/>
          </p:cNvSpPr>
          <p:nvPr>
            <p:ph type="title"/>
          </p:nvPr>
        </p:nvSpPr>
        <p:spPr>
          <a:xfrm>
            <a:off x="304800" y="183092"/>
            <a:ext cx="8991600" cy="762000"/>
          </a:xfrm>
        </p:spPr>
        <p:txBody>
          <a:bodyPr>
            <a:normAutofit/>
          </a:bodyPr>
          <a:lstStyle/>
          <a:p>
            <a:r>
              <a:rPr lang="fr-FR" altLang="fr-FR" dirty="0" smtClean="0"/>
              <a:t>Calendrier</a:t>
            </a:r>
          </a:p>
        </p:txBody>
      </p:sp>
      <p:grpSp>
        <p:nvGrpSpPr>
          <p:cNvPr id="25" name="Groupe 25"/>
          <p:cNvGrpSpPr>
            <a:grpSpLocks/>
          </p:cNvGrpSpPr>
          <p:nvPr/>
        </p:nvGrpSpPr>
        <p:grpSpPr bwMode="auto">
          <a:xfrm>
            <a:off x="1676400" y="982338"/>
            <a:ext cx="9652000" cy="5462787"/>
            <a:chOff x="747665" y="260648"/>
            <a:chExt cx="4891418" cy="5040560"/>
          </a:xfrm>
        </p:grpSpPr>
        <p:sp>
          <p:nvSpPr>
            <p:cNvPr id="26" name="Ellipse 25"/>
            <p:cNvSpPr/>
            <p:nvPr/>
          </p:nvSpPr>
          <p:spPr>
            <a:xfrm>
              <a:off x="747665" y="260648"/>
              <a:ext cx="1800840" cy="863642"/>
            </a:xfrm>
            <a:prstGeom prst="ellipse">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noFill/>
              <a:prstDash val="solid"/>
            </a:ln>
            <a:effectLst>
              <a:outerShdw blurRad="40000" dist="20000" dir="5400000" rotWithShape="0">
                <a:srgbClr val="000000">
                  <a:alpha val="38000"/>
                </a:srgbClr>
              </a:outerShdw>
            </a:effectLst>
          </p:spPr>
          <p:txBody>
            <a:bodyPr anchor="ctr"/>
            <a:lstStyle/>
            <a:p>
              <a:pPr algn="ctr">
                <a:defRPr/>
              </a:pPr>
              <a:r>
                <a:rPr lang="fr-FR" sz="1867" b="1" kern="0" dirty="0">
                  <a:solidFill>
                    <a:prstClr val="black"/>
                  </a:solidFill>
                  <a:latin typeface="Calibri"/>
                  <a:ea typeface="ＭＳ Ｐゴシック"/>
                </a:rPr>
                <a:t>Actions d’informations</a:t>
              </a:r>
            </a:p>
          </p:txBody>
        </p:sp>
        <p:sp>
          <p:nvSpPr>
            <p:cNvPr id="41" name="Rectangle 40"/>
            <p:cNvSpPr/>
            <p:nvPr/>
          </p:nvSpPr>
          <p:spPr>
            <a:xfrm>
              <a:off x="819673" y="1340768"/>
              <a:ext cx="1656184" cy="648072"/>
            </a:xfrm>
            <a:prstGeom prst="rect">
              <a:avLst/>
            </a:prstGeom>
            <a:solidFill>
              <a:srgbClr val="4F81BD"/>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anchor="ctr"/>
            <a:lstStyle/>
            <a:p>
              <a:pPr algn="ctr">
                <a:defRPr/>
              </a:pPr>
              <a:r>
                <a:rPr lang="fr-FR" sz="2133" kern="0" dirty="0">
                  <a:solidFill>
                    <a:prstClr val="white"/>
                  </a:solidFill>
                  <a:latin typeface="Calibri"/>
                  <a:ea typeface="ＭＳ Ｐゴシック"/>
                </a:rPr>
                <a:t>Conduite de la phase de diagnostic</a:t>
              </a:r>
            </a:p>
          </p:txBody>
        </p:sp>
        <p:sp>
          <p:nvSpPr>
            <p:cNvPr id="42" name="Rectangle 41"/>
            <p:cNvSpPr/>
            <p:nvPr/>
          </p:nvSpPr>
          <p:spPr>
            <a:xfrm>
              <a:off x="783669" y="2276872"/>
              <a:ext cx="1728192" cy="720080"/>
            </a:xfrm>
            <a:prstGeom prst="rect">
              <a:avLst/>
            </a:prstGeom>
            <a:solidFill>
              <a:srgbClr val="4F81BD"/>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anchor="ctr"/>
            <a:lstStyle/>
            <a:p>
              <a:pPr algn="ctr">
                <a:defRPr/>
              </a:pPr>
              <a:r>
                <a:rPr lang="fr-FR" sz="2133" kern="0" dirty="0">
                  <a:solidFill>
                    <a:prstClr val="white"/>
                  </a:solidFill>
                  <a:latin typeface="Calibri"/>
                  <a:ea typeface="ＭＳ Ｐゴシック"/>
                </a:rPr>
                <a:t>Déploiement &amp; suivi des actions</a:t>
              </a:r>
            </a:p>
          </p:txBody>
        </p:sp>
        <p:sp>
          <p:nvSpPr>
            <p:cNvPr id="43" name="Rectangle 42"/>
            <p:cNvSpPr/>
            <p:nvPr/>
          </p:nvSpPr>
          <p:spPr>
            <a:xfrm>
              <a:off x="783669" y="3212976"/>
              <a:ext cx="1728192" cy="864096"/>
            </a:xfrm>
            <a:prstGeom prst="rect">
              <a:avLst/>
            </a:prstGeom>
            <a:solidFill>
              <a:srgbClr val="4F81BD"/>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anchor="ctr"/>
            <a:lstStyle/>
            <a:p>
              <a:pPr algn="ctr">
                <a:defRPr/>
              </a:pPr>
              <a:r>
                <a:rPr lang="fr-FR" sz="2133" kern="0" dirty="0">
                  <a:solidFill>
                    <a:prstClr val="white"/>
                  </a:solidFill>
                  <a:latin typeface="Calibri"/>
                  <a:ea typeface="ＭＳ Ｐゴシック"/>
                </a:rPr>
                <a:t>Conduite de la phase d’évaluation</a:t>
              </a:r>
            </a:p>
          </p:txBody>
        </p:sp>
        <p:sp>
          <p:nvSpPr>
            <p:cNvPr id="44" name="Ellipse 43"/>
            <p:cNvSpPr/>
            <p:nvPr/>
          </p:nvSpPr>
          <p:spPr>
            <a:xfrm>
              <a:off x="747665" y="4437566"/>
              <a:ext cx="1800840" cy="863642"/>
            </a:xfrm>
            <a:prstGeom prst="ellipse">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noFill/>
              <a:prstDash val="solid"/>
            </a:ln>
            <a:effectLst>
              <a:outerShdw blurRad="40000" dist="20000" dir="5400000" rotWithShape="0">
                <a:srgbClr val="000000">
                  <a:alpha val="38000"/>
                </a:srgbClr>
              </a:outerShdw>
            </a:effectLst>
          </p:spPr>
          <p:txBody>
            <a:bodyPr anchor="ctr"/>
            <a:lstStyle/>
            <a:p>
              <a:pPr algn="ctr">
                <a:defRPr/>
              </a:pPr>
              <a:r>
                <a:rPr lang="fr-FR" sz="1867" b="1" kern="0" dirty="0">
                  <a:solidFill>
                    <a:prstClr val="black"/>
                  </a:solidFill>
                  <a:latin typeface="Calibri"/>
                  <a:ea typeface="ＭＳ Ｐゴシック"/>
                </a:rPr>
                <a:t>Partage et valorisation des équipes</a:t>
              </a:r>
            </a:p>
          </p:txBody>
        </p:sp>
        <p:cxnSp>
          <p:nvCxnSpPr>
            <p:cNvPr id="45" name="Connecteur droit avec flèche 44"/>
            <p:cNvCxnSpPr>
              <a:stCxn id="26" idx="4"/>
            </p:cNvCxnSpPr>
            <p:nvPr/>
          </p:nvCxnSpPr>
          <p:spPr>
            <a:xfrm>
              <a:off x="1648085" y="1124290"/>
              <a:ext cx="0" cy="215911"/>
            </a:xfrm>
            <a:prstGeom prst="straightConnector1">
              <a:avLst/>
            </a:prstGeom>
            <a:noFill/>
            <a:ln w="25400" cap="flat" cmpd="sng" algn="ctr">
              <a:solidFill>
                <a:srgbClr val="4BACC6"/>
              </a:solidFill>
              <a:prstDash val="solid"/>
              <a:tailEnd type="arrow"/>
            </a:ln>
            <a:effectLst>
              <a:outerShdw blurRad="40000" dist="20000" dir="5400000" rotWithShape="0">
                <a:srgbClr val="000000">
                  <a:alpha val="38000"/>
                </a:srgbClr>
              </a:outerShdw>
            </a:effectLst>
          </p:spPr>
        </p:cxnSp>
        <p:cxnSp>
          <p:nvCxnSpPr>
            <p:cNvPr id="46" name="Connecteur droit avec flèche 45"/>
            <p:cNvCxnSpPr/>
            <p:nvPr/>
          </p:nvCxnSpPr>
          <p:spPr>
            <a:xfrm>
              <a:off x="1648085" y="1989521"/>
              <a:ext cx="0" cy="287351"/>
            </a:xfrm>
            <a:prstGeom prst="straightConnector1">
              <a:avLst/>
            </a:prstGeom>
            <a:noFill/>
            <a:ln w="25400" cap="flat" cmpd="sng" algn="ctr">
              <a:solidFill>
                <a:srgbClr val="4BACC6"/>
              </a:solidFill>
              <a:prstDash val="solid"/>
              <a:tailEnd type="arrow"/>
            </a:ln>
            <a:effectLst>
              <a:outerShdw blurRad="40000" dist="20000" dir="5400000" rotWithShape="0">
                <a:srgbClr val="000000">
                  <a:alpha val="38000"/>
                </a:srgbClr>
              </a:outerShdw>
            </a:effectLst>
          </p:spPr>
        </p:cxnSp>
        <p:cxnSp>
          <p:nvCxnSpPr>
            <p:cNvPr id="47" name="Connecteur droit avec flèche 46"/>
            <p:cNvCxnSpPr/>
            <p:nvPr/>
          </p:nvCxnSpPr>
          <p:spPr>
            <a:xfrm>
              <a:off x="1648085" y="2997632"/>
              <a:ext cx="0" cy="215911"/>
            </a:xfrm>
            <a:prstGeom prst="straightConnector1">
              <a:avLst/>
            </a:prstGeom>
            <a:noFill/>
            <a:ln w="25400" cap="flat" cmpd="sng" algn="ctr">
              <a:solidFill>
                <a:srgbClr val="4BACC6"/>
              </a:solidFill>
              <a:prstDash val="solid"/>
              <a:tailEnd type="arrow"/>
            </a:ln>
            <a:effectLst>
              <a:outerShdw blurRad="40000" dist="20000" dir="5400000" rotWithShape="0">
                <a:srgbClr val="000000">
                  <a:alpha val="38000"/>
                </a:srgbClr>
              </a:outerShdw>
            </a:effectLst>
          </p:spPr>
        </p:cxnSp>
        <p:cxnSp>
          <p:nvCxnSpPr>
            <p:cNvPr id="48" name="Connecteur droit avec flèche 47"/>
            <p:cNvCxnSpPr>
              <a:endCxn id="44" idx="0"/>
            </p:cNvCxnSpPr>
            <p:nvPr/>
          </p:nvCxnSpPr>
          <p:spPr>
            <a:xfrm>
              <a:off x="1648085" y="4077185"/>
              <a:ext cx="0" cy="360381"/>
            </a:xfrm>
            <a:prstGeom prst="straightConnector1">
              <a:avLst/>
            </a:prstGeom>
            <a:noFill/>
            <a:ln w="25400" cap="flat" cmpd="sng" algn="ctr">
              <a:solidFill>
                <a:srgbClr val="4BACC6"/>
              </a:solidFill>
              <a:prstDash val="solid"/>
              <a:tailEnd type="arrow"/>
            </a:ln>
            <a:effectLst>
              <a:outerShdw blurRad="40000" dist="20000" dir="5400000" rotWithShape="0">
                <a:srgbClr val="000000">
                  <a:alpha val="38000"/>
                </a:srgbClr>
              </a:outerShdw>
            </a:effectLst>
          </p:spPr>
        </p:cxnSp>
        <p:sp>
          <p:nvSpPr>
            <p:cNvPr id="49" name="ZoneTexte 48"/>
            <p:cNvSpPr txBox="1"/>
            <p:nvPr/>
          </p:nvSpPr>
          <p:spPr>
            <a:xfrm>
              <a:off x="3056078" y="567051"/>
              <a:ext cx="2325562" cy="350312"/>
            </a:xfrm>
            <a:prstGeom prst="rect">
              <a:avLst/>
            </a:prstGeom>
            <a:noFill/>
            <a:ln w="9525">
              <a:solidFill>
                <a:srgbClr val="9BBB59"/>
              </a:solidFill>
              <a:prstDash val="dash"/>
            </a:ln>
          </p:spPr>
          <p:txBody>
            <a:bodyPr wrap="square">
              <a:spAutoFit/>
            </a:bodyPr>
            <a:lstStyle/>
            <a:p>
              <a:pPr algn="ctr">
                <a:defRPr/>
              </a:pPr>
              <a:r>
                <a:rPr lang="fr-FR" sz="1867" b="1" kern="0" dirty="0">
                  <a:solidFill>
                    <a:prstClr val="black"/>
                  </a:solidFill>
                  <a:latin typeface="Calibri"/>
                  <a:ea typeface="ＭＳ Ｐゴシック"/>
                  <a:sym typeface="Webdings"/>
                </a:rPr>
                <a:t>Octobre - Novembre 2022</a:t>
              </a:r>
              <a:endParaRPr lang="fr-FR" sz="1867" kern="0" dirty="0">
                <a:solidFill>
                  <a:prstClr val="black"/>
                </a:solidFill>
                <a:latin typeface="Calibri"/>
                <a:ea typeface="ＭＳ Ｐゴシック"/>
              </a:endParaRPr>
            </a:p>
          </p:txBody>
        </p:sp>
        <p:sp>
          <p:nvSpPr>
            <p:cNvPr id="50" name="ZoneTexte 49"/>
            <p:cNvSpPr txBox="1"/>
            <p:nvPr/>
          </p:nvSpPr>
          <p:spPr>
            <a:xfrm>
              <a:off x="2957070" y="1379766"/>
              <a:ext cx="2553291" cy="350312"/>
            </a:xfrm>
            <a:prstGeom prst="rect">
              <a:avLst/>
            </a:prstGeom>
            <a:noFill/>
            <a:ln w="9525">
              <a:solidFill>
                <a:sysClr val="windowText" lastClr="000000"/>
              </a:solidFill>
              <a:prstDash val="dash"/>
            </a:ln>
          </p:spPr>
          <p:txBody>
            <a:bodyPr wrap="square">
              <a:spAutoFit/>
            </a:bodyPr>
            <a:lstStyle/>
            <a:p>
              <a:pPr algn="ctr">
                <a:defRPr/>
              </a:pPr>
              <a:r>
                <a:rPr lang="fr-FR" sz="1867" b="1" kern="0" dirty="0">
                  <a:solidFill>
                    <a:prstClr val="black"/>
                  </a:solidFill>
                  <a:latin typeface="Calibri"/>
                  <a:ea typeface="ＭＳ Ｐゴシック"/>
                  <a:sym typeface="Webdings"/>
                </a:rPr>
                <a:t>Octobre 2022 – février 2023</a:t>
              </a:r>
              <a:endParaRPr lang="fr-FR" sz="1867" kern="0" dirty="0">
                <a:solidFill>
                  <a:prstClr val="black"/>
                </a:solidFill>
                <a:latin typeface="Calibri"/>
                <a:ea typeface="ＭＳ Ｐゴシック"/>
              </a:endParaRPr>
            </a:p>
          </p:txBody>
        </p:sp>
        <p:sp>
          <p:nvSpPr>
            <p:cNvPr id="51" name="ZoneTexte 50"/>
            <p:cNvSpPr txBox="1"/>
            <p:nvPr/>
          </p:nvSpPr>
          <p:spPr>
            <a:xfrm>
              <a:off x="2951782" y="2503896"/>
              <a:ext cx="2687301" cy="350312"/>
            </a:xfrm>
            <a:prstGeom prst="rect">
              <a:avLst/>
            </a:prstGeom>
            <a:noFill/>
            <a:ln w="9525">
              <a:solidFill>
                <a:sysClr val="windowText" lastClr="000000"/>
              </a:solidFill>
              <a:prstDash val="dash"/>
            </a:ln>
          </p:spPr>
          <p:txBody>
            <a:bodyPr wrap="square">
              <a:spAutoFit/>
            </a:bodyPr>
            <a:lstStyle/>
            <a:p>
              <a:pPr algn="ctr">
                <a:defRPr/>
              </a:pPr>
              <a:r>
                <a:rPr lang="fr-FR" sz="1867" b="1" kern="0" dirty="0">
                  <a:solidFill>
                    <a:prstClr val="black"/>
                  </a:solidFill>
                  <a:latin typeface="Calibri"/>
                  <a:ea typeface="ＭＳ Ｐゴシック"/>
                  <a:sym typeface="Webdings"/>
                </a:rPr>
                <a:t>Mars – septembre 2023</a:t>
              </a:r>
              <a:endParaRPr lang="fr-FR" sz="1867" b="1" kern="0" dirty="0">
                <a:solidFill>
                  <a:prstClr val="black"/>
                </a:solidFill>
                <a:latin typeface="Calibri"/>
                <a:ea typeface="ＭＳ Ｐゴシック"/>
              </a:endParaRPr>
            </a:p>
          </p:txBody>
        </p:sp>
        <p:sp>
          <p:nvSpPr>
            <p:cNvPr id="52" name="ZoneTexte 51"/>
            <p:cNvSpPr txBox="1"/>
            <p:nvPr/>
          </p:nvSpPr>
          <p:spPr>
            <a:xfrm>
              <a:off x="2951782" y="3440567"/>
              <a:ext cx="2687301" cy="350312"/>
            </a:xfrm>
            <a:prstGeom prst="rect">
              <a:avLst/>
            </a:prstGeom>
            <a:noFill/>
            <a:ln w="9525">
              <a:solidFill>
                <a:sysClr val="windowText" lastClr="000000"/>
              </a:solidFill>
              <a:prstDash val="dash"/>
            </a:ln>
          </p:spPr>
          <p:txBody>
            <a:bodyPr wrap="square">
              <a:spAutoFit/>
            </a:bodyPr>
            <a:lstStyle/>
            <a:p>
              <a:pPr algn="ctr">
                <a:defRPr/>
              </a:pPr>
              <a:r>
                <a:rPr lang="fr-FR" sz="1867" b="1" kern="0" dirty="0">
                  <a:solidFill>
                    <a:prstClr val="black"/>
                  </a:solidFill>
                  <a:latin typeface="Calibri"/>
                  <a:ea typeface="ＭＳ Ｐゴシック"/>
                  <a:sym typeface="Webdings"/>
                </a:rPr>
                <a:t>Octobre 2023 – Février 2024</a:t>
              </a:r>
              <a:endParaRPr lang="fr-FR" sz="1867" b="1" kern="0" dirty="0">
                <a:solidFill>
                  <a:prstClr val="black"/>
                </a:solidFill>
                <a:latin typeface="Calibri"/>
                <a:ea typeface="ＭＳ Ｐゴシック"/>
              </a:endParaRPr>
            </a:p>
          </p:txBody>
        </p:sp>
        <p:sp>
          <p:nvSpPr>
            <p:cNvPr id="53" name="ZoneTexte 52"/>
            <p:cNvSpPr txBox="1"/>
            <p:nvPr/>
          </p:nvSpPr>
          <p:spPr>
            <a:xfrm>
              <a:off x="3038695" y="4710629"/>
              <a:ext cx="2471666" cy="350312"/>
            </a:xfrm>
            <a:prstGeom prst="rect">
              <a:avLst/>
            </a:prstGeom>
            <a:noFill/>
            <a:ln w="9525">
              <a:solidFill>
                <a:srgbClr val="9BBB59"/>
              </a:solidFill>
              <a:prstDash val="dash"/>
            </a:ln>
          </p:spPr>
          <p:txBody>
            <a:bodyPr wrap="square">
              <a:spAutoFit/>
            </a:bodyPr>
            <a:lstStyle>
              <a:defPPr>
                <a:defRPr lang="fr-FR"/>
              </a:defPPr>
              <a:lvl1pPr>
                <a:defRPr sz="1200" b="1"/>
              </a:lvl1pPr>
            </a:lstStyle>
            <a:p>
              <a:pPr algn="ctr">
                <a:defRPr/>
              </a:pPr>
              <a:r>
                <a:rPr lang="fr-FR" sz="1867" kern="0" dirty="0">
                  <a:solidFill>
                    <a:prstClr val="black"/>
                  </a:solidFill>
                  <a:latin typeface="Calibri"/>
                  <a:ea typeface="ＭＳ Ｐゴシック"/>
                  <a:sym typeface="Webdings"/>
                </a:rPr>
                <a:t>Avril 2024</a:t>
              </a:r>
              <a:endParaRPr lang="fr-FR" sz="1867" kern="0" dirty="0">
                <a:solidFill>
                  <a:prstClr val="black"/>
                </a:solidFill>
                <a:latin typeface="Calibri"/>
                <a:ea typeface="ＭＳ Ｐゴシック"/>
              </a:endParaRPr>
            </a:p>
          </p:txBody>
        </p:sp>
        <p:cxnSp>
          <p:nvCxnSpPr>
            <p:cNvPr id="54" name="Connecteur droit 40"/>
            <p:cNvCxnSpPr>
              <a:cxnSpLocks noChangeShapeType="1"/>
            </p:cNvCxnSpPr>
            <p:nvPr/>
          </p:nvCxnSpPr>
          <p:spPr bwMode="auto">
            <a:xfrm>
              <a:off x="2547865" y="749896"/>
              <a:ext cx="511967" cy="0"/>
            </a:xfrm>
            <a:prstGeom prst="line">
              <a:avLst/>
            </a:prstGeom>
            <a:noFill/>
            <a:ln w="9525" algn="ctr">
              <a:solidFill>
                <a:srgbClr val="4A7EBB"/>
              </a:solidFill>
              <a:prstDash val="sysDash"/>
              <a:round/>
              <a:headEnd/>
              <a:tailEnd/>
            </a:ln>
            <a:extLst>
              <a:ext uri="{909E8E84-426E-40DD-AFC4-6F175D3DCCD1}">
                <a14:hiddenFill xmlns:a14="http://schemas.microsoft.com/office/drawing/2010/main">
                  <a:noFill/>
                </a14:hiddenFill>
              </a:ext>
            </a:extLst>
          </p:spPr>
        </p:cxnSp>
        <p:cxnSp>
          <p:nvCxnSpPr>
            <p:cNvPr id="55" name="Connecteur droit 41"/>
            <p:cNvCxnSpPr>
              <a:cxnSpLocks noChangeShapeType="1"/>
            </p:cNvCxnSpPr>
            <p:nvPr/>
          </p:nvCxnSpPr>
          <p:spPr bwMode="auto">
            <a:xfrm>
              <a:off x="2481107" y="1664804"/>
              <a:ext cx="470713" cy="0"/>
            </a:xfrm>
            <a:prstGeom prst="line">
              <a:avLst/>
            </a:prstGeom>
            <a:noFill/>
            <a:ln w="9525" algn="ctr">
              <a:solidFill>
                <a:srgbClr val="4A7EBB"/>
              </a:solidFill>
              <a:prstDash val="sysDash"/>
              <a:round/>
              <a:headEnd/>
              <a:tailEnd/>
            </a:ln>
            <a:extLst>
              <a:ext uri="{909E8E84-426E-40DD-AFC4-6F175D3DCCD1}">
                <a14:hiddenFill xmlns:a14="http://schemas.microsoft.com/office/drawing/2010/main">
                  <a:noFill/>
                </a14:hiddenFill>
              </a:ext>
            </a:extLst>
          </p:spPr>
        </p:cxnSp>
        <p:cxnSp>
          <p:nvCxnSpPr>
            <p:cNvPr id="56" name="Connecteur droit 42"/>
            <p:cNvCxnSpPr>
              <a:cxnSpLocks noChangeShapeType="1"/>
              <a:endCxn id="51" idx="1"/>
            </p:cNvCxnSpPr>
            <p:nvPr/>
          </p:nvCxnSpPr>
          <p:spPr bwMode="auto">
            <a:xfrm>
              <a:off x="2536574" y="2657818"/>
              <a:ext cx="415208" cy="7005"/>
            </a:xfrm>
            <a:prstGeom prst="line">
              <a:avLst/>
            </a:prstGeom>
            <a:noFill/>
            <a:ln w="9525" algn="ctr">
              <a:solidFill>
                <a:srgbClr val="4A7EBB"/>
              </a:solidFill>
              <a:prstDash val="sysDash"/>
              <a:round/>
              <a:headEnd/>
              <a:tailEnd/>
            </a:ln>
            <a:extLst>
              <a:ext uri="{909E8E84-426E-40DD-AFC4-6F175D3DCCD1}">
                <a14:hiddenFill xmlns:a14="http://schemas.microsoft.com/office/drawing/2010/main">
                  <a:noFill/>
                </a14:hiddenFill>
              </a:ext>
            </a:extLst>
          </p:spPr>
        </p:cxnSp>
        <p:cxnSp>
          <p:nvCxnSpPr>
            <p:cNvPr id="57" name="Connecteur droit 43"/>
            <p:cNvCxnSpPr>
              <a:cxnSpLocks noChangeShapeType="1"/>
              <a:endCxn id="52" idx="1"/>
            </p:cNvCxnSpPr>
            <p:nvPr/>
          </p:nvCxnSpPr>
          <p:spPr bwMode="auto">
            <a:xfrm flipV="1">
              <a:off x="2536574" y="3601493"/>
              <a:ext cx="415208" cy="6658"/>
            </a:xfrm>
            <a:prstGeom prst="line">
              <a:avLst/>
            </a:prstGeom>
            <a:noFill/>
            <a:ln w="9525" algn="ctr">
              <a:solidFill>
                <a:srgbClr val="4A7EBB"/>
              </a:solidFill>
              <a:prstDash val="sysDash"/>
              <a:round/>
              <a:headEnd/>
              <a:tailEnd/>
            </a:ln>
            <a:extLst>
              <a:ext uri="{909E8E84-426E-40DD-AFC4-6F175D3DCCD1}">
                <a14:hiddenFill xmlns:a14="http://schemas.microsoft.com/office/drawing/2010/main">
                  <a:noFill/>
                </a14:hiddenFill>
              </a:ext>
            </a:extLst>
          </p:spPr>
        </p:cxnSp>
        <p:cxnSp>
          <p:nvCxnSpPr>
            <p:cNvPr id="58" name="Connecteur droit 44"/>
            <p:cNvCxnSpPr>
              <a:cxnSpLocks noChangeShapeType="1"/>
              <a:stCxn id="44" idx="6"/>
            </p:cNvCxnSpPr>
            <p:nvPr/>
          </p:nvCxnSpPr>
          <p:spPr bwMode="auto">
            <a:xfrm>
              <a:off x="2547865" y="4869160"/>
              <a:ext cx="511967" cy="0"/>
            </a:xfrm>
            <a:prstGeom prst="line">
              <a:avLst/>
            </a:prstGeom>
            <a:noFill/>
            <a:ln w="9525" algn="ctr">
              <a:solidFill>
                <a:srgbClr val="4A7EBB"/>
              </a:solidFill>
              <a:prstDash val="sysDash"/>
              <a:round/>
              <a:headEnd/>
              <a:tailEnd/>
            </a:ln>
            <a:extLst>
              <a:ext uri="{909E8E84-426E-40DD-AFC4-6F175D3DCCD1}">
                <a14:hiddenFill xmlns:a14="http://schemas.microsoft.com/office/drawing/2010/main">
                  <a:noFill/>
                </a14:hiddenFill>
              </a:ext>
            </a:extLst>
          </p:spPr>
        </p:cxnSp>
      </p:grpSp>
      <p:sp>
        <p:nvSpPr>
          <p:cNvPr id="23" name="Rectangle 22"/>
          <p:cNvSpPr/>
          <p:nvPr/>
        </p:nvSpPr>
        <p:spPr>
          <a:xfrm>
            <a:off x="6175747" y="183092"/>
            <a:ext cx="4700390" cy="587853"/>
          </a:xfrm>
          <a:prstGeom prst="rect">
            <a:avLst/>
          </a:prstGeom>
          <a:ln>
            <a:solidFill>
              <a:srgbClr val="0066FF"/>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smtClean="0">
                <a:solidFill>
                  <a:srgbClr val="6699FF"/>
                </a:solidFill>
                <a:latin typeface="Calibri"/>
                <a:ea typeface="Calibri"/>
                <a:cs typeface="Times New Roman"/>
              </a:rPr>
              <a:t>Rappel d</a:t>
            </a:r>
            <a:r>
              <a:rPr lang="fr-FR" sz="2800" b="1" dirty="0" smtClean="0">
                <a:solidFill>
                  <a:srgbClr val="6699FF"/>
                </a:solidFill>
                <a:latin typeface="Calibri"/>
                <a:ea typeface="Calibri"/>
                <a:cs typeface="Times New Roman"/>
              </a:rPr>
              <a:t>es </a:t>
            </a:r>
            <a:r>
              <a:rPr lang="fr-FR" sz="2800" b="1" dirty="0">
                <a:solidFill>
                  <a:srgbClr val="6699FF"/>
                </a:solidFill>
                <a:latin typeface="Calibri"/>
                <a:ea typeface="Calibri"/>
                <a:cs typeface="Times New Roman"/>
              </a:rPr>
              <a:t>étapes du projet IT</a:t>
            </a:r>
          </a:p>
        </p:txBody>
      </p:sp>
    </p:spTree>
    <p:extLst>
      <p:ext uri="{BB962C8B-B14F-4D97-AF65-F5344CB8AC3E}">
        <p14:creationId xmlns:p14="http://schemas.microsoft.com/office/powerpoint/2010/main" val="3908480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Espace réservé du numéro de diapositive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800">
              <a:cs typeface="Arial" panose="020B0604020202020204" pitchFamily="34" charset="0"/>
            </a:endParaRPr>
          </a:p>
        </p:txBody>
      </p:sp>
      <p:sp>
        <p:nvSpPr>
          <p:cNvPr id="5" name="Rectangle 4"/>
          <p:cNvSpPr/>
          <p:nvPr/>
        </p:nvSpPr>
        <p:spPr>
          <a:xfrm>
            <a:off x="4765675" y="620714"/>
            <a:ext cx="4059238" cy="587375"/>
          </a:xfrm>
          <a:prstGeom prst="rect">
            <a:avLst/>
          </a:prstGeom>
          <a:ln>
            <a:solidFill>
              <a:srgbClr val="0066FF"/>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6699FF"/>
                </a:solidFill>
                <a:latin typeface="Calibri"/>
                <a:ea typeface="Calibri"/>
                <a:cs typeface="Times New Roman"/>
              </a:rPr>
              <a:t>Présentation des résultats</a:t>
            </a:r>
          </a:p>
        </p:txBody>
      </p:sp>
      <p:sp>
        <p:nvSpPr>
          <p:cNvPr id="6" name="Rectangle 5"/>
          <p:cNvSpPr/>
          <p:nvPr/>
        </p:nvSpPr>
        <p:spPr>
          <a:xfrm>
            <a:off x="2063751" y="1304926"/>
            <a:ext cx="7993063" cy="3140075"/>
          </a:xfrm>
          <a:prstGeom prst="rect">
            <a:avLst/>
          </a:prstGeom>
        </p:spPr>
        <p:txBody>
          <a:bodyPr>
            <a:spAutoFit/>
          </a:bodyPr>
          <a:lstStyle/>
          <a:p>
            <a:pPr marL="342900" indent="-342900">
              <a:buFont typeface="+mj-lt"/>
              <a:buAutoNum type="arabicPeriod"/>
              <a:defRPr/>
            </a:pPr>
            <a:r>
              <a:rPr lang="fr-FR" dirty="0">
                <a:latin typeface="Arial" charset="0"/>
                <a:cs typeface="Arial" charset="0"/>
              </a:rPr>
              <a:t>Etape diagnostique (6 slides)</a:t>
            </a:r>
          </a:p>
          <a:p>
            <a:pPr marL="342900" indent="-342900">
              <a:buFont typeface="+mj-lt"/>
              <a:buAutoNum type="arabicPeriod"/>
              <a:defRPr/>
            </a:pPr>
            <a:endParaRPr lang="fr-FR" dirty="0">
              <a:latin typeface="Arial" charset="0"/>
              <a:cs typeface="Arial" charset="0"/>
            </a:endParaRPr>
          </a:p>
          <a:p>
            <a:pPr marL="900113" indent="-285750">
              <a:buFont typeface="Arial" panose="020B0604020202020204" pitchFamily="34" charset="0"/>
              <a:buChar char="•"/>
              <a:defRPr/>
            </a:pPr>
            <a:r>
              <a:rPr lang="fr-FR" dirty="0">
                <a:latin typeface="Arial" charset="0"/>
                <a:cs typeface="Arial" charset="0"/>
              </a:rPr>
              <a:t>Culture Sécurité* </a:t>
            </a:r>
          </a:p>
          <a:p>
            <a:pPr marL="900113" indent="-285750">
              <a:buFont typeface="Arial" panose="020B0604020202020204" pitchFamily="34" charset="0"/>
              <a:buChar char="•"/>
              <a:defRPr/>
            </a:pPr>
            <a:endParaRPr lang="fr-FR" dirty="0">
              <a:latin typeface="Arial" charset="0"/>
              <a:cs typeface="Arial" charset="0"/>
            </a:endParaRPr>
          </a:p>
          <a:p>
            <a:pPr marL="900113" indent="-285750">
              <a:buFont typeface="Arial" panose="020B0604020202020204" pitchFamily="34" charset="0"/>
              <a:buChar char="•"/>
              <a:defRPr/>
            </a:pPr>
            <a:r>
              <a:rPr lang="fr-FR" dirty="0">
                <a:latin typeface="Arial" charset="0"/>
                <a:cs typeface="Arial" charset="0"/>
              </a:rPr>
              <a:t>Audit</a:t>
            </a:r>
          </a:p>
          <a:p>
            <a:pPr marL="614363">
              <a:defRPr/>
            </a:pPr>
            <a:endParaRPr lang="fr-FR" dirty="0">
              <a:latin typeface="Arial" charset="0"/>
              <a:cs typeface="Arial" charset="0"/>
            </a:endParaRPr>
          </a:p>
          <a:p>
            <a:pPr marL="900113" indent="-285750">
              <a:buFont typeface="Arial" panose="020B0604020202020204" pitchFamily="34" charset="0"/>
              <a:buChar char="•"/>
              <a:defRPr/>
            </a:pPr>
            <a:r>
              <a:rPr lang="fr-FR" dirty="0">
                <a:latin typeface="Arial" charset="0"/>
                <a:cs typeface="Arial" charset="0"/>
              </a:rPr>
              <a:t>Fonctionnement de l’équipe </a:t>
            </a:r>
          </a:p>
          <a:p>
            <a:pPr marL="342900" indent="-342900">
              <a:buFont typeface="+mj-lt"/>
              <a:buAutoNum type="arabicPeriod"/>
              <a:defRPr/>
            </a:pPr>
            <a:endParaRPr lang="fr-FR" dirty="0">
              <a:latin typeface="Arial" charset="0"/>
              <a:cs typeface="Arial" charset="0"/>
            </a:endParaRPr>
          </a:p>
          <a:p>
            <a:pPr marL="342900" indent="-342900">
              <a:buFont typeface="+mj-lt"/>
              <a:buAutoNum type="arabicPeriod" startAt="3"/>
              <a:defRPr/>
            </a:pPr>
            <a:r>
              <a:rPr lang="fr-FR" dirty="0">
                <a:latin typeface="Arial" charset="0"/>
                <a:cs typeface="Arial" charset="0"/>
              </a:rPr>
              <a:t>Vers la mise en œuvre des actions (1 slide)</a:t>
            </a:r>
          </a:p>
          <a:p>
            <a:pPr marL="342900" indent="-342900">
              <a:buFont typeface="+mj-lt"/>
              <a:buAutoNum type="arabicPeriod" startAt="3"/>
              <a:defRPr/>
            </a:pPr>
            <a:endParaRPr lang="fr-FR" dirty="0">
              <a:latin typeface="Arial" charset="0"/>
              <a:cs typeface="Arial" charset="0"/>
            </a:endParaRPr>
          </a:p>
          <a:p>
            <a:pPr marL="342900" indent="-342900">
              <a:buFont typeface="+mj-lt"/>
              <a:buAutoNum type="arabicPeriod" startAt="3"/>
              <a:defRPr/>
            </a:pPr>
            <a:r>
              <a:rPr lang="fr-FR" dirty="0">
                <a:latin typeface="Arial" charset="0"/>
                <a:cs typeface="Arial" charset="0"/>
              </a:rPr>
              <a:t>Conclusion (1 slide)</a:t>
            </a:r>
          </a:p>
        </p:txBody>
      </p:sp>
      <p:sp>
        <p:nvSpPr>
          <p:cNvPr id="7" name="ZoneTexte 6"/>
          <p:cNvSpPr txBox="1"/>
          <p:nvPr/>
        </p:nvSpPr>
        <p:spPr>
          <a:xfrm>
            <a:off x="2063751" y="5445125"/>
            <a:ext cx="3311525" cy="369888"/>
          </a:xfrm>
          <a:prstGeom prst="rect">
            <a:avLst/>
          </a:prstGeom>
          <a:noFill/>
        </p:spPr>
        <p:txBody>
          <a:bodyPr>
            <a:spAutoFit/>
          </a:bodyPr>
          <a:lstStyle/>
          <a:p>
            <a:pPr>
              <a:defRPr/>
            </a:pPr>
            <a:r>
              <a:rPr lang="fr-FR" dirty="0">
                <a:solidFill>
                  <a:schemeClr val="bg1">
                    <a:lumMod val="50000"/>
                  </a:schemeClr>
                </a:solidFill>
                <a:latin typeface="Arial" charset="0"/>
                <a:cs typeface="Arial" charset="0"/>
              </a:rPr>
              <a:t>*si réalisée</a:t>
            </a:r>
          </a:p>
        </p:txBody>
      </p:sp>
    </p:spTree>
    <p:extLst>
      <p:ext uri="{BB962C8B-B14F-4D97-AF65-F5344CB8AC3E}">
        <p14:creationId xmlns:p14="http://schemas.microsoft.com/office/powerpoint/2010/main" val="249030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95550" y="3068639"/>
            <a:ext cx="7772400" cy="1362075"/>
          </a:xfrm>
        </p:spPr>
        <p:txBody>
          <a:bodyPr>
            <a:normAutofit fontScale="90000"/>
          </a:bodyPr>
          <a:lstStyle/>
          <a:p>
            <a:pPr algn="r">
              <a:defRPr/>
            </a:pPr>
            <a:r>
              <a:rPr lang="fr-FR" dirty="0" smtClean="0"/>
              <a:t>Les résultats de la phase de diagnostic</a:t>
            </a:r>
            <a:endParaRPr lang="fr-FR" dirty="0"/>
          </a:p>
        </p:txBody>
      </p:sp>
      <p:sp>
        <p:nvSpPr>
          <p:cNvPr id="22531" name="Espace réservé du numéro de diapositive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D4CD78E2-5CC6-4C1D-AC49-386D88D7FEA3}" type="slidenum">
              <a:rPr lang="fr-FR" altLang="fr-FR" sz="1800"/>
              <a:pPr eaLnBrk="1" hangingPunct="1">
                <a:spcBef>
                  <a:spcPct val="0"/>
                </a:spcBef>
                <a:buFontTx/>
                <a:buNone/>
              </a:pPr>
              <a:t>6</a:t>
            </a:fld>
            <a:endParaRPr lang="fr-FR" altLang="fr-FR" sz="1800"/>
          </a:p>
        </p:txBody>
      </p:sp>
    </p:spTree>
    <p:extLst>
      <p:ext uri="{BB962C8B-B14F-4D97-AF65-F5344CB8AC3E}">
        <p14:creationId xmlns:p14="http://schemas.microsoft.com/office/powerpoint/2010/main" val="4063543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40264" y="620714"/>
            <a:ext cx="4308475" cy="587375"/>
          </a:xfrm>
          <a:prstGeom prst="rect">
            <a:avLst/>
          </a:prstGeom>
          <a:ln>
            <a:solidFill>
              <a:srgbClr val="7030A0"/>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7030A0"/>
                </a:solidFill>
                <a:latin typeface="Calibri"/>
                <a:ea typeface="Calibri"/>
                <a:cs typeface="Times New Roman"/>
              </a:rPr>
              <a:t>Enquête culture sécurité (1)</a:t>
            </a:r>
            <a:endParaRPr lang="fr-FR" sz="2800" dirty="0">
              <a:solidFill>
                <a:srgbClr val="7030A0"/>
              </a:solidFill>
              <a:latin typeface="Calibri"/>
              <a:ea typeface="Calibri"/>
              <a:cs typeface="Times New Roman"/>
            </a:endParaRPr>
          </a:p>
        </p:txBody>
      </p:sp>
      <p:sp>
        <p:nvSpPr>
          <p:cNvPr id="23555" name="Rectangle 6"/>
          <p:cNvSpPr>
            <a:spLocks noChangeArrowheads="1"/>
          </p:cNvSpPr>
          <p:nvPr/>
        </p:nvSpPr>
        <p:spPr bwMode="auto">
          <a:xfrm>
            <a:off x="5810251" y="5897564"/>
            <a:ext cx="1006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1800" i="1">
                <a:solidFill>
                  <a:srgbClr val="808080"/>
                </a:solidFill>
              </a:rPr>
              <a:t>(1 slide)</a:t>
            </a:r>
          </a:p>
        </p:txBody>
      </p:sp>
      <p:sp>
        <p:nvSpPr>
          <p:cNvPr id="2" name="Bulle ronde 1"/>
          <p:cNvSpPr/>
          <p:nvPr/>
        </p:nvSpPr>
        <p:spPr>
          <a:xfrm>
            <a:off x="3432176" y="1700214"/>
            <a:ext cx="1584325" cy="1089025"/>
          </a:xfrm>
          <a:prstGeom prst="wedgeEllipseCallout">
            <a:avLst>
              <a:gd name="adj1" fmla="val 52811"/>
              <a:gd name="adj2" fmla="val 48016"/>
            </a:avLst>
          </a:prstGeom>
          <a:solidFill>
            <a:srgbClr val="CCCC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600" b="1" dirty="0">
                <a:solidFill>
                  <a:schemeClr val="tx1"/>
                </a:solidFill>
                <a:latin typeface="Calibri" panose="020F0502020204030204" pitchFamily="34" charset="0"/>
              </a:rPr>
              <a:t>Taux de retour </a:t>
            </a:r>
          </a:p>
          <a:p>
            <a:pPr algn="ctr">
              <a:defRPr/>
            </a:pPr>
            <a:r>
              <a:rPr lang="fr-FR" sz="1600" b="1" dirty="0">
                <a:solidFill>
                  <a:schemeClr val="tx1"/>
                </a:solidFill>
                <a:latin typeface="Calibri" panose="020F0502020204030204" pitchFamily="34" charset="0"/>
              </a:rPr>
              <a:t>-- %</a:t>
            </a:r>
          </a:p>
        </p:txBody>
      </p:sp>
      <p:pic>
        <p:nvPicPr>
          <p:cNvPr id="2355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7438" y="1700214"/>
            <a:ext cx="3200400" cy="265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58" name="ZoneTexte 7"/>
          <p:cNvSpPr txBox="1">
            <a:spLocks noChangeArrowheads="1"/>
          </p:cNvSpPr>
          <p:nvPr/>
        </p:nvSpPr>
        <p:spPr bwMode="auto">
          <a:xfrm rot="20611899">
            <a:off x="6315075" y="2830513"/>
            <a:ext cx="3168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68288" eaLnBrk="0" hangingPunct="0">
              <a:spcBef>
                <a:spcPct val="20000"/>
              </a:spcBef>
              <a:buChar char="•"/>
              <a:defRPr sz="3200">
                <a:solidFill>
                  <a:schemeClr val="tx1"/>
                </a:solidFill>
                <a:latin typeface="Arial" panose="020B0604020202020204" pitchFamily="34" charset="0"/>
              </a:defRPr>
            </a:lvl1pPr>
            <a:lvl2pPr marL="742950" indent="-285750" defTabSz="268288" eaLnBrk="0" hangingPunct="0">
              <a:spcBef>
                <a:spcPct val="20000"/>
              </a:spcBef>
              <a:buChar char="–"/>
              <a:defRPr sz="2800">
                <a:solidFill>
                  <a:schemeClr val="tx1"/>
                </a:solidFill>
                <a:latin typeface="Arial" panose="020B0604020202020204" pitchFamily="34" charset="0"/>
              </a:defRPr>
            </a:lvl2pPr>
            <a:lvl3pPr marL="1143000" indent="-228600" defTabSz="268288" eaLnBrk="0" hangingPunct="0">
              <a:spcBef>
                <a:spcPct val="20000"/>
              </a:spcBef>
              <a:buChar char="•"/>
              <a:defRPr sz="2400">
                <a:solidFill>
                  <a:schemeClr val="tx1"/>
                </a:solidFill>
                <a:latin typeface="Arial" panose="020B0604020202020204" pitchFamily="34" charset="0"/>
              </a:defRPr>
            </a:lvl3pPr>
            <a:lvl4pPr marL="1600200" indent="-228600" defTabSz="268288" eaLnBrk="0" hangingPunct="0">
              <a:spcBef>
                <a:spcPct val="20000"/>
              </a:spcBef>
              <a:buChar char="–"/>
              <a:defRPr sz="2000">
                <a:solidFill>
                  <a:schemeClr val="tx1"/>
                </a:solidFill>
                <a:latin typeface="Arial" panose="020B0604020202020204" pitchFamily="34" charset="0"/>
              </a:defRPr>
            </a:lvl4pPr>
            <a:lvl5pPr marL="2057400" indent="-228600" defTabSz="268288" eaLnBrk="0" hangingPunct="0">
              <a:spcBef>
                <a:spcPct val="20000"/>
              </a:spcBef>
              <a:buChar char="»"/>
              <a:defRPr sz="2000">
                <a:solidFill>
                  <a:schemeClr val="tx1"/>
                </a:solidFill>
                <a:latin typeface="Arial" panose="020B0604020202020204" pitchFamily="34" charset="0"/>
              </a:defRPr>
            </a:lvl5pPr>
            <a:lvl6pPr marL="25146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1800" i="1"/>
              <a:t>Insérez votre graphique</a:t>
            </a:r>
          </a:p>
        </p:txBody>
      </p:sp>
      <p:sp>
        <p:nvSpPr>
          <p:cNvPr id="12" name="Rectangle 11"/>
          <p:cNvSpPr/>
          <p:nvPr/>
        </p:nvSpPr>
        <p:spPr>
          <a:xfrm>
            <a:off x="4748213" y="4414838"/>
            <a:ext cx="5543550" cy="2032000"/>
          </a:xfrm>
          <a:prstGeom prst="rect">
            <a:avLst/>
          </a:prstGeom>
        </p:spPr>
        <p:txBody>
          <a:bodyPr>
            <a:spAutoFit/>
          </a:bodyPr>
          <a:lstStyle/>
          <a:p>
            <a:pPr algn="just">
              <a:defRPr/>
            </a:pPr>
            <a:endParaRPr lang="fr-FR" i="1" dirty="0">
              <a:solidFill>
                <a:srgbClr val="808080"/>
              </a:solidFill>
              <a:latin typeface="Arial" charset="0"/>
              <a:cs typeface="Arial" charset="0"/>
            </a:endParaRPr>
          </a:p>
          <a:p>
            <a:pPr marL="285750" indent="-285750" algn="just">
              <a:buFont typeface="Arial" panose="020B0604020202020204" pitchFamily="34" charset="0"/>
              <a:buChar char="•"/>
              <a:defRPr/>
            </a:pPr>
            <a:r>
              <a:rPr lang="fr-FR" i="1" dirty="0">
                <a:solidFill>
                  <a:srgbClr val="808080"/>
                </a:solidFill>
                <a:latin typeface="Arial" charset="0"/>
                <a:cs typeface="Arial" charset="0"/>
              </a:rPr>
              <a:t>Indiquez ici les principaux constats</a:t>
            </a:r>
          </a:p>
          <a:p>
            <a:pPr marL="285750" indent="-285750" algn="just">
              <a:buFont typeface="Arial" panose="020B0604020202020204" pitchFamily="34" charset="0"/>
              <a:buChar char="•"/>
              <a:defRPr/>
            </a:pPr>
            <a:r>
              <a:rPr lang="fr-FR" i="1" dirty="0">
                <a:solidFill>
                  <a:srgbClr val="808080"/>
                </a:solidFill>
                <a:latin typeface="Arial" charset="0"/>
                <a:cs typeface="Arial" charset="0"/>
              </a:rPr>
              <a:t> </a:t>
            </a:r>
          </a:p>
          <a:p>
            <a:pPr marL="285750" indent="-285750" algn="just">
              <a:buFont typeface="Arial" panose="020B0604020202020204" pitchFamily="34" charset="0"/>
              <a:buChar char="•"/>
              <a:defRPr/>
            </a:pPr>
            <a:r>
              <a:rPr lang="fr-FR" i="1" dirty="0">
                <a:solidFill>
                  <a:srgbClr val="808080"/>
                </a:solidFill>
                <a:latin typeface="Arial" charset="0"/>
                <a:cs typeface="Arial" charset="0"/>
              </a:rPr>
              <a:t> </a:t>
            </a:r>
          </a:p>
          <a:p>
            <a:pPr marL="285750" indent="-285750" algn="just">
              <a:buFont typeface="Arial" panose="020B0604020202020204" pitchFamily="34" charset="0"/>
              <a:buChar char="•"/>
              <a:defRPr/>
            </a:pPr>
            <a:r>
              <a:rPr lang="fr-FR" i="1" dirty="0">
                <a:solidFill>
                  <a:srgbClr val="808080"/>
                </a:solidFill>
                <a:latin typeface="Arial" charset="0"/>
                <a:cs typeface="Arial" charset="0"/>
              </a:rPr>
              <a:t> </a:t>
            </a:r>
          </a:p>
          <a:p>
            <a:pPr algn="just">
              <a:defRPr/>
            </a:pPr>
            <a:endParaRPr lang="fr-FR" i="1" dirty="0">
              <a:solidFill>
                <a:srgbClr val="808080"/>
              </a:solidFill>
              <a:latin typeface="Arial" charset="0"/>
              <a:cs typeface="Arial" charset="0"/>
            </a:endParaRPr>
          </a:p>
          <a:p>
            <a:pPr algn="just">
              <a:defRPr/>
            </a:pPr>
            <a:endParaRPr lang="fr-FR" i="1" dirty="0">
              <a:solidFill>
                <a:srgbClr val="808080"/>
              </a:solidFill>
              <a:latin typeface="Arial" charset="0"/>
              <a:cs typeface="Arial" charset="0"/>
            </a:endParaRPr>
          </a:p>
        </p:txBody>
      </p:sp>
      <p:sp>
        <p:nvSpPr>
          <p:cNvPr id="23560" name="Espace réservé du numéro de diapositive 5"/>
          <p:cNvSpPr>
            <a:spLocks noGrp="1"/>
          </p:cNvSpPr>
          <p:nvPr>
            <p:ph type="sldNum" sz="quarter" idx="12"/>
          </p:nvPr>
        </p:nvSpPr>
        <p:spPr bwMode="auto">
          <a:xfrm>
            <a:off x="85344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7BFFD933-AA2B-47B1-ADAE-0ACB9B1B6616}" type="slidenum">
              <a:rPr lang="fr-FR" altLang="fr-FR" sz="1800">
                <a:cs typeface="Arial" panose="020B0604020202020204" pitchFamily="34" charset="0"/>
              </a:rPr>
              <a:pPr eaLnBrk="1" hangingPunct="1">
                <a:spcBef>
                  <a:spcPct val="0"/>
                </a:spcBef>
                <a:buFontTx/>
                <a:buNone/>
              </a:pPr>
              <a:t>7</a:t>
            </a:fld>
            <a:endParaRPr lang="fr-FR" altLang="fr-FR" sz="1800">
              <a:cs typeface="Arial" panose="020B0604020202020204" pitchFamily="34" charset="0"/>
            </a:endParaRPr>
          </a:p>
        </p:txBody>
      </p:sp>
    </p:spTree>
    <p:extLst>
      <p:ext uri="{BB962C8B-B14F-4D97-AF65-F5344CB8AC3E}">
        <p14:creationId xmlns:p14="http://schemas.microsoft.com/office/powerpoint/2010/main" val="2959029135"/>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Espace réservé du numéro de diapositive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800">
              <a:cs typeface="Arial" panose="020B0604020202020204" pitchFamily="34" charset="0"/>
            </a:endParaRPr>
          </a:p>
        </p:txBody>
      </p:sp>
      <p:pic>
        <p:nvPicPr>
          <p:cNvPr id="2457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6538" y="1797051"/>
            <a:ext cx="3524251" cy="160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2039" y="1730376"/>
            <a:ext cx="3381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1"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12125" y="1628775"/>
            <a:ext cx="2381250" cy="3238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2"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3389" y="4321175"/>
            <a:ext cx="3952875" cy="1962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4302125" y="620714"/>
            <a:ext cx="4984750" cy="587375"/>
          </a:xfrm>
          <a:prstGeom prst="rect">
            <a:avLst/>
          </a:prstGeom>
          <a:ln>
            <a:solidFill>
              <a:srgbClr val="7030A0"/>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7030A0"/>
                </a:solidFill>
                <a:latin typeface="Calibri"/>
                <a:ea typeface="Calibri"/>
                <a:cs typeface="Times New Roman"/>
              </a:rPr>
              <a:t>Grille d’observation de l’audit(1)</a:t>
            </a:r>
            <a:endParaRPr lang="fr-FR" sz="2800" dirty="0">
              <a:solidFill>
                <a:srgbClr val="7030A0"/>
              </a:solidFill>
              <a:latin typeface="Calibri"/>
              <a:ea typeface="Calibri"/>
              <a:cs typeface="Times New Roman"/>
            </a:endParaRPr>
          </a:p>
        </p:txBody>
      </p:sp>
      <p:sp>
        <p:nvSpPr>
          <p:cNvPr id="24584" name="ZoneTexte 7"/>
          <p:cNvSpPr txBox="1">
            <a:spLocks noChangeArrowheads="1"/>
          </p:cNvSpPr>
          <p:nvPr/>
        </p:nvSpPr>
        <p:spPr bwMode="auto">
          <a:xfrm rot="20611899">
            <a:off x="3284538" y="3267076"/>
            <a:ext cx="64325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68288" eaLnBrk="0" hangingPunct="0">
              <a:spcBef>
                <a:spcPct val="20000"/>
              </a:spcBef>
              <a:buChar char="•"/>
              <a:defRPr sz="3200">
                <a:solidFill>
                  <a:schemeClr val="tx1"/>
                </a:solidFill>
                <a:latin typeface="Arial" panose="020B0604020202020204" pitchFamily="34" charset="0"/>
              </a:defRPr>
            </a:lvl1pPr>
            <a:lvl2pPr marL="742950" indent="-285750" defTabSz="268288" eaLnBrk="0" hangingPunct="0">
              <a:spcBef>
                <a:spcPct val="20000"/>
              </a:spcBef>
              <a:buChar char="–"/>
              <a:defRPr sz="2800">
                <a:solidFill>
                  <a:schemeClr val="tx1"/>
                </a:solidFill>
                <a:latin typeface="Arial" panose="020B0604020202020204" pitchFamily="34" charset="0"/>
              </a:defRPr>
            </a:lvl2pPr>
            <a:lvl3pPr marL="1143000" indent="-228600" defTabSz="268288" eaLnBrk="0" hangingPunct="0">
              <a:spcBef>
                <a:spcPct val="20000"/>
              </a:spcBef>
              <a:buChar char="•"/>
              <a:defRPr sz="2400">
                <a:solidFill>
                  <a:schemeClr val="tx1"/>
                </a:solidFill>
                <a:latin typeface="Arial" panose="020B0604020202020204" pitchFamily="34" charset="0"/>
              </a:defRPr>
            </a:lvl3pPr>
            <a:lvl4pPr marL="1600200" indent="-228600" defTabSz="268288" eaLnBrk="0" hangingPunct="0">
              <a:spcBef>
                <a:spcPct val="20000"/>
              </a:spcBef>
              <a:buChar char="–"/>
              <a:defRPr sz="2000">
                <a:solidFill>
                  <a:schemeClr val="tx1"/>
                </a:solidFill>
                <a:latin typeface="Arial" panose="020B0604020202020204" pitchFamily="34" charset="0"/>
              </a:defRPr>
            </a:lvl4pPr>
            <a:lvl5pPr marL="2057400" indent="-228600" defTabSz="268288" eaLnBrk="0" hangingPunct="0">
              <a:spcBef>
                <a:spcPct val="20000"/>
              </a:spcBef>
              <a:buChar char="»"/>
              <a:defRPr sz="2000">
                <a:solidFill>
                  <a:schemeClr val="tx1"/>
                </a:solidFill>
                <a:latin typeface="Arial" panose="020B0604020202020204" pitchFamily="34" charset="0"/>
              </a:defRPr>
            </a:lvl5pPr>
            <a:lvl6pPr marL="25146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2400" i="1"/>
              <a:t>Insérez votre résultat</a:t>
            </a:r>
          </a:p>
        </p:txBody>
      </p:sp>
      <p:sp>
        <p:nvSpPr>
          <p:cNvPr id="11" name="Bulle ronde 10"/>
          <p:cNvSpPr/>
          <p:nvPr/>
        </p:nvSpPr>
        <p:spPr>
          <a:xfrm>
            <a:off x="2736850" y="642939"/>
            <a:ext cx="1887538" cy="1087437"/>
          </a:xfrm>
          <a:prstGeom prst="wedgeEllipseCallout">
            <a:avLst>
              <a:gd name="adj1" fmla="val 52811"/>
              <a:gd name="adj2" fmla="val 48016"/>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1600" b="1" dirty="0">
                <a:solidFill>
                  <a:schemeClr val="tx1"/>
                </a:solidFill>
                <a:latin typeface="Calibri" panose="020F0502020204030204" pitchFamily="34" charset="0"/>
              </a:rPr>
              <a:t>Nombre total d’IT</a:t>
            </a:r>
          </a:p>
          <a:p>
            <a:pPr algn="ctr">
              <a:defRPr/>
            </a:pPr>
            <a:r>
              <a:rPr lang="fr-FR" sz="1600" b="1" dirty="0">
                <a:solidFill>
                  <a:schemeClr val="tx1"/>
                </a:solidFill>
                <a:latin typeface="Calibri" panose="020F0502020204030204" pitchFamily="34" charset="0"/>
              </a:rPr>
              <a:t>--</a:t>
            </a:r>
          </a:p>
        </p:txBody>
      </p:sp>
    </p:spTree>
    <p:extLst>
      <p:ext uri="{BB962C8B-B14F-4D97-AF65-F5344CB8AC3E}">
        <p14:creationId xmlns:p14="http://schemas.microsoft.com/office/powerpoint/2010/main" val="162208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ce réservé du numéro de diapositive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800">
              <a:cs typeface="Arial" panose="020B0604020202020204" pitchFamily="34" charset="0"/>
            </a:endParaRPr>
          </a:p>
        </p:txBody>
      </p:sp>
      <p:sp>
        <p:nvSpPr>
          <p:cNvPr id="10" name="Rectangle 9"/>
          <p:cNvSpPr/>
          <p:nvPr/>
        </p:nvSpPr>
        <p:spPr>
          <a:xfrm>
            <a:off x="4302125" y="620714"/>
            <a:ext cx="4984750" cy="587375"/>
          </a:xfrm>
          <a:prstGeom prst="rect">
            <a:avLst/>
          </a:prstGeom>
          <a:ln>
            <a:solidFill>
              <a:srgbClr val="7030A0"/>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7030A0"/>
                </a:solidFill>
                <a:latin typeface="Calibri"/>
                <a:ea typeface="Calibri"/>
                <a:cs typeface="Times New Roman"/>
              </a:rPr>
              <a:t>Grille d’observation de l’audit(2)</a:t>
            </a:r>
            <a:endParaRPr lang="fr-FR" sz="2800" dirty="0">
              <a:solidFill>
                <a:srgbClr val="7030A0"/>
              </a:solidFill>
              <a:latin typeface="Calibri"/>
              <a:ea typeface="Calibri"/>
              <a:cs typeface="Times New Roman"/>
            </a:endParaRPr>
          </a:p>
        </p:txBody>
      </p:sp>
      <p:pic>
        <p:nvPicPr>
          <p:cNvPr id="2560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2314" y="1341438"/>
            <a:ext cx="6696075" cy="226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605" name="ZoneTexte 7"/>
          <p:cNvSpPr txBox="1">
            <a:spLocks noChangeArrowheads="1"/>
          </p:cNvSpPr>
          <p:nvPr/>
        </p:nvSpPr>
        <p:spPr bwMode="auto">
          <a:xfrm rot="20611899">
            <a:off x="3284538" y="3267076"/>
            <a:ext cx="64325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68288" eaLnBrk="0" hangingPunct="0">
              <a:spcBef>
                <a:spcPct val="20000"/>
              </a:spcBef>
              <a:buChar char="•"/>
              <a:defRPr sz="3200">
                <a:solidFill>
                  <a:schemeClr val="tx1"/>
                </a:solidFill>
                <a:latin typeface="Arial" panose="020B0604020202020204" pitchFamily="34" charset="0"/>
              </a:defRPr>
            </a:lvl1pPr>
            <a:lvl2pPr marL="742950" indent="-285750" defTabSz="268288" eaLnBrk="0" hangingPunct="0">
              <a:spcBef>
                <a:spcPct val="20000"/>
              </a:spcBef>
              <a:buChar char="–"/>
              <a:defRPr sz="2800">
                <a:solidFill>
                  <a:schemeClr val="tx1"/>
                </a:solidFill>
                <a:latin typeface="Arial" panose="020B0604020202020204" pitchFamily="34" charset="0"/>
              </a:defRPr>
            </a:lvl2pPr>
            <a:lvl3pPr marL="1143000" indent="-228600" defTabSz="268288" eaLnBrk="0" hangingPunct="0">
              <a:spcBef>
                <a:spcPct val="20000"/>
              </a:spcBef>
              <a:buChar char="•"/>
              <a:defRPr sz="2400">
                <a:solidFill>
                  <a:schemeClr val="tx1"/>
                </a:solidFill>
                <a:latin typeface="Arial" panose="020B0604020202020204" pitchFamily="34" charset="0"/>
              </a:defRPr>
            </a:lvl3pPr>
            <a:lvl4pPr marL="1600200" indent="-228600" defTabSz="268288" eaLnBrk="0" hangingPunct="0">
              <a:spcBef>
                <a:spcPct val="20000"/>
              </a:spcBef>
              <a:buChar char="–"/>
              <a:defRPr sz="2000">
                <a:solidFill>
                  <a:schemeClr val="tx1"/>
                </a:solidFill>
                <a:latin typeface="Arial" panose="020B0604020202020204" pitchFamily="34" charset="0"/>
              </a:defRPr>
            </a:lvl4pPr>
            <a:lvl5pPr marL="2057400" indent="-228600" defTabSz="268288" eaLnBrk="0" hangingPunct="0">
              <a:spcBef>
                <a:spcPct val="20000"/>
              </a:spcBef>
              <a:buChar char="»"/>
              <a:defRPr sz="2000">
                <a:solidFill>
                  <a:schemeClr val="tx1"/>
                </a:solidFill>
                <a:latin typeface="Arial" panose="020B0604020202020204" pitchFamily="34" charset="0"/>
              </a:defRPr>
            </a:lvl5pPr>
            <a:lvl6pPr marL="25146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2400" i="1"/>
              <a:t>Insérez votre résultat</a:t>
            </a:r>
          </a:p>
        </p:txBody>
      </p:sp>
      <p:pic>
        <p:nvPicPr>
          <p:cNvPr id="2560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851" y="4286250"/>
            <a:ext cx="7515225"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15011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302125" y="620714"/>
            <a:ext cx="4984750" cy="587375"/>
          </a:xfrm>
          <a:prstGeom prst="rect">
            <a:avLst/>
          </a:prstGeom>
          <a:ln>
            <a:solidFill>
              <a:srgbClr val="7030A0"/>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7030A0"/>
                </a:solidFill>
                <a:latin typeface="Calibri"/>
                <a:ea typeface="Calibri"/>
                <a:cs typeface="Times New Roman"/>
              </a:rPr>
              <a:t>Grille d’observation de l’audit(3)</a:t>
            </a:r>
            <a:endParaRPr lang="fr-FR" sz="2800" dirty="0">
              <a:solidFill>
                <a:srgbClr val="7030A0"/>
              </a:solidFill>
              <a:latin typeface="Calibri"/>
              <a:ea typeface="Calibri"/>
              <a:cs typeface="Times New Roman"/>
            </a:endParaRPr>
          </a:p>
        </p:txBody>
      </p:sp>
      <p:pic>
        <p:nvPicPr>
          <p:cNvPr id="2662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413" y="1344613"/>
            <a:ext cx="6896100" cy="2038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8" name="ZoneTexte 7"/>
          <p:cNvSpPr txBox="1">
            <a:spLocks noChangeArrowheads="1"/>
          </p:cNvSpPr>
          <p:nvPr/>
        </p:nvSpPr>
        <p:spPr bwMode="auto">
          <a:xfrm rot="20611899">
            <a:off x="3284538" y="3267076"/>
            <a:ext cx="64325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68288" eaLnBrk="0" hangingPunct="0">
              <a:spcBef>
                <a:spcPct val="20000"/>
              </a:spcBef>
              <a:buChar char="•"/>
              <a:defRPr sz="3200">
                <a:solidFill>
                  <a:schemeClr val="tx1"/>
                </a:solidFill>
                <a:latin typeface="Arial" panose="020B0604020202020204" pitchFamily="34" charset="0"/>
              </a:defRPr>
            </a:lvl1pPr>
            <a:lvl2pPr marL="742950" indent="-285750" defTabSz="268288" eaLnBrk="0" hangingPunct="0">
              <a:spcBef>
                <a:spcPct val="20000"/>
              </a:spcBef>
              <a:buChar char="–"/>
              <a:defRPr sz="2800">
                <a:solidFill>
                  <a:schemeClr val="tx1"/>
                </a:solidFill>
                <a:latin typeface="Arial" panose="020B0604020202020204" pitchFamily="34" charset="0"/>
              </a:defRPr>
            </a:lvl2pPr>
            <a:lvl3pPr marL="1143000" indent="-228600" defTabSz="268288" eaLnBrk="0" hangingPunct="0">
              <a:spcBef>
                <a:spcPct val="20000"/>
              </a:spcBef>
              <a:buChar char="•"/>
              <a:defRPr sz="2400">
                <a:solidFill>
                  <a:schemeClr val="tx1"/>
                </a:solidFill>
                <a:latin typeface="Arial" panose="020B0604020202020204" pitchFamily="34" charset="0"/>
              </a:defRPr>
            </a:lvl3pPr>
            <a:lvl4pPr marL="1600200" indent="-228600" defTabSz="268288" eaLnBrk="0" hangingPunct="0">
              <a:spcBef>
                <a:spcPct val="20000"/>
              </a:spcBef>
              <a:buChar char="–"/>
              <a:defRPr sz="2000">
                <a:solidFill>
                  <a:schemeClr val="tx1"/>
                </a:solidFill>
                <a:latin typeface="Arial" panose="020B0604020202020204" pitchFamily="34" charset="0"/>
              </a:defRPr>
            </a:lvl4pPr>
            <a:lvl5pPr marL="2057400" indent="-228600" defTabSz="268288" eaLnBrk="0" hangingPunct="0">
              <a:spcBef>
                <a:spcPct val="20000"/>
              </a:spcBef>
              <a:buChar char="»"/>
              <a:defRPr sz="2000">
                <a:solidFill>
                  <a:schemeClr val="tx1"/>
                </a:solidFill>
                <a:latin typeface="Arial" panose="020B0604020202020204" pitchFamily="34" charset="0"/>
              </a:defRPr>
            </a:lvl5pPr>
            <a:lvl6pPr marL="25146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2400" i="1"/>
              <a:t>Insérez votre résultat</a:t>
            </a:r>
          </a:p>
        </p:txBody>
      </p:sp>
    </p:spTree>
    <p:extLst>
      <p:ext uri="{BB962C8B-B14F-4D97-AF65-F5344CB8AC3E}">
        <p14:creationId xmlns:p14="http://schemas.microsoft.com/office/powerpoint/2010/main" val="3541530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u numéro de diapositive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800">
              <a:cs typeface="Arial" panose="020B0604020202020204" pitchFamily="34" charset="0"/>
            </a:endParaRPr>
          </a:p>
        </p:txBody>
      </p:sp>
      <p:graphicFrame>
        <p:nvGraphicFramePr>
          <p:cNvPr id="7" name="Tableau 6"/>
          <p:cNvGraphicFramePr>
            <a:graphicFrameLocks noGrp="1"/>
          </p:cNvGraphicFramePr>
          <p:nvPr/>
        </p:nvGraphicFramePr>
        <p:xfrm>
          <a:off x="3255964" y="1531939"/>
          <a:ext cx="5680075" cy="4662490"/>
        </p:xfrm>
        <a:graphic>
          <a:graphicData uri="http://schemas.openxmlformats.org/drawingml/2006/table">
            <a:tbl>
              <a:tblPr firstRow="1" firstCol="1" bandRow="1"/>
              <a:tblGrid>
                <a:gridCol w="5680075">
                  <a:extLst>
                    <a:ext uri="{9D8B030D-6E8A-4147-A177-3AD203B41FA5}">
                      <a16:colId xmlns:a16="http://schemas.microsoft.com/office/drawing/2014/main" val="20000"/>
                    </a:ext>
                  </a:extLst>
                </a:gridCol>
              </a:tblGrid>
              <a:tr h="245394">
                <a:tc>
                  <a:txBody>
                    <a:bodyPr/>
                    <a:lstStyle/>
                    <a:p>
                      <a:pPr algn="ctr">
                        <a:lnSpc>
                          <a:spcPct val="115000"/>
                        </a:lnSpc>
                        <a:spcAft>
                          <a:spcPts val="0"/>
                        </a:spcAft>
                        <a:tabLst>
                          <a:tab pos="1247775" algn="l"/>
                        </a:tabLst>
                      </a:pPr>
                      <a:r>
                        <a:rPr lang="fr-FR" sz="1400" b="1">
                          <a:effectLst/>
                          <a:latin typeface="Calibri"/>
                          <a:ea typeface="Calibri"/>
                          <a:cs typeface="Times New Roman"/>
                        </a:rPr>
                        <a:t>Votre ressenti</a:t>
                      </a:r>
                      <a:endParaRPr lang="fr-FR" sz="1100">
                        <a:effectLst/>
                        <a:latin typeface="Calibri"/>
                        <a:ea typeface="Calibri"/>
                        <a:cs typeface="Times New Roman"/>
                      </a:endParaRPr>
                    </a:p>
                  </a:txBody>
                  <a:tcPr marL="66592" marR="6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F81BD"/>
                    </a:solidFill>
                  </a:tcPr>
                </a:tc>
                <a:extLst>
                  <a:ext uri="{0D108BD9-81ED-4DB2-BD59-A6C34878D82A}">
                    <a16:rowId xmlns:a16="http://schemas.microsoft.com/office/drawing/2014/main" val="10000"/>
                  </a:ext>
                </a:extLst>
              </a:tr>
              <a:tr h="210338">
                <a:tc>
                  <a:txBody>
                    <a:bodyPr/>
                    <a:lstStyle/>
                    <a:p>
                      <a:pPr>
                        <a:lnSpc>
                          <a:spcPct val="115000"/>
                        </a:lnSpc>
                        <a:spcAft>
                          <a:spcPts val="0"/>
                        </a:spcAft>
                        <a:tabLst>
                          <a:tab pos="1247775" algn="l"/>
                        </a:tabLst>
                      </a:pPr>
                      <a:r>
                        <a:rPr lang="fr-FR" sz="1200">
                          <a:effectLst/>
                          <a:latin typeface="Calibri"/>
                          <a:ea typeface="Calibri"/>
                          <a:cs typeface="Times New Roman"/>
                        </a:rPr>
                        <a:t>Comment avez-vous vécu cette observation ?</a:t>
                      </a:r>
                      <a:endParaRPr lang="fr-FR" sz="1100">
                        <a:effectLst/>
                        <a:latin typeface="Calibri"/>
                        <a:ea typeface="Calibri"/>
                        <a:cs typeface="Times New Roman"/>
                      </a:endParaRPr>
                    </a:p>
                  </a:txBody>
                  <a:tcPr marL="66592" marR="6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10338">
                <a:tc>
                  <a:txBody>
                    <a:bodyPr/>
                    <a:lstStyle/>
                    <a:p>
                      <a:pPr>
                        <a:lnSpc>
                          <a:spcPct val="115000"/>
                        </a:lnSpc>
                        <a:spcAft>
                          <a:spcPts val="0"/>
                        </a:spcAft>
                        <a:tabLst>
                          <a:tab pos="1247775" algn="l"/>
                        </a:tabLst>
                      </a:pPr>
                      <a:r>
                        <a:rPr lang="fr-FR" sz="1200">
                          <a:effectLst/>
                          <a:latin typeface="Calibri"/>
                          <a:ea typeface="Calibri"/>
                          <a:cs typeface="Times New Roman"/>
                        </a:rPr>
                        <a:t>Avez-vous eu le sentiment d’avoir modifié votre comportement ?</a:t>
                      </a:r>
                      <a:endParaRPr lang="fr-FR" sz="1100">
                        <a:effectLst/>
                        <a:latin typeface="Calibri"/>
                        <a:ea typeface="Calibri"/>
                        <a:cs typeface="Times New Roman"/>
                      </a:endParaRPr>
                    </a:p>
                  </a:txBody>
                  <a:tcPr marL="66592" marR="6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10338">
                <a:tc>
                  <a:txBody>
                    <a:bodyPr/>
                    <a:lstStyle/>
                    <a:p>
                      <a:pPr>
                        <a:lnSpc>
                          <a:spcPct val="115000"/>
                        </a:lnSpc>
                        <a:spcAft>
                          <a:spcPts val="0"/>
                        </a:spcAft>
                        <a:tabLst>
                          <a:tab pos="1247775" algn="l"/>
                        </a:tabLst>
                      </a:pPr>
                      <a:r>
                        <a:rPr lang="fr-FR" sz="1200">
                          <a:effectLst/>
                          <a:latin typeface="Calibri"/>
                          <a:ea typeface="Calibri"/>
                          <a:cs typeface="Times New Roman"/>
                        </a:rPr>
                        <a:t>Avez-vous eu le sentiment d’avoir été interrompu ?</a:t>
                      </a:r>
                      <a:endParaRPr lang="fr-FR" sz="1100">
                        <a:effectLst/>
                        <a:latin typeface="Calibri"/>
                        <a:ea typeface="Calibri"/>
                        <a:cs typeface="Times New Roman"/>
                      </a:endParaRPr>
                    </a:p>
                  </a:txBody>
                  <a:tcPr marL="66592" marR="6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10338">
                <a:tc>
                  <a:txBody>
                    <a:bodyPr/>
                    <a:lstStyle/>
                    <a:p>
                      <a:pPr>
                        <a:lnSpc>
                          <a:spcPct val="115000"/>
                        </a:lnSpc>
                        <a:spcAft>
                          <a:spcPts val="0"/>
                        </a:spcAft>
                        <a:tabLst>
                          <a:tab pos="1247775" algn="l"/>
                        </a:tabLst>
                      </a:pPr>
                      <a:r>
                        <a:rPr lang="fr-FR" sz="1200">
                          <a:effectLst/>
                          <a:latin typeface="Calibri"/>
                          <a:ea typeface="Calibri"/>
                          <a:cs typeface="Times New Roman"/>
                        </a:rPr>
                        <a:t>Si oui, répondre aux questions suivantes</a:t>
                      </a:r>
                      <a:endParaRPr lang="fr-FR" sz="1100">
                        <a:effectLst/>
                        <a:latin typeface="Calibri"/>
                        <a:ea typeface="Calibri"/>
                        <a:cs typeface="Times New Roman"/>
                      </a:endParaRPr>
                    </a:p>
                  </a:txBody>
                  <a:tcPr marL="66592" marR="6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10338">
                <a:tc>
                  <a:txBody>
                    <a:bodyPr/>
                    <a:lstStyle/>
                    <a:p>
                      <a:pPr>
                        <a:lnSpc>
                          <a:spcPct val="115000"/>
                        </a:lnSpc>
                        <a:spcAft>
                          <a:spcPts val="0"/>
                        </a:spcAft>
                        <a:tabLst>
                          <a:tab pos="1247775" algn="l"/>
                        </a:tabLst>
                      </a:pPr>
                      <a:r>
                        <a:rPr lang="fr-FR" sz="1200">
                          <a:effectLst/>
                          <a:latin typeface="Calibri"/>
                          <a:ea typeface="Calibri"/>
                          <a:cs typeface="Times New Roman"/>
                        </a:rPr>
                        <a:t>Est-ce que c’est normal ?</a:t>
                      </a:r>
                      <a:endParaRPr lang="fr-FR" sz="1100">
                        <a:effectLst/>
                        <a:latin typeface="Calibri"/>
                        <a:ea typeface="Calibri"/>
                        <a:cs typeface="Times New Roman"/>
                      </a:endParaRPr>
                    </a:p>
                  </a:txBody>
                  <a:tcPr marL="66592" marR="6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10338">
                <a:tc>
                  <a:txBody>
                    <a:bodyPr/>
                    <a:lstStyle/>
                    <a:p>
                      <a:pPr>
                        <a:lnSpc>
                          <a:spcPct val="115000"/>
                        </a:lnSpc>
                        <a:spcAft>
                          <a:spcPts val="0"/>
                        </a:spcAft>
                        <a:tabLst>
                          <a:tab pos="1247775" algn="l"/>
                        </a:tabLst>
                      </a:pPr>
                      <a:r>
                        <a:rPr lang="fr-FR" sz="1200">
                          <a:effectLst/>
                          <a:latin typeface="Calibri"/>
                          <a:ea typeface="Calibri"/>
                          <a:cs typeface="Times New Roman"/>
                        </a:rPr>
                        <a:t>Sont-elles toujours justifiées ?</a:t>
                      </a:r>
                      <a:endParaRPr lang="fr-FR" sz="1100">
                        <a:effectLst/>
                        <a:latin typeface="Calibri"/>
                        <a:ea typeface="Calibri"/>
                        <a:cs typeface="Times New Roman"/>
                      </a:endParaRPr>
                    </a:p>
                  </a:txBody>
                  <a:tcPr marL="66592" marR="6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10338">
                <a:tc>
                  <a:txBody>
                    <a:bodyPr/>
                    <a:lstStyle/>
                    <a:p>
                      <a:pPr>
                        <a:lnSpc>
                          <a:spcPct val="115000"/>
                        </a:lnSpc>
                        <a:spcAft>
                          <a:spcPts val="0"/>
                        </a:spcAft>
                        <a:tabLst>
                          <a:tab pos="1247775" algn="l"/>
                        </a:tabLst>
                      </a:pPr>
                      <a:r>
                        <a:rPr lang="fr-FR" sz="1200">
                          <a:effectLst/>
                          <a:latin typeface="Calibri"/>
                          <a:ea typeface="Calibri"/>
                          <a:cs typeface="Times New Roman"/>
                        </a:rPr>
                        <a:t>Cela nuit-il à ta perception du travail bien fait ?</a:t>
                      </a:r>
                      <a:endParaRPr lang="fr-FR" sz="1100">
                        <a:effectLst/>
                        <a:latin typeface="Calibri"/>
                        <a:ea typeface="Calibri"/>
                        <a:cs typeface="Times New Roman"/>
                      </a:endParaRPr>
                    </a:p>
                  </a:txBody>
                  <a:tcPr marL="66592" marR="6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10338">
                <a:tc>
                  <a:txBody>
                    <a:bodyPr/>
                    <a:lstStyle/>
                    <a:p>
                      <a:pPr>
                        <a:lnSpc>
                          <a:spcPct val="115000"/>
                        </a:lnSpc>
                        <a:spcAft>
                          <a:spcPts val="0"/>
                        </a:spcAft>
                        <a:tabLst>
                          <a:tab pos="1247775" algn="l"/>
                        </a:tabLst>
                      </a:pPr>
                      <a:r>
                        <a:rPr lang="fr-FR" sz="1200">
                          <a:effectLst/>
                          <a:latin typeface="Calibri"/>
                          <a:ea typeface="Calibri"/>
                          <a:cs typeface="Times New Roman"/>
                        </a:rPr>
                        <a:t>Vous-même, avez-vous l’impression d’interrompre vos collèges ?</a:t>
                      </a:r>
                      <a:endParaRPr lang="fr-FR" sz="1100">
                        <a:effectLst/>
                        <a:latin typeface="Calibri"/>
                        <a:ea typeface="Calibri"/>
                        <a:cs typeface="Times New Roman"/>
                      </a:endParaRPr>
                    </a:p>
                  </a:txBody>
                  <a:tcPr marL="66592" marR="6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10338">
                <a:tc>
                  <a:txBody>
                    <a:bodyPr/>
                    <a:lstStyle/>
                    <a:p>
                      <a:pPr algn="ctr">
                        <a:lnSpc>
                          <a:spcPct val="115000"/>
                        </a:lnSpc>
                        <a:spcAft>
                          <a:spcPts val="0"/>
                        </a:spcAft>
                        <a:tabLst>
                          <a:tab pos="1247775" algn="l"/>
                        </a:tabLst>
                      </a:pPr>
                      <a:r>
                        <a:rPr lang="fr-FR" sz="1200" b="1">
                          <a:effectLst/>
                          <a:latin typeface="Calibri"/>
                          <a:ea typeface="Calibri"/>
                          <a:cs typeface="Times New Roman"/>
                        </a:rPr>
                        <a:t>Présentation des résultats</a:t>
                      </a:r>
                      <a:endParaRPr lang="fr-FR" sz="1100">
                        <a:effectLst/>
                        <a:latin typeface="Calibri"/>
                        <a:ea typeface="Calibri"/>
                        <a:cs typeface="Times New Roman"/>
                      </a:endParaRPr>
                    </a:p>
                  </a:txBody>
                  <a:tcPr marL="66592" marR="6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extLst>
                  <a:ext uri="{0D108BD9-81ED-4DB2-BD59-A6C34878D82A}">
                    <a16:rowId xmlns:a16="http://schemas.microsoft.com/office/drawing/2014/main" val="10009"/>
                  </a:ext>
                </a:extLst>
              </a:tr>
              <a:tr h="210338">
                <a:tc>
                  <a:txBody>
                    <a:bodyPr/>
                    <a:lstStyle/>
                    <a:p>
                      <a:pPr>
                        <a:lnSpc>
                          <a:spcPct val="115000"/>
                        </a:lnSpc>
                        <a:spcAft>
                          <a:spcPts val="0"/>
                        </a:spcAft>
                        <a:tabLst>
                          <a:tab pos="1247775" algn="l"/>
                        </a:tabLst>
                      </a:pPr>
                      <a:r>
                        <a:rPr lang="fr-FR" sz="1200">
                          <a:effectLst/>
                          <a:latin typeface="Calibri"/>
                          <a:ea typeface="Calibri"/>
                          <a:cs typeface="Times New Roman"/>
                        </a:rPr>
                        <a:t>Nombre total d’interruption</a:t>
                      </a:r>
                      <a:endParaRPr lang="fr-FR" sz="1100">
                        <a:effectLst/>
                        <a:latin typeface="Calibri"/>
                        <a:ea typeface="Calibri"/>
                        <a:cs typeface="Times New Roman"/>
                      </a:endParaRPr>
                    </a:p>
                  </a:txBody>
                  <a:tcPr marL="66592" marR="6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10338">
                <a:tc>
                  <a:txBody>
                    <a:bodyPr/>
                    <a:lstStyle/>
                    <a:p>
                      <a:pPr>
                        <a:lnSpc>
                          <a:spcPct val="115000"/>
                        </a:lnSpc>
                        <a:spcAft>
                          <a:spcPts val="0"/>
                        </a:spcAft>
                        <a:tabLst>
                          <a:tab pos="1247775" algn="l"/>
                        </a:tabLst>
                      </a:pPr>
                      <a:r>
                        <a:rPr lang="fr-FR" sz="1200">
                          <a:effectLst/>
                          <a:latin typeface="Calibri"/>
                          <a:ea typeface="Calibri"/>
                          <a:cs typeface="Times New Roman"/>
                        </a:rPr>
                        <a:t>Moment d’interruptions</a:t>
                      </a:r>
                      <a:endParaRPr lang="fr-FR" sz="1100">
                        <a:effectLst/>
                        <a:latin typeface="Calibri"/>
                        <a:ea typeface="Calibri"/>
                        <a:cs typeface="Times New Roman"/>
                      </a:endParaRPr>
                    </a:p>
                  </a:txBody>
                  <a:tcPr marL="66592" marR="6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10338">
                <a:tc>
                  <a:txBody>
                    <a:bodyPr/>
                    <a:lstStyle/>
                    <a:p>
                      <a:pPr>
                        <a:lnSpc>
                          <a:spcPct val="115000"/>
                        </a:lnSpc>
                        <a:spcAft>
                          <a:spcPts val="0"/>
                        </a:spcAft>
                        <a:tabLst>
                          <a:tab pos="1247775" algn="l"/>
                        </a:tabLst>
                      </a:pPr>
                      <a:r>
                        <a:rPr lang="fr-FR" sz="1200">
                          <a:effectLst/>
                          <a:latin typeface="Calibri"/>
                          <a:ea typeface="Calibri"/>
                          <a:cs typeface="Times New Roman"/>
                        </a:rPr>
                        <a:t>Par qui (donnez les 3 premiers par ordre croissant)</a:t>
                      </a:r>
                      <a:endParaRPr lang="fr-FR" sz="1100">
                        <a:effectLst/>
                        <a:latin typeface="Calibri"/>
                        <a:ea typeface="Calibri"/>
                        <a:cs typeface="Times New Roman"/>
                      </a:endParaRPr>
                    </a:p>
                  </a:txBody>
                  <a:tcPr marL="66592" marR="6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10338">
                <a:tc>
                  <a:txBody>
                    <a:bodyPr/>
                    <a:lstStyle/>
                    <a:p>
                      <a:pPr algn="ctr">
                        <a:lnSpc>
                          <a:spcPct val="115000"/>
                        </a:lnSpc>
                        <a:spcAft>
                          <a:spcPts val="0"/>
                        </a:spcAft>
                        <a:tabLst>
                          <a:tab pos="1247775" algn="l"/>
                        </a:tabLst>
                      </a:pPr>
                      <a:r>
                        <a:rPr lang="fr-FR" sz="1200" b="1">
                          <a:effectLst/>
                          <a:latin typeface="Calibri"/>
                          <a:ea typeface="Calibri"/>
                          <a:cs typeface="Times New Roman"/>
                        </a:rPr>
                        <a:t>Vos attentes</a:t>
                      </a:r>
                      <a:endParaRPr lang="fr-FR" sz="1100">
                        <a:effectLst/>
                        <a:latin typeface="Calibri"/>
                        <a:ea typeface="Calibri"/>
                        <a:cs typeface="Times New Roman"/>
                      </a:endParaRPr>
                    </a:p>
                  </a:txBody>
                  <a:tcPr marL="66592" marR="6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extLst>
                  <a:ext uri="{0D108BD9-81ED-4DB2-BD59-A6C34878D82A}">
                    <a16:rowId xmlns:a16="http://schemas.microsoft.com/office/drawing/2014/main" val="10013"/>
                  </a:ext>
                </a:extLst>
              </a:tr>
              <a:tr h="420676">
                <a:tc>
                  <a:txBody>
                    <a:bodyPr/>
                    <a:lstStyle/>
                    <a:p>
                      <a:pPr>
                        <a:lnSpc>
                          <a:spcPct val="115000"/>
                        </a:lnSpc>
                        <a:spcAft>
                          <a:spcPts val="0"/>
                        </a:spcAft>
                        <a:tabLst>
                          <a:tab pos="1247775" algn="l"/>
                        </a:tabLst>
                      </a:pPr>
                      <a:r>
                        <a:rPr lang="fr-FR" sz="1200">
                          <a:effectLst/>
                          <a:latin typeface="Calibri"/>
                          <a:ea typeface="Calibri"/>
                          <a:cs typeface="Times New Roman"/>
                        </a:rPr>
                        <a:t>Est-ce que l’IT vous paraît être un risque dans l’activité d’administration des médicaments ? sur une note de 1 (min) à 5 (risque max)</a:t>
                      </a:r>
                      <a:endParaRPr lang="fr-FR" sz="1100">
                        <a:effectLst/>
                        <a:latin typeface="Calibri"/>
                        <a:ea typeface="Calibri"/>
                        <a:cs typeface="Times New Roman"/>
                      </a:endParaRPr>
                    </a:p>
                  </a:txBody>
                  <a:tcPr marL="66592" marR="6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420676">
                <a:tc>
                  <a:txBody>
                    <a:bodyPr/>
                    <a:lstStyle/>
                    <a:p>
                      <a:pPr>
                        <a:lnSpc>
                          <a:spcPct val="115000"/>
                        </a:lnSpc>
                        <a:spcAft>
                          <a:spcPts val="0"/>
                        </a:spcAft>
                        <a:tabLst>
                          <a:tab pos="1247775" algn="l"/>
                        </a:tabLst>
                      </a:pPr>
                      <a:r>
                        <a:rPr lang="fr-FR" sz="1200">
                          <a:effectLst/>
                          <a:latin typeface="Calibri"/>
                          <a:ea typeface="Calibri"/>
                          <a:cs typeface="Times New Roman"/>
                        </a:rPr>
                        <a:t>Pourrait-on considérer l’administration des médicaments, comme une tâche « sacrée » qui ne devrait pas être interrompue ?</a:t>
                      </a:r>
                      <a:endParaRPr lang="fr-FR" sz="1100">
                        <a:effectLst/>
                        <a:latin typeface="Calibri"/>
                        <a:ea typeface="Calibri"/>
                        <a:cs typeface="Times New Roman"/>
                      </a:endParaRPr>
                    </a:p>
                  </a:txBody>
                  <a:tcPr marL="66592" marR="6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10338">
                <a:tc>
                  <a:txBody>
                    <a:bodyPr/>
                    <a:lstStyle/>
                    <a:p>
                      <a:pPr>
                        <a:lnSpc>
                          <a:spcPct val="115000"/>
                        </a:lnSpc>
                        <a:spcAft>
                          <a:spcPts val="0"/>
                        </a:spcAft>
                        <a:tabLst>
                          <a:tab pos="1247775" algn="l"/>
                        </a:tabLst>
                      </a:pPr>
                      <a:r>
                        <a:rPr lang="fr-FR" sz="1200">
                          <a:effectLst/>
                          <a:latin typeface="Calibri"/>
                          <a:ea typeface="Calibri"/>
                          <a:cs typeface="Times New Roman"/>
                        </a:rPr>
                        <a:t>Comment vous faites pour reprendre une tâche interrompue ?</a:t>
                      </a:r>
                      <a:endParaRPr lang="fr-FR" sz="1100">
                        <a:effectLst/>
                        <a:latin typeface="Calibri"/>
                        <a:ea typeface="Calibri"/>
                        <a:cs typeface="Times New Roman"/>
                      </a:endParaRPr>
                    </a:p>
                  </a:txBody>
                  <a:tcPr marL="66592" marR="6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631012">
                <a:tc>
                  <a:txBody>
                    <a:bodyPr/>
                    <a:lstStyle/>
                    <a:p>
                      <a:pPr>
                        <a:lnSpc>
                          <a:spcPct val="115000"/>
                        </a:lnSpc>
                        <a:spcAft>
                          <a:spcPts val="0"/>
                        </a:spcAft>
                        <a:tabLst>
                          <a:tab pos="1247775" algn="l"/>
                        </a:tabLst>
                      </a:pPr>
                      <a:r>
                        <a:rPr lang="fr-FR" sz="1200" dirty="0">
                          <a:effectLst/>
                          <a:latin typeface="Calibri"/>
                          <a:ea typeface="Calibri"/>
                          <a:cs typeface="Times New Roman"/>
                        </a:rPr>
                        <a:t>Pensez-vous que l’on puisse agir sur ce sujet ? </a:t>
                      </a:r>
                      <a:endParaRPr lang="fr-FR" sz="1100" dirty="0">
                        <a:effectLst/>
                        <a:latin typeface="Calibri"/>
                        <a:ea typeface="Calibri"/>
                        <a:cs typeface="Times New Roman"/>
                      </a:endParaRPr>
                    </a:p>
                    <a:p>
                      <a:pPr>
                        <a:lnSpc>
                          <a:spcPct val="115000"/>
                        </a:lnSpc>
                        <a:spcAft>
                          <a:spcPts val="0"/>
                        </a:spcAft>
                        <a:tabLst>
                          <a:tab pos="1247775" algn="l"/>
                        </a:tabLst>
                      </a:pPr>
                      <a:r>
                        <a:rPr lang="fr-FR" sz="1200" dirty="0">
                          <a:effectLst/>
                          <a:latin typeface="Calibri"/>
                          <a:ea typeface="Calibri"/>
                          <a:cs typeface="Times New Roman"/>
                        </a:rPr>
                        <a:t>Donner des exemples (espaces de travail, communication, bruit, définition de « tâches sacrées, etc.)</a:t>
                      </a:r>
                      <a:endParaRPr lang="fr-FR" sz="1100" dirty="0">
                        <a:effectLst/>
                        <a:latin typeface="Calibri"/>
                        <a:ea typeface="Calibri"/>
                        <a:cs typeface="Times New Roman"/>
                      </a:endParaRPr>
                    </a:p>
                  </a:txBody>
                  <a:tcPr marL="66592" marR="665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p:sp>
        <p:nvSpPr>
          <p:cNvPr id="9" name="Rectangle 8"/>
          <p:cNvSpPr/>
          <p:nvPr/>
        </p:nvSpPr>
        <p:spPr>
          <a:xfrm>
            <a:off x="4913025" y="620714"/>
            <a:ext cx="3762953" cy="587853"/>
          </a:xfrm>
          <a:prstGeom prst="rect">
            <a:avLst/>
          </a:prstGeom>
          <a:ln>
            <a:solidFill>
              <a:srgbClr val="7030A0"/>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7030A0"/>
                </a:solidFill>
                <a:latin typeface="Calibri"/>
                <a:ea typeface="Calibri"/>
                <a:cs typeface="Times New Roman"/>
              </a:rPr>
              <a:t>Débriefing avec l’équipe</a:t>
            </a:r>
            <a:endParaRPr lang="fr-FR" sz="2800" dirty="0">
              <a:solidFill>
                <a:srgbClr val="7030A0"/>
              </a:solidFill>
              <a:latin typeface="Calibri"/>
              <a:ea typeface="Calibri"/>
              <a:cs typeface="Times New Roman"/>
            </a:endParaRPr>
          </a:p>
        </p:txBody>
      </p:sp>
      <p:sp>
        <p:nvSpPr>
          <p:cNvPr id="27692" name="ZoneTexte 7"/>
          <p:cNvSpPr txBox="1">
            <a:spLocks noChangeArrowheads="1"/>
          </p:cNvSpPr>
          <p:nvPr/>
        </p:nvSpPr>
        <p:spPr bwMode="auto">
          <a:xfrm rot="20611899">
            <a:off x="3284538" y="3267076"/>
            <a:ext cx="64325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68288" eaLnBrk="0" hangingPunct="0">
              <a:spcBef>
                <a:spcPct val="20000"/>
              </a:spcBef>
              <a:buChar char="•"/>
              <a:defRPr sz="3200">
                <a:solidFill>
                  <a:schemeClr val="tx1"/>
                </a:solidFill>
                <a:latin typeface="Arial" panose="020B0604020202020204" pitchFamily="34" charset="0"/>
              </a:defRPr>
            </a:lvl1pPr>
            <a:lvl2pPr marL="742950" indent="-285750" defTabSz="268288" eaLnBrk="0" hangingPunct="0">
              <a:spcBef>
                <a:spcPct val="20000"/>
              </a:spcBef>
              <a:buChar char="–"/>
              <a:defRPr sz="2800">
                <a:solidFill>
                  <a:schemeClr val="tx1"/>
                </a:solidFill>
                <a:latin typeface="Arial" panose="020B0604020202020204" pitchFamily="34" charset="0"/>
              </a:defRPr>
            </a:lvl2pPr>
            <a:lvl3pPr marL="1143000" indent="-228600" defTabSz="268288" eaLnBrk="0" hangingPunct="0">
              <a:spcBef>
                <a:spcPct val="20000"/>
              </a:spcBef>
              <a:buChar char="•"/>
              <a:defRPr sz="2400">
                <a:solidFill>
                  <a:schemeClr val="tx1"/>
                </a:solidFill>
                <a:latin typeface="Arial" panose="020B0604020202020204" pitchFamily="34" charset="0"/>
              </a:defRPr>
            </a:lvl3pPr>
            <a:lvl4pPr marL="1600200" indent="-228600" defTabSz="268288" eaLnBrk="0" hangingPunct="0">
              <a:spcBef>
                <a:spcPct val="20000"/>
              </a:spcBef>
              <a:buChar char="–"/>
              <a:defRPr sz="2000">
                <a:solidFill>
                  <a:schemeClr val="tx1"/>
                </a:solidFill>
                <a:latin typeface="Arial" panose="020B0604020202020204" pitchFamily="34" charset="0"/>
              </a:defRPr>
            </a:lvl4pPr>
            <a:lvl5pPr marL="2057400" indent="-228600" defTabSz="268288" eaLnBrk="0" hangingPunct="0">
              <a:spcBef>
                <a:spcPct val="20000"/>
              </a:spcBef>
              <a:buChar char="»"/>
              <a:defRPr sz="2000">
                <a:solidFill>
                  <a:schemeClr val="tx1"/>
                </a:solidFill>
                <a:latin typeface="Arial" panose="020B0604020202020204" pitchFamily="34" charset="0"/>
              </a:defRPr>
            </a:lvl5pPr>
            <a:lvl6pPr marL="25146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2400" i="1"/>
              <a:t>Présentez votre résultat</a:t>
            </a:r>
          </a:p>
        </p:txBody>
      </p:sp>
    </p:spTree>
    <p:extLst>
      <p:ext uri="{BB962C8B-B14F-4D97-AF65-F5344CB8AC3E}">
        <p14:creationId xmlns:p14="http://schemas.microsoft.com/office/powerpoint/2010/main" val="2703809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u numéro de diapositive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800">
              <a:cs typeface="Arial" panose="020B0604020202020204" pitchFamily="34" charset="0"/>
            </a:endParaRPr>
          </a:p>
        </p:txBody>
      </p:sp>
      <p:sp>
        <p:nvSpPr>
          <p:cNvPr id="9" name="Rectangle 8"/>
          <p:cNvSpPr/>
          <p:nvPr/>
        </p:nvSpPr>
        <p:spPr>
          <a:xfrm>
            <a:off x="4608514" y="620714"/>
            <a:ext cx="4371975" cy="587375"/>
          </a:xfrm>
          <a:prstGeom prst="rect">
            <a:avLst/>
          </a:prstGeom>
          <a:ln>
            <a:solidFill>
              <a:srgbClr val="7030A0"/>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7030A0"/>
                </a:solidFill>
                <a:latin typeface="Calibri"/>
                <a:ea typeface="Calibri"/>
                <a:cs typeface="Times New Roman"/>
              </a:rPr>
              <a:t>Débriefing avec les patients</a:t>
            </a:r>
            <a:endParaRPr lang="fr-FR" sz="2800" dirty="0">
              <a:solidFill>
                <a:srgbClr val="7030A0"/>
              </a:solidFill>
              <a:latin typeface="Calibri"/>
              <a:ea typeface="Calibri"/>
              <a:cs typeface="Times New Roman"/>
            </a:endParaRPr>
          </a:p>
        </p:txBody>
      </p:sp>
      <p:pic>
        <p:nvPicPr>
          <p:cNvPr id="28676" name="Imag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0414" y="1020764"/>
            <a:ext cx="2238375"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9601" y="2205038"/>
            <a:ext cx="6702425" cy="3840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678" name="ZoneTexte 7"/>
          <p:cNvSpPr txBox="1">
            <a:spLocks noChangeArrowheads="1"/>
          </p:cNvSpPr>
          <p:nvPr/>
        </p:nvSpPr>
        <p:spPr bwMode="auto">
          <a:xfrm rot="20611899">
            <a:off x="3284538" y="3267076"/>
            <a:ext cx="64325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68288" eaLnBrk="0" hangingPunct="0">
              <a:spcBef>
                <a:spcPct val="20000"/>
              </a:spcBef>
              <a:buChar char="•"/>
              <a:defRPr sz="3200">
                <a:solidFill>
                  <a:schemeClr val="tx1"/>
                </a:solidFill>
                <a:latin typeface="Arial" panose="020B0604020202020204" pitchFamily="34" charset="0"/>
              </a:defRPr>
            </a:lvl1pPr>
            <a:lvl2pPr marL="742950" indent="-285750" defTabSz="268288" eaLnBrk="0" hangingPunct="0">
              <a:spcBef>
                <a:spcPct val="20000"/>
              </a:spcBef>
              <a:buChar char="–"/>
              <a:defRPr sz="2800">
                <a:solidFill>
                  <a:schemeClr val="tx1"/>
                </a:solidFill>
                <a:latin typeface="Arial" panose="020B0604020202020204" pitchFamily="34" charset="0"/>
              </a:defRPr>
            </a:lvl2pPr>
            <a:lvl3pPr marL="1143000" indent="-228600" defTabSz="268288" eaLnBrk="0" hangingPunct="0">
              <a:spcBef>
                <a:spcPct val="20000"/>
              </a:spcBef>
              <a:buChar char="•"/>
              <a:defRPr sz="2400">
                <a:solidFill>
                  <a:schemeClr val="tx1"/>
                </a:solidFill>
                <a:latin typeface="Arial" panose="020B0604020202020204" pitchFamily="34" charset="0"/>
              </a:defRPr>
            </a:lvl3pPr>
            <a:lvl4pPr marL="1600200" indent="-228600" defTabSz="268288" eaLnBrk="0" hangingPunct="0">
              <a:spcBef>
                <a:spcPct val="20000"/>
              </a:spcBef>
              <a:buChar char="–"/>
              <a:defRPr sz="2000">
                <a:solidFill>
                  <a:schemeClr val="tx1"/>
                </a:solidFill>
                <a:latin typeface="Arial" panose="020B0604020202020204" pitchFamily="34" charset="0"/>
              </a:defRPr>
            </a:lvl4pPr>
            <a:lvl5pPr marL="2057400" indent="-228600" defTabSz="268288" eaLnBrk="0" hangingPunct="0">
              <a:spcBef>
                <a:spcPct val="20000"/>
              </a:spcBef>
              <a:buChar char="»"/>
              <a:defRPr sz="2000">
                <a:solidFill>
                  <a:schemeClr val="tx1"/>
                </a:solidFill>
                <a:latin typeface="Arial" panose="020B0604020202020204" pitchFamily="34" charset="0"/>
              </a:defRPr>
            </a:lvl5pPr>
            <a:lvl6pPr marL="25146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268288"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2400" i="1"/>
              <a:t>Présentez votre résultat</a:t>
            </a:r>
          </a:p>
        </p:txBody>
      </p:sp>
    </p:spTree>
    <p:extLst>
      <p:ext uri="{BB962C8B-B14F-4D97-AF65-F5344CB8AC3E}">
        <p14:creationId xmlns:p14="http://schemas.microsoft.com/office/powerpoint/2010/main" val="1887062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95467" y="1144588"/>
            <a:ext cx="5207516" cy="523220"/>
          </a:xfrm>
          <a:prstGeom prst="rect">
            <a:avLst/>
          </a:prstGeom>
          <a:ln>
            <a:solidFill>
              <a:srgbClr val="00B050"/>
            </a:solidFill>
          </a:ln>
        </p:spPr>
        <p:style>
          <a:lnRef idx="2">
            <a:schemeClr val="accent2"/>
          </a:lnRef>
          <a:fillRef idx="1">
            <a:schemeClr val="lt1"/>
          </a:fillRef>
          <a:effectRef idx="0">
            <a:schemeClr val="accent2"/>
          </a:effectRef>
          <a:fontRef idx="minor">
            <a:schemeClr val="dk1"/>
          </a:fontRef>
        </p:style>
        <p:txBody>
          <a:bodyPr wrap="none">
            <a:spAutoFit/>
          </a:bodyPr>
          <a:lstStyle/>
          <a:p>
            <a:pPr algn="just">
              <a:defRPr/>
            </a:pPr>
            <a:r>
              <a:rPr lang="fr-FR" altLang="fr-FR" sz="2800" i="1" dirty="0">
                <a:solidFill>
                  <a:srgbClr val="808080"/>
                </a:solidFill>
              </a:rPr>
              <a:t>Indiquez ici les principaux résultats</a:t>
            </a:r>
          </a:p>
        </p:txBody>
      </p:sp>
      <p:graphicFrame>
        <p:nvGraphicFramePr>
          <p:cNvPr id="3" name="Tableau 2"/>
          <p:cNvGraphicFramePr>
            <a:graphicFrameLocks noGrp="1"/>
          </p:cNvGraphicFramePr>
          <p:nvPr/>
        </p:nvGraphicFramePr>
        <p:xfrm>
          <a:off x="1992313" y="3284538"/>
          <a:ext cx="8229600" cy="2736850"/>
        </p:xfrm>
        <a:graphic>
          <a:graphicData uri="http://schemas.openxmlformats.org/drawingml/2006/table">
            <a:tbl>
              <a:tblPr firstRow="1" firstCol="1" bandRow="1"/>
              <a:tblGrid>
                <a:gridCol w="2738811">
                  <a:extLst>
                    <a:ext uri="{9D8B030D-6E8A-4147-A177-3AD203B41FA5}">
                      <a16:colId xmlns:a16="http://schemas.microsoft.com/office/drawing/2014/main" val="20000"/>
                    </a:ext>
                  </a:extLst>
                </a:gridCol>
                <a:gridCol w="2743749">
                  <a:extLst>
                    <a:ext uri="{9D8B030D-6E8A-4147-A177-3AD203B41FA5}">
                      <a16:colId xmlns:a16="http://schemas.microsoft.com/office/drawing/2014/main" val="20001"/>
                    </a:ext>
                  </a:extLst>
                </a:gridCol>
                <a:gridCol w="2747040">
                  <a:extLst>
                    <a:ext uri="{9D8B030D-6E8A-4147-A177-3AD203B41FA5}">
                      <a16:colId xmlns:a16="http://schemas.microsoft.com/office/drawing/2014/main" val="20002"/>
                    </a:ext>
                  </a:extLst>
                </a:gridCol>
              </a:tblGrid>
              <a:tr h="2736850">
                <a:tc>
                  <a:txBody>
                    <a:bodyPr/>
                    <a:lstStyle/>
                    <a:p>
                      <a:pPr marL="342900" lvl="0" indent="-342900">
                        <a:lnSpc>
                          <a:spcPct val="115000"/>
                        </a:lnSpc>
                        <a:spcAft>
                          <a:spcPts val="600"/>
                        </a:spcAft>
                        <a:buFont typeface="Symbol"/>
                        <a:buChar char=""/>
                      </a:pPr>
                      <a:r>
                        <a:rPr lang="fr-FR" sz="1600" b="1" i="1" dirty="0">
                          <a:solidFill>
                            <a:schemeClr val="bg1">
                              <a:lumMod val="50000"/>
                            </a:schemeClr>
                          </a:solidFill>
                          <a:effectLst/>
                          <a:latin typeface="Calibri"/>
                          <a:ea typeface="Calibri"/>
                          <a:cs typeface="Times New Roman"/>
                        </a:rPr>
                        <a:t>Indiquez ici trois points clés (meilleures dimensions et dimensions avec marge d’amélioration)</a:t>
                      </a:r>
                      <a:endParaRPr lang="fr-FR" sz="1600" dirty="0">
                        <a:solidFill>
                          <a:schemeClr val="bg1">
                            <a:lumMod val="50000"/>
                          </a:schemeClr>
                        </a:solidFill>
                        <a:effectLst/>
                        <a:latin typeface="Calibri"/>
                        <a:ea typeface="Calibri"/>
                        <a:cs typeface="Times New Roman"/>
                      </a:endParaRPr>
                    </a:p>
                    <a:p>
                      <a:pPr marL="342900" lvl="0" indent="-342900">
                        <a:lnSpc>
                          <a:spcPct val="115000"/>
                        </a:lnSpc>
                        <a:spcBef>
                          <a:spcPts val="600"/>
                        </a:spcBef>
                        <a:spcAft>
                          <a:spcPts val="600"/>
                        </a:spcAft>
                        <a:buFont typeface="Symbol"/>
                        <a:buChar char=""/>
                      </a:pPr>
                      <a:r>
                        <a:rPr lang="fr-FR" sz="1600" b="1" i="1" dirty="0">
                          <a:effectLst/>
                          <a:latin typeface="Calibri"/>
                          <a:ea typeface="Calibri"/>
                          <a:cs typeface="Times New Roman"/>
                        </a:rPr>
                        <a:t> </a:t>
                      </a:r>
                      <a:endParaRPr lang="fr-FR" sz="1600" dirty="0">
                        <a:effectLst/>
                        <a:latin typeface="Calibri"/>
                        <a:ea typeface="Calibri"/>
                        <a:cs typeface="Times New Roman"/>
                      </a:endParaRPr>
                    </a:p>
                    <a:p>
                      <a:pPr marL="342900" lvl="0" indent="-342900">
                        <a:lnSpc>
                          <a:spcPct val="115000"/>
                        </a:lnSpc>
                        <a:spcBef>
                          <a:spcPts val="600"/>
                        </a:spcBef>
                        <a:spcAft>
                          <a:spcPts val="600"/>
                        </a:spcAft>
                        <a:buFont typeface="Symbol"/>
                        <a:buChar char=""/>
                      </a:pPr>
                      <a:r>
                        <a:rPr lang="fr-FR" sz="1600" b="1" i="1" dirty="0">
                          <a:effectLst/>
                          <a:latin typeface="Calibri"/>
                          <a:ea typeface="Calibri"/>
                          <a:cs typeface="Times New Roman"/>
                        </a:rPr>
                        <a:t> </a:t>
                      </a:r>
                      <a:endParaRPr lang="fr-FR" sz="1600" dirty="0">
                        <a:effectLst/>
                        <a:latin typeface="Calibri"/>
                        <a:ea typeface="Calibri"/>
                        <a:cs typeface="Times New Roman"/>
                      </a:endParaRPr>
                    </a:p>
                  </a:txBody>
                  <a:tcPr marL="68580" marR="68580" marT="0" marB="0">
                    <a:lnL>
                      <a:noFill/>
                    </a:lnL>
                    <a:lnR>
                      <a:noFill/>
                    </a:lnR>
                    <a:lnT>
                      <a:noFill/>
                    </a:lnT>
                    <a:lnB>
                      <a:noFill/>
                    </a:lnB>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t="100000" r="100000"/>
                      </a:path>
                      <a:tileRect l="-100000" b="-100000"/>
                    </a:gradFill>
                  </a:tcPr>
                </a:tc>
                <a:tc>
                  <a:txBody>
                    <a:bodyPr/>
                    <a:lstStyle/>
                    <a:p>
                      <a:pPr marL="342900" lvl="0" indent="-342900">
                        <a:lnSpc>
                          <a:spcPct val="115000"/>
                        </a:lnSpc>
                        <a:spcBef>
                          <a:spcPts val="600"/>
                        </a:spcBef>
                        <a:spcAft>
                          <a:spcPts val="600"/>
                        </a:spcAft>
                        <a:buFont typeface="Symbol"/>
                        <a:buChar char=""/>
                      </a:pPr>
                      <a:r>
                        <a:rPr lang="fr-FR" sz="1600" b="1" i="1" dirty="0">
                          <a:solidFill>
                            <a:schemeClr val="bg1">
                              <a:lumMod val="50000"/>
                            </a:schemeClr>
                          </a:solidFill>
                          <a:effectLst/>
                          <a:latin typeface="Calibri"/>
                          <a:ea typeface="Calibri"/>
                          <a:cs typeface="Times New Roman"/>
                        </a:rPr>
                        <a:t>Indiquez ici trois points clés (engagements en séance)</a:t>
                      </a:r>
                      <a:endParaRPr lang="fr-FR" sz="1600" dirty="0">
                        <a:solidFill>
                          <a:schemeClr val="bg1">
                            <a:lumMod val="50000"/>
                          </a:schemeClr>
                        </a:solidFill>
                        <a:effectLst/>
                        <a:latin typeface="Calibri"/>
                        <a:ea typeface="Calibri"/>
                        <a:cs typeface="Times New Roman"/>
                      </a:endParaRPr>
                    </a:p>
                    <a:p>
                      <a:pPr marL="342900" lvl="0" indent="-342900">
                        <a:lnSpc>
                          <a:spcPct val="115000"/>
                        </a:lnSpc>
                        <a:spcBef>
                          <a:spcPts val="600"/>
                        </a:spcBef>
                        <a:spcAft>
                          <a:spcPts val="600"/>
                        </a:spcAft>
                        <a:buFont typeface="Symbol"/>
                        <a:buChar char=""/>
                      </a:pPr>
                      <a:r>
                        <a:rPr lang="fr-FR" sz="1600" b="1" i="1" dirty="0">
                          <a:effectLst/>
                          <a:latin typeface="Calibri"/>
                          <a:ea typeface="Calibri"/>
                          <a:cs typeface="Times New Roman"/>
                        </a:rPr>
                        <a:t> </a:t>
                      </a:r>
                      <a:endParaRPr lang="fr-FR" sz="1600" dirty="0">
                        <a:effectLst/>
                        <a:latin typeface="Calibri"/>
                        <a:ea typeface="Calibri"/>
                        <a:cs typeface="Times New Roman"/>
                      </a:endParaRPr>
                    </a:p>
                    <a:p>
                      <a:pPr marL="342900" lvl="0" indent="-342900">
                        <a:lnSpc>
                          <a:spcPct val="115000"/>
                        </a:lnSpc>
                        <a:spcBef>
                          <a:spcPts val="600"/>
                        </a:spcBef>
                        <a:spcAft>
                          <a:spcPts val="600"/>
                        </a:spcAft>
                        <a:buFont typeface="Symbol"/>
                        <a:buChar char=""/>
                      </a:pPr>
                      <a:r>
                        <a:rPr lang="fr-FR" sz="1600" b="1" i="1" dirty="0">
                          <a:effectLst/>
                          <a:latin typeface="Calibri"/>
                          <a:ea typeface="Calibri"/>
                          <a:cs typeface="Times New Roman"/>
                        </a:rPr>
                        <a:t> </a:t>
                      </a:r>
                      <a:endParaRPr lang="fr-FR" sz="1600" dirty="0">
                        <a:effectLst/>
                        <a:latin typeface="Calibri"/>
                        <a:ea typeface="Calibri"/>
                        <a:cs typeface="Times New Roman"/>
                      </a:endParaRPr>
                    </a:p>
                    <a:p>
                      <a:pPr>
                        <a:lnSpc>
                          <a:spcPct val="115000"/>
                        </a:lnSpc>
                        <a:spcBef>
                          <a:spcPts val="600"/>
                        </a:spcBef>
                        <a:spcAft>
                          <a:spcPts val="600"/>
                        </a:spcAft>
                      </a:pPr>
                      <a:r>
                        <a:rPr lang="fr-FR" sz="1600" b="1" i="1" dirty="0">
                          <a:effectLst/>
                          <a:latin typeface="Calibri"/>
                          <a:ea typeface="Calibri"/>
                          <a:cs typeface="Times New Roman"/>
                        </a:rPr>
                        <a:t> </a:t>
                      </a:r>
                      <a:endParaRPr lang="fr-FR" sz="1600" dirty="0">
                        <a:effectLst/>
                        <a:latin typeface="Calibri"/>
                        <a:ea typeface="Calibri"/>
                        <a:cs typeface="Times New Roman"/>
                      </a:endParaRPr>
                    </a:p>
                  </a:txBody>
                  <a:tcPr marL="68580" marR="68580" marT="0" marB="0">
                    <a:lnL>
                      <a:noFill/>
                    </a:lnL>
                    <a:lnR>
                      <a:noFill/>
                    </a:lnR>
                    <a:lnT>
                      <a:noFill/>
                    </a:lnT>
                    <a:lnB>
                      <a:noFill/>
                    </a:lnB>
                    <a:gradFill flip="none" rotWithShape="1">
                      <a:gsLst>
                        <a:gs pos="0">
                          <a:schemeClr val="accent5">
                            <a:lumMod val="50000"/>
                            <a:tint val="66000"/>
                            <a:satMod val="160000"/>
                          </a:schemeClr>
                        </a:gs>
                        <a:gs pos="50000">
                          <a:schemeClr val="accent5">
                            <a:lumMod val="50000"/>
                            <a:tint val="44500"/>
                            <a:satMod val="160000"/>
                          </a:schemeClr>
                        </a:gs>
                        <a:gs pos="100000">
                          <a:schemeClr val="accent5">
                            <a:lumMod val="50000"/>
                            <a:tint val="23500"/>
                            <a:satMod val="160000"/>
                          </a:schemeClr>
                        </a:gs>
                      </a:gsLst>
                      <a:path path="circle">
                        <a:fillToRect t="100000" r="100000"/>
                      </a:path>
                      <a:tileRect l="-100000" b="-100000"/>
                    </a:gradFill>
                  </a:tcPr>
                </a:tc>
                <a:tc>
                  <a:txBody>
                    <a:bodyPr/>
                    <a:lstStyle/>
                    <a:p>
                      <a:pPr marL="342900" lvl="0" indent="-342900">
                        <a:lnSpc>
                          <a:spcPct val="115000"/>
                        </a:lnSpc>
                        <a:spcBef>
                          <a:spcPts val="600"/>
                        </a:spcBef>
                        <a:spcAft>
                          <a:spcPts val="600"/>
                        </a:spcAft>
                        <a:buFont typeface="Symbol"/>
                        <a:buChar char=""/>
                      </a:pPr>
                      <a:r>
                        <a:rPr lang="fr-FR" sz="1600" b="1" i="1" dirty="0" smtClean="0">
                          <a:solidFill>
                            <a:schemeClr val="bg1">
                              <a:lumMod val="50000"/>
                            </a:schemeClr>
                          </a:solidFill>
                          <a:effectLst/>
                          <a:latin typeface="Calibri"/>
                          <a:ea typeface="Calibri"/>
                          <a:cs typeface="Times New Roman"/>
                        </a:rPr>
                        <a:t>Indiquez ici trois points clés (engagements en séance)</a:t>
                      </a:r>
                      <a:endParaRPr lang="fr-FR" sz="1600" dirty="0" smtClean="0">
                        <a:solidFill>
                          <a:schemeClr val="bg1">
                            <a:lumMod val="50000"/>
                          </a:schemeClr>
                        </a:solidFill>
                        <a:effectLst/>
                        <a:latin typeface="Calibri"/>
                        <a:ea typeface="Calibri"/>
                        <a:cs typeface="Times New Roman"/>
                      </a:endParaRPr>
                    </a:p>
                    <a:p>
                      <a:pPr marL="342900" lvl="0" indent="-342900">
                        <a:lnSpc>
                          <a:spcPct val="115000"/>
                        </a:lnSpc>
                        <a:spcBef>
                          <a:spcPts val="600"/>
                        </a:spcBef>
                        <a:spcAft>
                          <a:spcPts val="600"/>
                        </a:spcAft>
                        <a:buFont typeface="Symbol"/>
                        <a:buChar char=""/>
                      </a:pPr>
                      <a:r>
                        <a:rPr lang="fr-FR" sz="1600" b="1" i="1" dirty="0" smtClean="0">
                          <a:effectLst/>
                          <a:latin typeface="Calibri"/>
                          <a:ea typeface="Calibri"/>
                          <a:cs typeface="Times New Roman"/>
                        </a:rPr>
                        <a:t>  </a:t>
                      </a:r>
                      <a:endParaRPr lang="fr-FR" sz="1600" dirty="0">
                        <a:effectLst/>
                        <a:latin typeface="Calibri"/>
                        <a:ea typeface="Calibri"/>
                        <a:cs typeface="Times New Roman"/>
                      </a:endParaRPr>
                    </a:p>
                    <a:p>
                      <a:pPr marL="342900" lvl="0" indent="-342900">
                        <a:lnSpc>
                          <a:spcPct val="115000"/>
                        </a:lnSpc>
                        <a:spcBef>
                          <a:spcPts val="600"/>
                        </a:spcBef>
                        <a:spcAft>
                          <a:spcPts val="600"/>
                        </a:spcAft>
                        <a:buFont typeface="Symbol"/>
                        <a:buChar char=""/>
                      </a:pPr>
                      <a:r>
                        <a:rPr lang="fr-FR" sz="1600" b="1" i="1" dirty="0">
                          <a:effectLst/>
                          <a:latin typeface="Calibri"/>
                          <a:ea typeface="Calibri"/>
                          <a:cs typeface="Times New Roman"/>
                        </a:rPr>
                        <a:t> </a:t>
                      </a:r>
                      <a:endParaRPr lang="fr-FR" sz="1600" dirty="0">
                        <a:effectLst/>
                        <a:latin typeface="Calibri"/>
                        <a:ea typeface="Calibri"/>
                        <a:cs typeface="Times New Roman"/>
                      </a:endParaRPr>
                    </a:p>
                    <a:p>
                      <a:pPr>
                        <a:lnSpc>
                          <a:spcPct val="115000"/>
                        </a:lnSpc>
                        <a:spcBef>
                          <a:spcPts val="600"/>
                        </a:spcBef>
                        <a:spcAft>
                          <a:spcPts val="600"/>
                        </a:spcAft>
                      </a:pPr>
                      <a:r>
                        <a:rPr lang="fr-FR" sz="1600" b="1" i="1" dirty="0">
                          <a:effectLst/>
                          <a:latin typeface="Calibri"/>
                          <a:ea typeface="Calibri"/>
                          <a:cs typeface="Times New Roman"/>
                        </a:rPr>
                        <a:t> </a:t>
                      </a:r>
                      <a:endParaRPr lang="fr-FR" sz="1600" dirty="0">
                        <a:effectLst/>
                        <a:latin typeface="Calibri"/>
                        <a:ea typeface="Calibri"/>
                        <a:cs typeface="Times New Roman"/>
                      </a:endParaRPr>
                    </a:p>
                  </a:txBody>
                  <a:tcPr marL="68580" marR="68580" marT="0" marB="0">
                    <a:lnL>
                      <a:noFill/>
                    </a:lnL>
                    <a:lnR>
                      <a:noFill/>
                    </a:lnR>
                    <a:lnT>
                      <a:noFill/>
                    </a:lnT>
                    <a:lnB>
                      <a:noFill/>
                    </a:lnB>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t="100000" r="100000"/>
                      </a:path>
                      <a:tileRect l="-100000" b="-100000"/>
                    </a:gradFill>
                  </a:tcPr>
                </a:tc>
                <a:extLst>
                  <a:ext uri="{0D108BD9-81ED-4DB2-BD59-A6C34878D82A}">
                    <a16:rowId xmlns:a16="http://schemas.microsoft.com/office/drawing/2014/main" val="10000"/>
                  </a:ext>
                </a:extLst>
              </a:tr>
            </a:tbl>
          </a:graphicData>
        </a:graphic>
      </p:graphicFrame>
      <p:sp>
        <p:nvSpPr>
          <p:cNvPr id="29703" name="Rectangle à coins arrondis 9"/>
          <p:cNvSpPr>
            <a:spLocks noChangeArrowheads="1"/>
          </p:cNvSpPr>
          <p:nvPr/>
        </p:nvSpPr>
        <p:spPr bwMode="auto">
          <a:xfrm>
            <a:off x="2063750" y="2492376"/>
            <a:ext cx="2592388" cy="665163"/>
          </a:xfrm>
          <a:prstGeom prst="roundRect">
            <a:avLst>
              <a:gd name="adj" fmla="val 16667"/>
            </a:avLst>
          </a:prstGeom>
          <a:noFill/>
          <a:ln w="25400" algn="ctr">
            <a:solidFill>
              <a:srgbClr val="7030A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15000"/>
              </a:lnSpc>
              <a:spcBef>
                <a:spcPct val="0"/>
              </a:spcBef>
              <a:buFontTx/>
              <a:buNone/>
            </a:pPr>
            <a:r>
              <a:rPr lang="fr-FR" altLang="fr-FR" sz="1800" b="1">
                <a:solidFill>
                  <a:srgbClr val="7030A0"/>
                </a:solidFill>
                <a:latin typeface="Calibri" panose="020F0502020204030204" pitchFamily="34" charset="0"/>
                <a:ea typeface="Calibri" panose="020F0502020204030204" pitchFamily="34" charset="0"/>
                <a:cs typeface="Times New Roman" panose="02020603050405020304" pitchFamily="18" charset="0"/>
              </a:rPr>
              <a:t>Enquête Culture Sécurité</a:t>
            </a:r>
            <a:endParaRPr lang="fr-FR" altLang="fr-FR" sz="1600">
              <a:solidFill>
                <a:srgbClr val="7030A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 name="Rectangle à coins arrondis 11"/>
          <p:cNvSpPr/>
          <p:nvPr/>
        </p:nvSpPr>
        <p:spPr>
          <a:xfrm>
            <a:off x="4808539" y="2492376"/>
            <a:ext cx="2592387" cy="665163"/>
          </a:xfrm>
          <a:prstGeom prst="roundRect">
            <a:avLst/>
          </a:prstGeom>
          <a:noFill/>
          <a:ln w="25400" cap="flat" cmpd="sng" algn="ctr">
            <a:solidFill>
              <a:schemeClr val="accent5">
                <a:lumMod val="50000"/>
              </a:schemeClr>
            </a:solidFill>
            <a:prstDash val="solid"/>
          </a:ln>
          <a:effectLst/>
        </p:spPr>
        <p:txBody>
          <a:bodyPr anchor="ctr"/>
          <a:lstStyle/>
          <a:p>
            <a:pPr algn="ctr">
              <a:lnSpc>
                <a:spcPct val="115000"/>
              </a:lnSpc>
              <a:defRPr/>
            </a:pPr>
            <a:r>
              <a:rPr lang="fr-FR" b="1" dirty="0">
                <a:solidFill>
                  <a:schemeClr val="accent5">
                    <a:lumMod val="50000"/>
                  </a:schemeClr>
                </a:solidFill>
                <a:latin typeface="Calibri"/>
                <a:ea typeface="Calibri"/>
                <a:cs typeface="Times New Roman"/>
              </a:rPr>
              <a:t>Audits</a:t>
            </a:r>
            <a:endParaRPr lang="fr-FR" sz="1600" dirty="0">
              <a:solidFill>
                <a:schemeClr val="accent5">
                  <a:lumMod val="50000"/>
                </a:schemeClr>
              </a:solidFill>
              <a:latin typeface="Calibri"/>
              <a:ea typeface="Calibri"/>
              <a:cs typeface="Times New Roman"/>
            </a:endParaRPr>
          </a:p>
        </p:txBody>
      </p:sp>
      <p:sp>
        <p:nvSpPr>
          <p:cNvPr id="29705" name="Rectangle à coins arrondis 12"/>
          <p:cNvSpPr>
            <a:spLocks noChangeArrowheads="1"/>
          </p:cNvSpPr>
          <p:nvPr/>
        </p:nvSpPr>
        <p:spPr bwMode="auto">
          <a:xfrm>
            <a:off x="7553325" y="2492376"/>
            <a:ext cx="2592388" cy="665163"/>
          </a:xfrm>
          <a:prstGeom prst="roundRect">
            <a:avLst>
              <a:gd name="adj" fmla="val 16667"/>
            </a:avLst>
          </a:prstGeom>
          <a:noFill/>
          <a:ln w="25400" algn="ctr">
            <a:solidFill>
              <a:srgbClr val="00B050"/>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15000"/>
              </a:lnSpc>
              <a:spcBef>
                <a:spcPct val="0"/>
              </a:spcBef>
              <a:buFontTx/>
              <a:buNone/>
            </a:pPr>
            <a:r>
              <a:rPr lang="fr-FR" altLang="fr-FR" sz="1800" b="1">
                <a:solidFill>
                  <a:srgbClr val="00B050"/>
                </a:solidFill>
                <a:latin typeface="Calibri" panose="020F0502020204030204" pitchFamily="34" charset="0"/>
                <a:ea typeface="Calibri" panose="020F0502020204030204" pitchFamily="34" charset="0"/>
                <a:cs typeface="Times New Roman" panose="02020603050405020304" pitchFamily="18" charset="0"/>
              </a:rPr>
              <a:t>FHO</a:t>
            </a:r>
            <a:endParaRPr lang="fr-FR" altLang="fr-FR" sz="1600">
              <a:solidFill>
                <a:srgbClr val="00B05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9706" name="Espace réservé du numéro de diapositive 4"/>
          <p:cNvSpPr>
            <a:spLocks noGrp="1"/>
          </p:cNvSpPr>
          <p:nvPr>
            <p:ph type="sldNum" sz="quarter" idx="12"/>
          </p:nvPr>
        </p:nvSpPr>
        <p:spPr bwMode="auto">
          <a:xfrm>
            <a:off x="85344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82582659-F7F8-4ACE-B75C-1ADE336A36DE}" type="slidenum">
              <a:rPr lang="fr-FR" altLang="fr-FR" sz="1800">
                <a:cs typeface="Arial" panose="020B0604020202020204" pitchFamily="34" charset="0"/>
              </a:rPr>
              <a:pPr eaLnBrk="1" hangingPunct="1">
                <a:spcBef>
                  <a:spcPct val="0"/>
                </a:spcBef>
                <a:buFontTx/>
                <a:buNone/>
              </a:pPr>
              <a:t>13</a:t>
            </a:fld>
            <a:endParaRPr lang="fr-FR" altLang="fr-FR" sz="1800">
              <a:cs typeface="Arial" panose="020B0604020202020204" pitchFamily="34" charset="0"/>
            </a:endParaRPr>
          </a:p>
        </p:txBody>
      </p:sp>
    </p:spTree>
    <p:extLst>
      <p:ext uri="{BB962C8B-B14F-4D97-AF65-F5344CB8AC3E}">
        <p14:creationId xmlns:p14="http://schemas.microsoft.com/office/powerpoint/2010/main" val="2757792813"/>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087813" y="620714"/>
            <a:ext cx="5414962" cy="587375"/>
          </a:xfrm>
          <a:prstGeom prst="rect">
            <a:avLst/>
          </a:prstGeom>
          <a:ln>
            <a:solidFill>
              <a:srgbClr val="0066FF"/>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6699FF"/>
                </a:solidFill>
                <a:latin typeface="Calibri"/>
                <a:ea typeface="Calibri"/>
                <a:cs typeface="Times New Roman"/>
              </a:rPr>
              <a:t>Vers la mise en œuvre des actions !</a:t>
            </a:r>
          </a:p>
        </p:txBody>
      </p:sp>
      <p:sp>
        <p:nvSpPr>
          <p:cNvPr id="30723" name="Rectangle 10"/>
          <p:cNvSpPr>
            <a:spLocks noChangeArrowheads="1"/>
          </p:cNvSpPr>
          <p:nvPr/>
        </p:nvSpPr>
        <p:spPr bwMode="auto">
          <a:xfrm>
            <a:off x="2005013" y="1539876"/>
            <a:ext cx="8189912"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50000"/>
              </a:lnSpc>
              <a:spcBef>
                <a:spcPts val="600"/>
              </a:spcBef>
              <a:spcAft>
                <a:spcPts val="600"/>
              </a:spcAft>
            </a:pPr>
            <a:r>
              <a:rPr lang="fr-FR" altLang="fr-FR" sz="1800" i="1">
                <a:solidFill>
                  <a:srgbClr val="808080"/>
                </a:solidFill>
              </a:rPr>
              <a:t>Indiquez ici, les actions retenues et leur délai de mise en œuvre (ex Diminuer les interruptions de tâches liées aux transferts des appels non urgents, Revoir le système de planification des tâches / soins)</a:t>
            </a:r>
          </a:p>
          <a:p>
            <a:pPr algn="just" eaLnBrk="1" hangingPunct="1">
              <a:lnSpc>
                <a:spcPct val="150000"/>
              </a:lnSpc>
              <a:spcBef>
                <a:spcPts val="600"/>
              </a:spcBef>
              <a:spcAft>
                <a:spcPts val="600"/>
              </a:spcAft>
            </a:pPr>
            <a:endParaRPr lang="fr-FR" altLang="fr-FR" sz="1800" i="1">
              <a:solidFill>
                <a:srgbClr val="808080"/>
              </a:solidFill>
            </a:endParaRPr>
          </a:p>
          <a:p>
            <a:pPr algn="just" eaLnBrk="1" hangingPunct="1">
              <a:lnSpc>
                <a:spcPct val="150000"/>
              </a:lnSpc>
              <a:spcBef>
                <a:spcPts val="600"/>
              </a:spcBef>
              <a:spcAft>
                <a:spcPts val="600"/>
              </a:spcAft>
            </a:pPr>
            <a:r>
              <a:rPr lang="fr-FR" altLang="fr-FR" sz="1800" i="1">
                <a:solidFill>
                  <a:srgbClr val="808080"/>
                </a:solidFill>
              </a:rPr>
              <a:t> </a:t>
            </a:r>
          </a:p>
          <a:p>
            <a:pPr algn="just" eaLnBrk="1" hangingPunct="1">
              <a:lnSpc>
                <a:spcPct val="150000"/>
              </a:lnSpc>
              <a:spcBef>
                <a:spcPts val="600"/>
              </a:spcBef>
              <a:spcAft>
                <a:spcPts val="600"/>
              </a:spcAft>
            </a:pPr>
            <a:r>
              <a:rPr lang="fr-FR" altLang="fr-FR" sz="1800" i="1">
                <a:solidFill>
                  <a:srgbClr val="808080"/>
                </a:solidFill>
              </a:rPr>
              <a:t> </a:t>
            </a:r>
          </a:p>
        </p:txBody>
      </p:sp>
      <p:pic>
        <p:nvPicPr>
          <p:cNvPr id="307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0889" y="4405314"/>
            <a:ext cx="561657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5" name="Espace réservé du numéro de diapositive 4"/>
          <p:cNvSpPr>
            <a:spLocks noGrp="1"/>
          </p:cNvSpPr>
          <p:nvPr>
            <p:ph type="sldNum" sz="quarter" idx="12"/>
          </p:nvPr>
        </p:nvSpPr>
        <p:spPr bwMode="auto">
          <a:xfrm>
            <a:off x="85344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EFFC2EF6-C831-4A57-9988-4B71A30EBE5D}" type="slidenum">
              <a:rPr lang="fr-FR" altLang="fr-FR" sz="1800">
                <a:cs typeface="Arial" panose="020B0604020202020204" pitchFamily="34" charset="0"/>
              </a:rPr>
              <a:pPr eaLnBrk="1" hangingPunct="1">
                <a:spcBef>
                  <a:spcPct val="0"/>
                </a:spcBef>
                <a:buFontTx/>
                <a:buNone/>
              </a:pPr>
              <a:t>14</a:t>
            </a:fld>
            <a:endParaRPr lang="fr-FR" altLang="fr-FR" sz="1800">
              <a:cs typeface="Arial" panose="020B0604020202020204" pitchFamily="34" charset="0"/>
            </a:endParaRPr>
          </a:p>
        </p:txBody>
      </p:sp>
    </p:spTree>
    <p:extLst>
      <p:ext uri="{BB962C8B-B14F-4D97-AF65-F5344CB8AC3E}">
        <p14:creationId xmlns:p14="http://schemas.microsoft.com/office/powerpoint/2010/main" val="889692679"/>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95550" y="3068639"/>
            <a:ext cx="7772400" cy="1362075"/>
          </a:xfrm>
        </p:spPr>
        <p:txBody>
          <a:bodyPr>
            <a:normAutofit fontScale="90000"/>
          </a:bodyPr>
          <a:lstStyle/>
          <a:p>
            <a:pPr algn="r">
              <a:defRPr/>
            </a:pPr>
            <a:r>
              <a:rPr lang="fr-FR" dirty="0" smtClean="0"/>
              <a:t>Etat d’avancement du plan d’action</a:t>
            </a:r>
            <a:endParaRPr lang="fr-FR" dirty="0"/>
          </a:p>
        </p:txBody>
      </p:sp>
      <p:sp>
        <p:nvSpPr>
          <p:cNvPr id="31747" name="Espace réservé du numéro de diapositive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5517A3E0-7E1A-4310-92CE-188CE6F35D23}" type="slidenum">
              <a:rPr lang="fr-FR" altLang="fr-FR" sz="1800"/>
              <a:pPr eaLnBrk="1" hangingPunct="1">
                <a:spcBef>
                  <a:spcPct val="0"/>
                </a:spcBef>
                <a:buFontTx/>
                <a:buNone/>
              </a:pPr>
              <a:t>15</a:t>
            </a:fld>
            <a:endParaRPr lang="fr-FR" altLang="fr-FR" sz="1800"/>
          </a:p>
        </p:txBody>
      </p:sp>
    </p:spTree>
    <p:extLst>
      <p:ext uri="{BB962C8B-B14F-4D97-AF65-F5344CB8AC3E}">
        <p14:creationId xmlns:p14="http://schemas.microsoft.com/office/powerpoint/2010/main" val="18702347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2"/>
          <p:cNvGraphicFramePr>
            <a:graphicFrameLocks noGrp="1"/>
          </p:cNvGraphicFramePr>
          <p:nvPr>
            <p:ph idx="1"/>
          </p:nvPr>
        </p:nvGraphicFramePr>
        <p:xfrm>
          <a:off x="2351088" y="1916113"/>
          <a:ext cx="8208963" cy="4392612"/>
        </p:xfrm>
        <a:graphic>
          <a:graphicData uri="http://schemas.openxmlformats.org/drawingml/2006/table">
            <a:tbl>
              <a:tblPr firstRow="1" bandRow="1">
                <a:tableStyleId>{5C22544A-7EE6-4342-B048-85BDC9FD1C3A}</a:tableStyleId>
              </a:tblPr>
              <a:tblGrid>
                <a:gridCol w="2736321">
                  <a:extLst>
                    <a:ext uri="{9D8B030D-6E8A-4147-A177-3AD203B41FA5}">
                      <a16:colId xmlns:a16="http://schemas.microsoft.com/office/drawing/2014/main" val="20000"/>
                    </a:ext>
                  </a:extLst>
                </a:gridCol>
                <a:gridCol w="3694035">
                  <a:extLst>
                    <a:ext uri="{9D8B030D-6E8A-4147-A177-3AD203B41FA5}">
                      <a16:colId xmlns:a16="http://schemas.microsoft.com/office/drawing/2014/main" val="20001"/>
                    </a:ext>
                  </a:extLst>
                </a:gridCol>
                <a:gridCol w="1778607">
                  <a:extLst>
                    <a:ext uri="{9D8B030D-6E8A-4147-A177-3AD203B41FA5}">
                      <a16:colId xmlns:a16="http://schemas.microsoft.com/office/drawing/2014/main" val="20002"/>
                    </a:ext>
                  </a:extLst>
                </a:gridCol>
              </a:tblGrid>
              <a:tr h="285235">
                <a:tc>
                  <a:txBody>
                    <a:bodyPr/>
                    <a:lstStyle/>
                    <a:p>
                      <a:pPr algn="ctr">
                        <a:spcAft>
                          <a:spcPts val="0"/>
                        </a:spcAft>
                        <a:tabLst>
                          <a:tab pos="790575" algn="l"/>
                        </a:tabLst>
                      </a:pPr>
                      <a:r>
                        <a:rPr lang="fr-FR" sz="1600" b="1" dirty="0">
                          <a:solidFill>
                            <a:schemeClr val="accent2">
                              <a:lumMod val="75000"/>
                            </a:schemeClr>
                          </a:solidFill>
                          <a:effectLst/>
                          <a:latin typeface="Arial"/>
                          <a:ea typeface="Times New Roman"/>
                          <a:cs typeface="Times New Roman"/>
                        </a:rPr>
                        <a:t>Libellé de l’action </a:t>
                      </a:r>
                      <a:endParaRPr lang="fr-FR" sz="1800" dirty="0">
                        <a:solidFill>
                          <a:schemeClr val="accent2">
                            <a:lumMod val="75000"/>
                          </a:schemeClr>
                        </a:solidFill>
                        <a:effectLst/>
                        <a:latin typeface="Arial"/>
                        <a:ea typeface="Times New Roman"/>
                        <a:cs typeface="Times New Roman"/>
                      </a:endParaRPr>
                    </a:p>
                  </a:txBody>
                  <a:tcPr marL="68577" marR="68577" marT="0" marB="0"/>
                </a:tc>
                <a:tc>
                  <a:txBody>
                    <a:bodyPr/>
                    <a:lstStyle/>
                    <a:p>
                      <a:pPr algn="ctr">
                        <a:spcAft>
                          <a:spcPts val="0"/>
                        </a:spcAft>
                        <a:tabLst>
                          <a:tab pos="790575" algn="l"/>
                        </a:tabLst>
                      </a:pPr>
                      <a:r>
                        <a:rPr lang="fr-FR" sz="1600" b="1" dirty="0">
                          <a:solidFill>
                            <a:schemeClr val="accent2">
                              <a:lumMod val="75000"/>
                            </a:schemeClr>
                          </a:solidFill>
                          <a:effectLst/>
                          <a:latin typeface="Arial"/>
                          <a:ea typeface="Times New Roman"/>
                          <a:cs typeface="Times New Roman"/>
                        </a:rPr>
                        <a:t>Contenu attendu</a:t>
                      </a:r>
                      <a:endParaRPr lang="fr-FR" sz="1800" dirty="0">
                        <a:solidFill>
                          <a:schemeClr val="accent2">
                            <a:lumMod val="75000"/>
                          </a:schemeClr>
                        </a:solidFill>
                        <a:effectLst/>
                        <a:latin typeface="Arial"/>
                        <a:ea typeface="Times New Roman"/>
                        <a:cs typeface="Times New Roman"/>
                      </a:endParaRPr>
                    </a:p>
                  </a:txBody>
                  <a:tcPr marL="68577" marR="68577" marT="0" marB="0"/>
                </a:tc>
                <a:tc>
                  <a:txBody>
                    <a:bodyPr/>
                    <a:lstStyle/>
                    <a:p>
                      <a:pPr algn="ctr">
                        <a:spcAft>
                          <a:spcPts val="0"/>
                        </a:spcAft>
                        <a:tabLst>
                          <a:tab pos="790575" algn="l"/>
                        </a:tabLst>
                      </a:pPr>
                      <a:r>
                        <a:rPr lang="fr-FR" sz="1600" b="1" dirty="0">
                          <a:solidFill>
                            <a:schemeClr val="accent2">
                              <a:lumMod val="75000"/>
                            </a:schemeClr>
                          </a:solidFill>
                          <a:effectLst/>
                          <a:latin typeface="Arial"/>
                          <a:ea typeface="Times New Roman"/>
                          <a:cs typeface="Times New Roman"/>
                        </a:rPr>
                        <a:t>Responsables</a:t>
                      </a:r>
                      <a:endParaRPr lang="fr-FR" sz="1800" dirty="0">
                        <a:solidFill>
                          <a:schemeClr val="accent2">
                            <a:lumMod val="75000"/>
                          </a:schemeClr>
                        </a:solidFill>
                        <a:effectLst/>
                        <a:latin typeface="Arial"/>
                        <a:ea typeface="Times New Roman"/>
                        <a:cs typeface="Times New Roman"/>
                      </a:endParaRPr>
                    </a:p>
                  </a:txBody>
                  <a:tcPr marL="68577" marR="68577" marT="0" marB="0"/>
                </a:tc>
                <a:extLst>
                  <a:ext uri="{0D108BD9-81ED-4DB2-BD59-A6C34878D82A}">
                    <a16:rowId xmlns:a16="http://schemas.microsoft.com/office/drawing/2014/main" val="10000"/>
                  </a:ext>
                </a:extLst>
              </a:tr>
              <a:tr h="562654">
                <a:tc>
                  <a:txBody>
                    <a:bodyPr/>
                    <a:lstStyle/>
                    <a:p>
                      <a:pPr>
                        <a:spcAft>
                          <a:spcPts val="0"/>
                        </a:spcAft>
                        <a:tabLst>
                          <a:tab pos="790575" algn="l"/>
                        </a:tabLst>
                      </a:pPr>
                      <a:endParaRPr lang="fr-FR" sz="1800" dirty="0">
                        <a:effectLst/>
                        <a:latin typeface="Arial"/>
                        <a:ea typeface="Times New Roman"/>
                        <a:cs typeface="Times New Roman"/>
                      </a:endParaRPr>
                    </a:p>
                  </a:txBody>
                  <a:tcPr marL="68577" marR="68577" marT="0" marB="0"/>
                </a:tc>
                <a:tc>
                  <a:txBody>
                    <a:bodyPr/>
                    <a:lstStyle/>
                    <a:p>
                      <a:pPr>
                        <a:spcAft>
                          <a:spcPts val="0"/>
                        </a:spcAft>
                        <a:tabLst>
                          <a:tab pos="790575" algn="l"/>
                        </a:tabLst>
                      </a:pPr>
                      <a:endParaRPr lang="fr-FR" sz="1800" dirty="0">
                        <a:effectLst/>
                        <a:latin typeface="Arial"/>
                        <a:ea typeface="Times New Roman"/>
                        <a:cs typeface="Times New Roman"/>
                      </a:endParaRPr>
                    </a:p>
                  </a:txBody>
                  <a:tcPr marL="68577" marR="68577" marT="0" marB="0"/>
                </a:tc>
                <a:tc>
                  <a:txBody>
                    <a:bodyPr/>
                    <a:lstStyle/>
                    <a:p>
                      <a:pPr>
                        <a:spcAft>
                          <a:spcPts val="0"/>
                        </a:spcAft>
                        <a:tabLst>
                          <a:tab pos="790575" algn="l"/>
                        </a:tabLst>
                      </a:pPr>
                      <a:endParaRPr lang="fr-FR" sz="1800" dirty="0">
                        <a:effectLst/>
                        <a:latin typeface="Arial"/>
                        <a:ea typeface="Times New Roman"/>
                        <a:cs typeface="Times New Roman"/>
                      </a:endParaRPr>
                    </a:p>
                  </a:txBody>
                  <a:tcPr marL="68577" marR="68577" marT="0" marB="0"/>
                </a:tc>
                <a:extLst>
                  <a:ext uri="{0D108BD9-81ED-4DB2-BD59-A6C34878D82A}">
                    <a16:rowId xmlns:a16="http://schemas.microsoft.com/office/drawing/2014/main" val="10001"/>
                  </a:ext>
                </a:extLst>
              </a:tr>
              <a:tr h="1687963">
                <a:tc>
                  <a:txBody>
                    <a:bodyPr/>
                    <a:lstStyle/>
                    <a:p>
                      <a:pPr>
                        <a:spcAft>
                          <a:spcPts val="0"/>
                        </a:spcAft>
                        <a:tabLst>
                          <a:tab pos="790575" algn="l"/>
                        </a:tabLst>
                      </a:pPr>
                      <a:endParaRPr lang="fr-FR" sz="1800">
                        <a:effectLst/>
                        <a:latin typeface="Arial"/>
                        <a:ea typeface="Times New Roman"/>
                        <a:cs typeface="Times New Roman"/>
                      </a:endParaRPr>
                    </a:p>
                  </a:txBody>
                  <a:tcPr marL="68577" marR="68577" marT="0" marB="0"/>
                </a:tc>
                <a:tc>
                  <a:txBody>
                    <a:bodyPr/>
                    <a:lstStyle/>
                    <a:p>
                      <a:pPr>
                        <a:spcAft>
                          <a:spcPts val="0"/>
                        </a:spcAft>
                        <a:tabLst>
                          <a:tab pos="790575" algn="l"/>
                        </a:tabLst>
                      </a:pPr>
                      <a:endParaRPr lang="fr-FR" sz="1800" dirty="0">
                        <a:effectLst/>
                        <a:latin typeface="Arial"/>
                        <a:ea typeface="Times New Roman"/>
                        <a:cs typeface="Times New Roman"/>
                      </a:endParaRPr>
                    </a:p>
                  </a:txBody>
                  <a:tcPr marL="68577" marR="68577" marT="0" marB="0"/>
                </a:tc>
                <a:tc>
                  <a:txBody>
                    <a:bodyPr/>
                    <a:lstStyle/>
                    <a:p>
                      <a:pPr>
                        <a:spcAft>
                          <a:spcPts val="0"/>
                        </a:spcAft>
                        <a:tabLst>
                          <a:tab pos="790575" algn="l"/>
                        </a:tabLst>
                      </a:pPr>
                      <a:endParaRPr lang="fr-FR" sz="1800" dirty="0">
                        <a:effectLst/>
                        <a:latin typeface="Arial"/>
                        <a:ea typeface="Times New Roman"/>
                        <a:cs typeface="Times New Roman"/>
                      </a:endParaRPr>
                    </a:p>
                  </a:txBody>
                  <a:tcPr marL="68577" marR="68577" marT="0" marB="0"/>
                </a:tc>
                <a:extLst>
                  <a:ext uri="{0D108BD9-81ED-4DB2-BD59-A6C34878D82A}">
                    <a16:rowId xmlns:a16="http://schemas.microsoft.com/office/drawing/2014/main" val="10002"/>
                  </a:ext>
                </a:extLst>
              </a:tr>
              <a:tr h="1294106">
                <a:tc>
                  <a:txBody>
                    <a:bodyPr/>
                    <a:lstStyle/>
                    <a:p>
                      <a:pPr>
                        <a:spcAft>
                          <a:spcPts val="0"/>
                        </a:spcAft>
                        <a:tabLst>
                          <a:tab pos="790575" algn="l"/>
                        </a:tabLst>
                      </a:pPr>
                      <a:endParaRPr lang="fr-FR" sz="1800">
                        <a:effectLst/>
                        <a:latin typeface="Arial"/>
                        <a:ea typeface="Times New Roman"/>
                        <a:cs typeface="Times New Roman"/>
                      </a:endParaRPr>
                    </a:p>
                  </a:txBody>
                  <a:tcPr marL="68577" marR="68577" marT="0" marB="0"/>
                </a:tc>
                <a:tc>
                  <a:txBody>
                    <a:bodyPr/>
                    <a:lstStyle/>
                    <a:p>
                      <a:pPr marL="457200">
                        <a:lnSpc>
                          <a:spcPct val="115000"/>
                        </a:lnSpc>
                        <a:spcAft>
                          <a:spcPts val="0"/>
                        </a:spcAft>
                      </a:pPr>
                      <a:endParaRPr lang="fr-FR" sz="1600" dirty="0">
                        <a:effectLst/>
                        <a:latin typeface="Calibri"/>
                        <a:ea typeface="Times New Roman"/>
                        <a:cs typeface="Times New Roman"/>
                      </a:endParaRPr>
                    </a:p>
                  </a:txBody>
                  <a:tcPr marL="68577" marR="68577" marT="0" marB="0"/>
                </a:tc>
                <a:tc>
                  <a:txBody>
                    <a:bodyPr/>
                    <a:lstStyle/>
                    <a:p>
                      <a:pPr>
                        <a:spcAft>
                          <a:spcPts val="0"/>
                        </a:spcAft>
                        <a:tabLst>
                          <a:tab pos="790575" algn="l"/>
                        </a:tabLst>
                      </a:pPr>
                      <a:endParaRPr lang="fr-FR" sz="1800" i="1" dirty="0">
                        <a:effectLst/>
                        <a:latin typeface="Arial"/>
                        <a:ea typeface="Times New Roman"/>
                        <a:cs typeface="Times New Roman"/>
                      </a:endParaRPr>
                    </a:p>
                  </a:txBody>
                  <a:tcPr marL="68577" marR="68577" marT="0" marB="0"/>
                </a:tc>
                <a:extLst>
                  <a:ext uri="{0D108BD9-81ED-4DB2-BD59-A6C34878D82A}">
                    <a16:rowId xmlns:a16="http://schemas.microsoft.com/office/drawing/2014/main" val="10003"/>
                  </a:ext>
                </a:extLst>
              </a:tr>
              <a:tr h="562654">
                <a:tc>
                  <a:txBody>
                    <a:bodyPr/>
                    <a:lstStyle/>
                    <a:p>
                      <a:pPr>
                        <a:spcAft>
                          <a:spcPts val="0"/>
                        </a:spcAft>
                        <a:tabLst>
                          <a:tab pos="790575" algn="l"/>
                        </a:tabLst>
                      </a:pPr>
                      <a:endParaRPr lang="fr-FR" sz="1800">
                        <a:effectLst/>
                        <a:latin typeface="Arial"/>
                        <a:ea typeface="Times New Roman"/>
                        <a:cs typeface="Times New Roman"/>
                      </a:endParaRPr>
                    </a:p>
                  </a:txBody>
                  <a:tcPr marL="68577" marR="68577" marT="0" marB="0"/>
                </a:tc>
                <a:tc>
                  <a:txBody>
                    <a:bodyPr/>
                    <a:lstStyle/>
                    <a:p>
                      <a:pPr>
                        <a:spcAft>
                          <a:spcPts val="0"/>
                        </a:spcAft>
                        <a:tabLst>
                          <a:tab pos="790575" algn="l"/>
                        </a:tabLst>
                      </a:pPr>
                      <a:endParaRPr lang="fr-FR" sz="1800" dirty="0">
                        <a:effectLst/>
                        <a:latin typeface="Arial"/>
                        <a:ea typeface="Times New Roman"/>
                        <a:cs typeface="Times New Roman"/>
                      </a:endParaRPr>
                    </a:p>
                  </a:txBody>
                  <a:tcPr marL="68577" marR="68577" marT="0" marB="0"/>
                </a:tc>
                <a:tc>
                  <a:txBody>
                    <a:bodyPr/>
                    <a:lstStyle/>
                    <a:p>
                      <a:pPr>
                        <a:spcAft>
                          <a:spcPts val="0"/>
                        </a:spcAft>
                        <a:tabLst>
                          <a:tab pos="790575" algn="l"/>
                        </a:tabLst>
                      </a:pPr>
                      <a:endParaRPr lang="fr-FR" sz="1800" dirty="0">
                        <a:effectLst/>
                        <a:latin typeface="Arial"/>
                        <a:ea typeface="Times New Roman"/>
                        <a:cs typeface="Times New Roman"/>
                      </a:endParaRPr>
                    </a:p>
                  </a:txBody>
                  <a:tcPr marL="68577" marR="68577" marT="0" marB="0"/>
                </a:tc>
                <a:extLst>
                  <a:ext uri="{0D108BD9-81ED-4DB2-BD59-A6C34878D82A}">
                    <a16:rowId xmlns:a16="http://schemas.microsoft.com/office/drawing/2014/main" val="10004"/>
                  </a:ext>
                </a:extLst>
              </a:tr>
            </a:tbl>
          </a:graphicData>
        </a:graphic>
      </p:graphicFrame>
      <p:sp>
        <p:nvSpPr>
          <p:cNvPr id="6" name="Rectangle 5"/>
          <p:cNvSpPr/>
          <p:nvPr/>
        </p:nvSpPr>
        <p:spPr>
          <a:xfrm>
            <a:off x="5565775" y="620714"/>
            <a:ext cx="2459038" cy="587375"/>
          </a:xfrm>
          <a:prstGeom prst="rect">
            <a:avLst/>
          </a:prstGeom>
          <a:ln>
            <a:solidFill>
              <a:srgbClr val="0066FF"/>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6699FF"/>
                </a:solidFill>
                <a:latin typeface="Calibri"/>
                <a:ea typeface="Calibri"/>
                <a:cs typeface="Times New Roman"/>
              </a:rPr>
              <a:t>Plan d’actions !</a:t>
            </a:r>
          </a:p>
        </p:txBody>
      </p:sp>
    </p:spTree>
    <p:extLst>
      <p:ext uri="{BB962C8B-B14F-4D97-AF65-F5344CB8AC3E}">
        <p14:creationId xmlns:p14="http://schemas.microsoft.com/office/powerpoint/2010/main" val="3373661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Espace réservé du numéro de diapositive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fr-FR" altLang="fr-FR" sz="1800">
              <a:cs typeface="Arial" panose="020B0604020202020204" pitchFamily="34" charset="0"/>
            </a:endParaRPr>
          </a:p>
        </p:txBody>
      </p:sp>
      <p:graphicFrame>
        <p:nvGraphicFramePr>
          <p:cNvPr id="5" name="Diagramme 4"/>
          <p:cNvGraphicFramePr/>
          <p:nvPr/>
        </p:nvGraphicFramePr>
        <p:xfrm>
          <a:off x="1553405" y="1700808"/>
          <a:ext cx="8820472" cy="43814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3925888" y="620714"/>
            <a:ext cx="5738812" cy="587375"/>
          </a:xfrm>
          <a:prstGeom prst="rect">
            <a:avLst/>
          </a:prstGeom>
          <a:ln>
            <a:solidFill>
              <a:srgbClr val="0066FF"/>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6699FF"/>
                </a:solidFill>
                <a:latin typeface="Calibri"/>
                <a:ea typeface="Calibri"/>
                <a:cs typeface="Times New Roman"/>
              </a:rPr>
              <a:t>Identification des freins et des leviers</a:t>
            </a:r>
          </a:p>
        </p:txBody>
      </p:sp>
    </p:spTree>
    <p:extLst>
      <p:ext uri="{BB962C8B-B14F-4D97-AF65-F5344CB8AC3E}">
        <p14:creationId xmlns:p14="http://schemas.microsoft.com/office/powerpoint/2010/main" val="2719413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95550" y="3068639"/>
            <a:ext cx="7772400" cy="1362075"/>
          </a:xfrm>
        </p:spPr>
        <p:txBody>
          <a:bodyPr/>
          <a:lstStyle/>
          <a:p>
            <a:pPr algn="r">
              <a:defRPr/>
            </a:pPr>
            <a:r>
              <a:rPr lang="fr-FR" dirty="0" smtClean="0"/>
              <a:t>Phase d’</a:t>
            </a:r>
            <a:r>
              <a:rPr lang="fr-FR" dirty="0" err="1" smtClean="0"/>
              <a:t>evaluation</a:t>
            </a:r>
            <a:endParaRPr lang="fr-FR" dirty="0"/>
          </a:p>
        </p:txBody>
      </p:sp>
      <p:sp>
        <p:nvSpPr>
          <p:cNvPr id="34819" name="Espace réservé du numéro de diapositive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0E5C4CAE-50C1-4AB3-8782-37E8BB44BF62}" type="slidenum">
              <a:rPr lang="fr-FR" altLang="fr-FR" sz="1800"/>
              <a:pPr eaLnBrk="1" hangingPunct="1">
                <a:spcBef>
                  <a:spcPct val="0"/>
                </a:spcBef>
                <a:buFontTx/>
                <a:buNone/>
              </a:pPr>
              <a:t>18</a:t>
            </a:fld>
            <a:endParaRPr lang="fr-FR" altLang="fr-FR" sz="1800"/>
          </a:p>
        </p:txBody>
      </p:sp>
    </p:spTree>
    <p:extLst>
      <p:ext uri="{BB962C8B-B14F-4D97-AF65-F5344CB8AC3E}">
        <p14:creationId xmlns:p14="http://schemas.microsoft.com/office/powerpoint/2010/main" val="22593558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081463" y="620714"/>
            <a:ext cx="5427662" cy="587375"/>
          </a:xfrm>
          <a:prstGeom prst="rect">
            <a:avLst/>
          </a:prstGeom>
          <a:ln>
            <a:solidFill>
              <a:srgbClr val="0066FF"/>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6699FF"/>
                </a:solidFill>
                <a:latin typeface="Calibri"/>
                <a:ea typeface="Calibri"/>
                <a:cs typeface="Times New Roman"/>
              </a:rPr>
              <a:t>Vers l’évaluation des changements!</a:t>
            </a:r>
          </a:p>
        </p:txBody>
      </p:sp>
      <p:sp>
        <p:nvSpPr>
          <p:cNvPr id="35843" name="Rectangle 10"/>
          <p:cNvSpPr>
            <a:spLocks noChangeArrowheads="1"/>
          </p:cNvSpPr>
          <p:nvPr/>
        </p:nvSpPr>
        <p:spPr bwMode="auto">
          <a:xfrm>
            <a:off x="2005013" y="1539875"/>
            <a:ext cx="8189912"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50000"/>
              </a:lnSpc>
              <a:spcBef>
                <a:spcPts val="600"/>
              </a:spcBef>
              <a:spcAft>
                <a:spcPts val="600"/>
              </a:spcAft>
            </a:pPr>
            <a:r>
              <a:rPr lang="fr-FR" altLang="fr-FR" sz="1800" i="1">
                <a:solidFill>
                  <a:srgbClr val="808080"/>
                </a:solidFill>
              </a:rPr>
              <a:t>Indiquez ici, les Principaux résultats</a:t>
            </a:r>
          </a:p>
          <a:p>
            <a:pPr algn="just" eaLnBrk="1" hangingPunct="1">
              <a:lnSpc>
                <a:spcPct val="150000"/>
              </a:lnSpc>
              <a:spcBef>
                <a:spcPts val="600"/>
              </a:spcBef>
              <a:spcAft>
                <a:spcPts val="600"/>
              </a:spcAft>
            </a:pPr>
            <a:r>
              <a:rPr lang="fr-FR" altLang="fr-FR" sz="1800" i="1">
                <a:solidFill>
                  <a:srgbClr val="808080"/>
                </a:solidFill>
              </a:rPr>
              <a:t> </a:t>
            </a:r>
          </a:p>
          <a:p>
            <a:pPr algn="just" eaLnBrk="1" hangingPunct="1">
              <a:lnSpc>
                <a:spcPct val="150000"/>
              </a:lnSpc>
              <a:spcBef>
                <a:spcPts val="600"/>
              </a:spcBef>
              <a:spcAft>
                <a:spcPts val="600"/>
              </a:spcAft>
            </a:pPr>
            <a:r>
              <a:rPr lang="fr-FR" altLang="fr-FR" sz="1800" i="1">
                <a:solidFill>
                  <a:srgbClr val="808080"/>
                </a:solidFill>
              </a:rPr>
              <a:t> </a:t>
            </a:r>
          </a:p>
        </p:txBody>
      </p:sp>
      <p:sp>
        <p:nvSpPr>
          <p:cNvPr id="35844" name="Espace réservé du numéro de diapositive 4"/>
          <p:cNvSpPr>
            <a:spLocks noGrp="1"/>
          </p:cNvSpPr>
          <p:nvPr>
            <p:ph type="sldNum" sz="quarter" idx="12"/>
          </p:nvPr>
        </p:nvSpPr>
        <p:spPr bwMode="auto">
          <a:xfrm>
            <a:off x="85344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D4C9933C-978F-4A20-9416-CDFCBF362304}" type="slidenum">
              <a:rPr lang="fr-FR" altLang="fr-FR" sz="1800">
                <a:cs typeface="Arial" panose="020B0604020202020204" pitchFamily="34" charset="0"/>
              </a:rPr>
              <a:pPr eaLnBrk="1" hangingPunct="1">
                <a:spcBef>
                  <a:spcPct val="0"/>
                </a:spcBef>
                <a:buFontTx/>
                <a:buNone/>
              </a:pPr>
              <a:t>19</a:t>
            </a:fld>
            <a:endParaRPr lang="fr-FR" altLang="fr-FR" sz="1800">
              <a:cs typeface="Arial" panose="020B0604020202020204" pitchFamily="34" charset="0"/>
            </a:endParaRPr>
          </a:p>
        </p:txBody>
      </p:sp>
      <p:grpSp>
        <p:nvGrpSpPr>
          <p:cNvPr id="35845" name="Groupe 6"/>
          <p:cNvGrpSpPr>
            <a:grpSpLocks/>
          </p:cNvGrpSpPr>
          <p:nvPr/>
        </p:nvGrpSpPr>
        <p:grpSpPr bwMode="auto">
          <a:xfrm>
            <a:off x="2279651" y="4149725"/>
            <a:ext cx="7345363" cy="2103438"/>
            <a:chOff x="755576" y="4149080"/>
            <a:chExt cx="7344816" cy="2104008"/>
          </a:xfrm>
        </p:grpSpPr>
        <p:graphicFrame>
          <p:nvGraphicFramePr>
            <p:cNvPr id="8" name="Diagramme 7"/>
            <p:cNvGraphicFramePr/>
            <p:nvPr/>
          </p:nvGraphicFramePr>
          <p:xfrm>
            <a:off x="755576" y="4149080"/>
            <a:ext cx="7344816" cy="2104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5848" name="ZoneTexte 9"/>
            <p:cNvSpPr txBox="1">
              <a:spLocks noChangeArrowheads="1"/>
            </p:cNvSpPr>
            <p:nvPr/>
          </p:nvSpPr>
          <p:spPr bwMode="auto">
            <a:xfrm>
              <a:off x="4073992" y="4437112"/>
              <a:ext cx="16561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fr-FR" altLang="fr-FR" sz="1200" b="1"/>
                <a:t>Communiquer régulièrement</a:t>
              </a:r>
            </a:p>
            <a:p>
              <a:pPr algn="ctr" eaLnBrk="1" hangingPunct="1">
                <a:spcBef>
                  <a:spcPct val="0"/>
                </a:spcBef>
                <a:buFontTx/>
                <a:buNone/>
              </a:pPr>
              <a:r>
                <a:rPr lang="fr-FR" altLang="fr-FR" sz="1200" b="1"/>
                <a:t>&amp; </a:t>
              </a:r>
            </a:p>
            <a:p>
              <a:pPr algn="ctr" eaLnBrk="1" hangingPunct="1">
                <a:spcBef>
                  <a:spcPct val="0"/>
                </a:spcBef>
                <a:buFontTx/>
                <a:buNone/>
              </a:pPr>
              <a:r>
                <a:rPr lang="fr-FR" altLang="fr-FR" sz="1200" b="1"/>
                <a:t>rassurer</a:t>
              </a:r>
            </a:p>
          </p:txBody>
        </p:sp>
      </p:grpSp>
      <p:pic>
        <p:nvPicPr>
          <p:cNvPr id="35846" name="Imag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399464" y="5373689"/>
            <a:ext cx="750887" cy="79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3282193"/>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5891049" y="620714"/>
            <a:ext cx="1806905" cy="587853"/>
          </a:xfrm>
          <a:prstGeom prst="rect">
            <a:avLst/>
          </a:prstGeom>
          <a:ln>
            <a:solidFill>
              <a:srgbClr val="0066FF"/>
            </a:solid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6699FF"/>
                </a:solidFill>
                <a:latin typeface="Calibri"/>
                <a:ea typeface="Calibri"/>
                <a:cs typeface="Times New Roman"/>
              </a:rPr>
              <a:t>Conclusion</a:t>
            </a:r>
          </a:p>
        </p:txBody>
      </p:sp>
      <p:sp>
        <p:nvSpPr>
          <p:cNvPr id="11" name="Rectangle 10"/>
          <p:cNvSpPr/>
          <p:nvPr/>
        </p:nvSpPr>
        <p:spPr>
          <a:xfrm>
            <a:off x="2009776" y="2349500"/>
            <a:ext cx="8189913" cy="2400300"/>
          </a:xfrm>
          <a:prstGeom prst="rect">
            <a:avLst/>
          </a:prstGeom>
        </p:spPr>
        <p:txBody>
          <a:bodyPr>
            <a:spAutoFit/>
          </a:bodyPr>
          <a:lstStyle/>
          <a:p>
            <a:pPr marL="285750" indent="-285750" algn="just">
              <a:lnSpc>
                <a:spcPct val="150000"/>
              </a:lnSpc>
              <a:spcBef>
                <a:spcPts val="600"/>
              </a:spcBef>
              <a:spcAft>
                <a:spcPts val="600"/>
              </a:spcAft>
              <a:buFont typeface="Arial" panose="020B0604020202020204" pitchFamily="34" charset="0"/>
              <a:buChar char="•"/>
              <a:defRPr/>
            </a:pPr>
            <a:r>
              <a:rPr lang="fr-FR" i="1" dirty="0">
                <a:solidFill>
                  <a:srgbClr val="808080"/>
                </a:solidFill>
                <a:latin typeface="Arial" charset="0"/>
                <a:cs typeface="Arial" charset="0"/>
              </a:rPr>
              <a:t>Indiquez ici votre perception globale et celle des membres de l’équipe</a:t>
            </a:r>
          </a:p>
          <a:p>
            <a:pPr marL="285750" indent="-285750" algn="just">
              <a:lnSpc>
                <a:spcPct val="150000"/>
              </a:lnSpc>
              <a:spcBef>
                <a:spcPts val="600"/>
              </a:spcBef>
              <a:spcAft>
                <a:spcPts val="600"/>
              </a:spcAft>
              <a:buFont typeface="Arial" panose="020B0604020202020204" pitchFamily="34" charset="0"/>
              <a:buChar char="•"/>
              <a:defRPr/>
            </a:pPr>
            <a:r>
              <a:rPr lang="fr-FR" i="1" dirty="0">
                <a:solidFill>
                  <a:srgbClr val="808080"/>
                </a:solidFill>
                <a:latin typeface="Arial" charset="0"/>
                <a:cs typeface="Arial" charset="0"/>
              </a:rPr>
              <a:t>Etc.</a:t>
            </a:r>
          </a:p>
          <a:p>
            <a:pPr algn="just">
              <a:lnSpc>
                <a:spcPct val="150000"/>
              </a:lnSpc>
              <a:defRPr/>
            </a:pPr>
            <a:endParaRPr lang="fr-FR" i="1" dirty="0">
              <a:solidFill>
                <a:srgbClr val="808080"/>
              </a:solidFill>
              <a:latin typeface="Arial" charset="0"/>
              <a:cs typeface="Arial" charset="0"/>
            </a:endParaRPr>
          </a:p>
          <a:p>
            <a:pPr algn="just">
              <a:lnSpc>
                <a:spcPct val="150000"/>
              </a:lnSpc>
              <a:defRPr/>
            </a:pPr>
            <a:endParaRPr lang="fr-FR" i="1" dirty="0">
              <a:solidFill>
                <a:srgbClr val="808080"/>
              </a:solidFill>
              <a:latin typeface="Arial" charset="0"/>
              <a:cs typeface="Arial" charset="0"/>
            </a:endParaRPr>
          </a:p>
          <a:p>
            <a:pPr algn="just">
              <a:lnSpc>
                <a:spcPct val="150000"/>
              </a:lnSpc>
              <a:defRPr/>
            </a:pPr>
            <a:endParaRPr lang="fr-FR" i="1" dirty="0">
              <a:solidFill>
                <a:srgbClr val="808080"/>
              </a:solidFill>
              <a:latin typeface="Arial" charset="0"/>
              <a:cs typeface="Arial" charset="0"/>
            </a:endParaRPr>
          </a:p>
        </p:txBody>
      </p:sp>
      <p:sp>
        <p:nvSpPr>
          <p:cNvPr id="36868" name="Espace réservé du numéro de diapositive 4"/>
          <p:cNvSpPr>
            <a:spLocks noGrp="1"/>
          </p:cNvSpPr>
          <p:nvPr>
            <p:ph type="sldNum" sz="quarter" idx="12"/>
          </p:nvPr>
        </p:nvSpPr>
        <p:spPr bwMode="auto">
          <a:xfrm>
            <a:off x="85344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BC8582EB-6B86-464C-96E0-260D5AB7DCC6}" type="slidenum">
              <a:rPr lang="fr-FR" altLang="fr-FR" sz="1800">
                <a:cs typeface="Arial" panose="020B0604020202020204" pitchFamily="34" charset="0"/>
              </a:rPr>
              <a:pPr eaLnBrk="1" hangingPunct="1">
                <a:spcBef>
                  <a:spcPct val="0"/>
                </a:spcBef>
                <a:buFontTx/>
                <a:buNone/>
              </a:pPr>
              <a:t>20</a:t>
            </a:fld>
            <a:endParaRPr lang="fr-FR" altLang="fr-FR" sz="1800">
              <a:cs typeface="Arial" panose="020B0604020202020204" pitchFamily="34" charset="0"/>
            </a:endParaRPr>
          </a:p>
        </p:txBody>
      </p:sp>
    </p:spTree>
    <p:extLst>
      <p:ext uri="{BB962C8B-B14F-4D97-AF65-F5344CB8AC3E}">
        <p14:creationId xmlns:p14="http://schemas.microsoft.com/office/powerpoint/2010/main" val="2783425084"/>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084638" y="2205039"/>
            <a:ext cx="4032250" cy="587375"/>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a:spAutoFit/>
          </a:bodyPr>
          <a:lstStyle/>
          <a:p>
            <a:pPr algn="ctr">
              <a:lnSpc>
                <a:spcPct val="115000"/>
              </a:lnSpc>
              <a:spcAft>
                <a:spcPts val="1000"/>
              </a:spcAft>
              <a:defRPr/>
            </a:pPr>
            <a:r>
              <a:rPr lang="fr-FR" sz="2800" b="1" dirty="0">
                <a:solidFill>
                  <a:srgbClr val="6699FF"/>
                </a:solidFill>
                <a:latin typeface="Calibri"/>
                <a:ea typeface="Calibri"/>
                <a:cs typeface="Times New Roman"/>
              </a:rPr>
              <a:t>Merci de votre attention !</a:t>
            </a:r>
          </a:p>
        </p:txBody>
      </p:sp>
      <p:sp>
        <p:nvSpPr>
          <p:cNvPr id="2" name="Rectangle 1"/>
          <p:cNvSpPr/>
          <p:nvPr/>
        </p:nvSpPr>
        <p:spPr>
          <a:xfrm>
            <a:off x="4084638" y="3573464"/>
            <a:ext cx="4032250" cy="18002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dirty="0">
                <a:solidFill>
                  <a:schemeClr val="tx2"/>
                </a:solidFill>
              </a:rPr>
              <a:t>Insérez ici la photo de votre équipe ou du binôme </a:t>
            </a:r>
            <a:r>
              <a:rPr lang="fr-FR" dirty="0">
                <a:solidFill>
                  <a:schemeClr val="tx2"/>
                </a:solidFill>
                <a:sym typeface="Wingdings"/>
              </a:rPr>
              <a:t></a:t>
            </a:r>
            <a:endParaRPr lang="fr-FR" dirty="0">
              <a:solidFill>
                <a:schemeClr val="tx2"/>
              </a:solidFill>
            </a:endParaRPr>
          </a:p>
        </p:txBody>
      </p:sp>
      <p:sp>
        <p:nvSpPr>
          <p:cNvPr id="37892" name="Espace réservé du numéro de diapositive 4"/>
          <p:cNvSpPr>
            <a:spLocks noGrp="1"/>
          </p:cNvSpPr>
          <p:nvPr>
            <p:ph type="sldNum" sz="quarter" idx="12"/>
          </p:nvPr>
        </p:nvSpPr>
        <p:spPr bwMode="auto">
          <a:xfrm>
            <a:off x="8534400" y="6408738"/>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fld id="{1894A19C-FF02-408C-A687-88D88254BED6}" type="slidenum">
              <a:rPr lang="fr-FR" altLang="fr-FR" sz="1800">
                <a:cs typeface="Arial" panose="020B0604020202020204" pitchFamily="34" charset="0"/>
              </a:rPr>
              <a:pPr eaLnBrk="1" hangingPunct="1">
                <a:spcBef>
                  <a:spcPct val="0"/>
                </a:spcBef>
                <a:buFontTx/>
                <a:buNone/>
              </a:pPr>
              <a:t>21</a:t>
            </a:fld>
            <a:endParaRPr lang="fr-FR" altLang="fr-FR" sz="1800">
              <a:cs typeface="Arial" panose="020B0604020202020204" pitchFamily="34" charset="0"/>
            </a:endParaRPr>
          </a:p>
        </p:txBody>
      </p:sp>
    </p:spTree>
    <p:extLst>
      <p:ext uri="{BB962C8B-B14F-4D97-AF65-F5344CB8AC3E}">
        <p14:creationId xmlns:p14="http://schemas.microsoft.com/office/powerpoint/2010/main" val="4063499287"/>
      </p:ext>
    </p:extLst>
  </p:cSld>
  <p:clrMapOvr>
    <a:masterClrMapping/>
  </p:clrMapOvr>
  <p:transition spd="slow"/>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AME" val="Gestion des risques associés aux soinsIllustration en centre de dialyse"/>
  <p:tag name="PXID" val="1"/>
  <p:tag name="SID" val="256"/>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715</Words>
  <Application>Microsoft Office PowerPoint</Application>
  <PresentationFormat>Grand écran</PresentationFormat>
  <Paragraphs>178</Paragraphs>
  <Slides>21</Slides>
  <Notes>21</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21</vt:i4>
      </vt:variant>
    </vt:vector>
  </HeadingPairs>
  <TitlesOfParts>
    <vt:vector size="30" baseType="lpstr">
      <vt:lpstr>ＭＳ Ｐゴシック</vt:lpstr>
      <vt:lpstr>Arial</vt:lpstr>
      <vt:lpstr>Calibri</vt:lpstr>
      <vt:lpstr>Calibri Light</vt:lpstr>
      <vt:lpstr>Symbol</vt:lpstr>
      <vt:lpstr>Times New Roman</vt:lpstr>
      <vt:lpstr>Webdings</vt:lpstr>
      <vt:lpstr>Wingdings</vt:lpstr>
      <vt:lpstr>Thème Office</vt:lpstr>
      <vt:lpstr>Interruption de tâches lors de l’administration des médicaments Présentation des résultats </vt:lpstr>
      <vt:lpstr>Présentation PowerPoint</vt:lpstr>
      <vt:lpstr>Présentation PowerPoint</vt:lpstr>
      <vt:lpstr>Calendrier</vt:lpstr>
      <vt:lpstr>Présentation PowerPoint</vt:lpstr>
      <vt:lpstr>Les résultats de la phase de diagnostic</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Etat d’avancement du plan d’action</vt:lpstr>
      <vt:lpstr>Présentation PowerPoint</vt:lpstr>
      <vt:lpstr>Présentation PowerPoint</vt:lpstr>
      <vt:lpstr>Phase d’evaluation</vt:lpstr>
      <vt:lpstr>Présentation PowerPoint</vt:lpstr>
      <vt:lpstr>Présentation PowerPoint</vt:lpstr>
      <vt:lpstr>Présentation PowerPoint</vt:lpstr>
    </vt:vector>
  </TitlesOfParts>
  <Company>Ministère des affaires sociales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Interruption de tâches lors de l’administration des médicaments Présentation des résultats </dc:title>
  <dc:creator>BOUGLE, Céline (ARS-NORMANDIE/DAP/QP)</dc:creator>
  <cp:lastModifiedBy>BOUGLE, Céline (ARS-NORMANDIE/DAP/QP)</cp:lastModifiedBy>
  <cp:revision>1</cp:revision>
  <dcterms:created xsi:type="dcterms:W3CDTF">2022-09-13T13:46:39Z</dcterms:created>
  <dcterms:modified xsi:type="dcterms:W3CDTF">2022-09-13T13:47:10Z</dcterms:modified>
</cp:coreProperties>
</file>