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7" r:id="rId3"/>
    <p:sldId id="258" r:id="rId4"/>
    <p:sldId id="259" r:id="rId5"/>
    <p:sldId id="260" r:id="rId6"/>
    <p:sldId id="261" r:id="rId7"/>
    <p:sldId id="262" r:id="rId8"/>
    <p:sldId id="263" r:id="rId9"/>
    <p:sldId id="273" r:id="rId10"/>
    <p:sldId id="265" r:id="rId11"/>
    <p:sldId id="266" r:id="rId12"/>
    <p:sldId id="267" r:id="rId13"/>
    <p:sldId id="268" r:id="rId14"/>
    <p:sldId id="269" r:id="rId15"/>
    <p:sldId id="270" r:id="rId16"/>
    <p:sldId id="274" r:id="rId17"/>
    <p:sldId id="275" r:id="rId18"/>
    <p:sldId id="272"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A3EFF-1099-411F-A20C-99D443B0B65C}" type="doc">
      <dgm:prSet loTypeId="urn:microsoft.com/office/officeart/2005/8/layout/gear1" loCatId="process" qsTypeId="urn:microsoft.com/office/officeart/2005/8/quickstyle/simple1" qsCatId="simple" csTypeId="urn:microsoft.com/office/officeart/2005/8/colors/accent1_2" csCatId="accent1" phldr="1"/>
      <dgm:spPr/>
      <dgm:t>
        <a:bodyPr/>
        <a:lstStyle/>
        <a:p>
          <a:endParaRPr lang="fr-FR"/>
        </a:p>
      </dgm:t>
    </dgm:pt>
    <dgm:pt modelId="{35541005-1E62-479F-9AD6-DC775477009E}">
      <dgm:prSet phldrT="[Texte]"/>
      <dgm:spPr>
        <a:solidFill>
          <a:srgbClr val="FF339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b="1" dirty="0" smtClean="0">
              <a:solidFill>
                <a:schemeClr val="tx1"/>
              </a:solidFill>
            </a:rPr>
            <a:t>le fonctionnement de l’équipe </a:t>
          </a:r>
          <a:endParaRPr lang="fr-FR" b="1" dirty="0">
            <a:solidFill>
              <a:schemeClr val="tx1"/>
            </a:solidFill>
          </a:endParaRPr>
        </a:p>
      </dgm:t>
    </dgm:pt>
    <dgm:pt modelId="{F4AE4653-1548-4D6C-8F11-2A24D761137E}" type="parTrans" cxnId="{4001C24D-1094-497F-BCBF-975DCF3AFF84}">
      <dgm:prSet/>
      <dgm:spPr/>
      <dgm:t>
        <a:bodyPr/>
        <a:lstStyle/>
        <a:p>
          <a:endParaRPr lang="fr-FR"/>
        </a:p>
      </dgm:t>
    </dgm:pt>
    <dgm:pt modelId="{356F4CC9-04DC-4134-BB98-3A5B70E10C93}" type="sibTrans" cxnId="{4001C24D-1094-497F-BCBF-975DCF3AFF84}">
      <dgm:prSet/>
      <dgm:spPr/>
      <dgm:t>
        <a:bodyPr/>
        <a:lstStyle/>
        <a:p>
          <a:endParaRPr lang="fr-FR"/>
        </a:p>
      </dgm:t>
    </dgm:pt>
    <dgm:pt modelId="{D158716F-661E-40ED-8698-8B5430BADA1D}">
      <dgm:prSet phldrT="[Texte]"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sz="1200" b="1" dirty="0" smtClean="0">
              <a:solidFill>
                <a:schemeClr val="tx1"/>
              </a:solidFill>
            </a:rPr>
            <a:t>l’organisation en général</a:t>
          </a:r>
          <a:endParaRPr lang="fr-FR" sz="1200" b="1" dirty="0">
            <a:solidFill>
              <a:schemeClr val="tx1"/>
            </a:solidFill>
          </a:endParaRPr>
        </a:p>
      </dgm:t>
    </dgm:pt>
    <dgm:pt modelId="{28DBF21A-F004-4237-94D5-202726B032AA}" type="parTrans" cxnId="{E20AC232-E833-414C-97D0-6B8A502498F7}">
      <dgm:prSet/>
      <dgm:spPr/>
      <dgm:t>
        <a:bodyPr/>
        <a:lstStyle/>
        <a:p>
          <a:endParaRPr lang="fr-FR"/>
        </a:p>
      </dgm:t>
    </dgm:pt>
    <dgm:pt modelId="{DCADAE4F-62D5-46CD-BAE7-4967C120BEA9}" type="sibTrans" cxnId="{E20AC232-E833-414C-97D0-6B8A502498F7}">
      <dgm:prSet/>
      <dgm:spPr/>
      <dgm:t>
        <a:bodyPr/>
        <a:lstStyle/>
        <a:p>
          <a:endParaRPr lang="fr-FR"/>
        </a:p>
      </dgm:t>
    </dgm:pt>
    <dgm:pt modelId="{DD7CDA14-8B7F-48E9-92B6-9EF36F5F84D9}">
      <dgm:prSet phldrT="[Texte]"/>
      <dgm:spPr/>
      <dgm:t>
        <a:bodyPr/>
        <a:lstStyle/>
        <a:p>
          <a:endParaRPr lang="fr-FR"/>
        </a:p>
      </dgm:t>
    </dgm:pt>
    <dgm:pt modelId="{630430AB-A51A-4CE0-9AA5-202E78855D6F}" type="parTrans" cxnId="{ECB3735F-A6C7-40E3-B555-4DD69A952F01}">
      <dgm:prSet/>
      <dgm:spPr/>
      <dgm:t>
        <a:bodyPr/>
        <a:lstStyle/>
        <a:p>
          <a:endParaRPr lang="fr-FR"/>
        </a:p>
      </dgm:t>
    </dgm:pt>
    <dgm:pt modelId="{A3D36D33-1E13-458F-9F03-2E1F34EF1A75}" type="sibTrans" cxnId="{ECB3735F-A6C7-40E3-B555-4DD69A952F01}">
      <dgm:prSet/>
      <dgm:spPr/>
      <dgm:t>
        <a:bodyPr/>
        <a:lstStyle/>
        <a:p>
          <a:endParaRPr lang="fr-FR"/>
        </a:p>
      </dgm:t>
    </dgm:pt>
    <dgm:pt modelId="{D8981432-4136-4FA0-89C0-7133EC3DDDA4}">
      <dgm:prSet phldrT="[Texte]" phldr="1"/>
      <dgm:spPr/>
      <dgm:t>
        <a:bodyPr/>
        <a:lstStyle/>
        <a:p>
          <a:endParaRPr lang="fr-FR" dirty="0"/>
        </a:p>
      </dgm:t>
    </dgm:pt>
    <dgm:pt modelId="{E48B3DAC-1B50-4996-9B79-5F8C90FB9F2B}" type="parTrans" cxnId="{AD270A8C-329D-40B5-90F7-EDBDFB9AB7DB}">
      <dgm:prSet/>
      <dgm:spPr/>
      <dgm:t>
        <a:bodyPr/>
        <a:lstStyle/>
        <a:p>
          <a:endParaRPr lang="fr-FR"/>
        </a:p>
      </dgm:t>
    </dgm:pt>
    <dgm:pt modelId="{53E8F7F9-8678-48A0-B469-D97848D1345A}" type="sibTrans" cxnId="{AD270A8C-329D-40B5-90F7-EDBDFB9AB7DB}">
      <dgm:prSet/>
      <dgm:spPr/>
      <dgm:t>
        <a:bodyPr/>
        <a:lstStyle/>
        <a:p>
          <a:endParaRPr lang="fr-FR"/>
        </a:p>
      </dgm:t>
    </dgm:pt>
    <dgm:pt modelId="{8A0B2B17-5202-41C1-849B-1E7B0FA65F14}">
      <dgm:prSet/>
      <dgm:spPr>
        <a:solidFill>
          <a:schemeClr val="accent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fr-FR" b="1" dirty="0" smtClean="0">
              <a:solidFill>
                <a:schemeClr val="tx1"/>
              </a:solidFill>
            </a:rPr>
            <a:t>La culture de sécurité</a:t>
          </a:r>
          <a:endParaRPr lang="fr-FR" b="1" dirty="0">
            <a:solidFill>
              <a:schemeClr val="tx1"/>
            </a:solidFill>
          </a:endParaRPr>
        </a:p>
      </dgm:t>
    </dgm:pt>
    <dgm:pt modelId="{9A6E3716-574A-4056-91CF-AF1A5FA2B588}" type="parTrans" cxnId="{EFF42CC7-BE5F-425F-A0F5-4BE7B8C2C781}">
      <dgm:prSet/>
      <dgm:spPr/>
      <dgm:t>
        <a:bodyPr/>
        <a:lstStyle/>
        <a:p>
          <a:endParaRPr lang="fr-FR"/>
        </a:p>
      </dgm:t>
    </dgm:pt>
    <dgm:pt modelId="{6775E1A3-73C0-489B-8E54-202B7562023E}" type="sibTrans" cxnId="{EFF42CC7-BE5F-425F-A0F5-4BE7B8C2C781}">
      <dgm:prSet/>
      <dgm:spPr/>
      <dgm:t>
        <a:bodyPr/>
        <a:lstStyle/>
        <a:p>
          <a:endParaRPr lang="fr-FR"/>
        </a:p>
      </dgm:t>
    </dgm:pt>
    <dgm:pt modelId="{A47F9E78-142A-4878-B26C-483DF32F735C}" type="pres">
      <dgm:prSet presAssocID="{168A3EFF-1099-411F-A20C-99D443B0B65C}" presName="composite" presStyleCnt="0">
        <dgm:presLayoutVars>
          <dgm:chMax val="3"/>
          <dgm:animLvl val="lvl"/>
          <dgm:resizeHandles val="exact"/>
        </dgm:presLayoutVars>
      </dgm:prSet>
      <dgm:spPr/>
      <dgm:t>
        <a:bodyPr/>
        <a:lstStyle/>
        <a:p>
          <a:endParaRPr lang="fr-FR"/>
        </a:p>
      </dgm:t>
    </dgm:pt>
    <dgm:pt modelId="{D4AE813D-CD8E-4B74-A622-C3BF84C4A7A1}" type="pres">
      <dgm:prSet presAssocID="{35541005-1E62-479F-9AD6-DC775477009E}" presName="gear1" presStyleLbl="node1" presStyleIdx="0" presStyleCnt="3">
        <dgm:presLayoutVars>
          <dgm:chMax val="1"/>
          <dgm:bulletEnabled val="1"/>
        </dgm:presLayoutVars>
      </dgm:prSet>
      <dgm:spPr/>
      <dgm:t>
        <a:bodyPr/>
        <a:lstStyle/>
        <a:p>
          <a:endParaRPr lang="fr-FR"/>
        </a:p>
      </dgm:t>
    </dgm:pt>
    <dgm:pt modelId="{4833AE6B-7B17-42D3-95AD-8A0512D1B267}" type="pres">
      <dgm:prSet presAssocID="{35541005-1E62-479F-9AD6-DC775477009E}" presName="gear1srcNode" presStyleLbl="node1" presStyleIdx="0" presStyleCnt="3"/>
      <dgm:spPr/>
      <dgm:t>
        <a:bodyPr/>
        <a:lstStyle/>
        <a:p>
          <a:endParaRPr lang="fr-FR"/>
        </a:p>
      </dgm:t>
    </dgm:pt>
    <dgm:pt modelId="{EFBDDE92-9735-4E20-8878-1022B6A08D0E}" type="pres">
      <dgm:prSet presAssocID="{35541005-1E62-479F-9AD6-DC775477009E}" presName="gear1dstNode" presStyleLbl="node1" presStyleIdx="0" presStyleCnt="3"/>
      <dgm:spPr/>
      <dgm:t>
        <a:bodyPr/>
        <a:lstStyle/>
        <a:p>
          <a:endParaRPr lang="fr-FR"/>
        </a:p>
      </dgm:t>
    </dgm:pt>
    <dgm:pt modelId="{1B2954E1-4DC7-4C40-9B1B-8BA085216945}" type="pres">
      <dgm:prSet presAssocID="{8A0B2B17-5202-41C1-849B-1E7B0FA65F14}" presName="gear2" presStyleLbl="node1" presStyleIdx="1" presStyleCnt="3">
        <dgm:presLayoutVars>
          <dgm:chMax val="1"/>
          <dgm:bulletEnabled val="1"/>
        </dgm:presLayoutVars>
      </dgm:prSet>
      <dgm:spPr/>
      <dgm:t>
        <a:bodyPr/>
        <a:lstStyle/>
        <a:p>
          <a:endParaRPr lang="fr-FR"/>
        </a:p>
      </dgm:t>
    </dgm:pt>
    <dgm:pt modelId="{6D22D8F5-A75E-40D3-8D7D-BB7DAC9D84B8}" type="pres">
      <dgm:prSet presAssocID="{8A0B2B17-5202-41C1-849B-1E7B0FA65F14}" presName="gear2srcNode" presStyleLbl="node1" presStyleIdx="1" presStyleCnt="3"/>
      <dgm:spPr/>
      <dgm:t>
        <a:bodyPr/>
        <a:lstStyle/>
        <a:p>
          <a:endParaRPr lang="fr-FR"/>
        </a:p>
      </dgm:t>
    </dgm:pt>
    <dgm:pt modelId="{DE59F6CD-982D-471E-BCD5-9FB36B8473FD}" type="pres">
      <dgm:prSet presAssocID="{8A0B2B17-5202-41C1-849B-1E7B0FA65F14}" presName="gear2dstNode" presStyleLbl="node1" presStyleIdx="1" presStyleCnt="3"/>
      <dgm:spPr/>
      <dgm:t>
        <a:bodyPr/>
        <a:lstStyle/>
        <a:p>
          <a:endParaRPr lang="fr-FR"/>
        </a:p>
      </dgm:t>
    </dgm:pt>
    <dgm:pt modelId="{E49105A4-F0CF-44A7-B133-7E8FA398474B}" type="pres">
      <dgm:prSet presAssocID="{D158716F-661E-40ED-8698-8B5430BADA1D}" presName="gear3" presStyleLbl="node1" presStyleIdx="2" presStyleCnt="3" custScaleX="118624" custScaleY="111655"/>
      <dgm:spPr/>
      <dgm:t>
        <a:bodyPr/>
        <a:lstStyle/>
        <a:p>
          <a:endParaRPr lang="fr-FR"/>
        </a:p>
      </dgm:t>
    </dgm:pt>
    <dgm:pt modelId="{BAA70C79-B71F-4B49-8018-3421E4E7F5E4}" type="pres">
      <dgm:prSet presAssocID="{D158716F-661E-40ED-8698-8B5430BADA1D}" presName="gear3tx" presStyleLbl="node1" presStyleIdx="2" presStyleCnt="3">
        <dgm:presLayoutVars>
          <dgm:chMax val="1"/>
          <dgm:bulletEnabled val="1"/>
        </dgm:presLayoutVars>
      </dgm:prSet>
      <dgm:spPr/>
      <dgm:t>
        <a:bodyPr/>
        <a:lstStyle/>
        <a:p>
          <a:endParaRPr lang="fr-FR"/>
        </a:p>
      </dgm:t>
    </dgm:pt>
    <dgm:pt modelId="{490E7FB1-412B-4C68-810F-E5508CBC0950}" type="pres">
      <dgm:prSet presAssocID="{D158716F-661E-40ED-8698-8B5430BADA1D}" presName="gear3srcNode" presStyleLbl="node1" presStyleIdx="2" presStyleCnt="3"/>
      <dgm:spPr/>
      <dgm:t>
        <a:bodyPr/>
        <a:lstStyle/>
        <a:p>
          <a:endParaRPr lang="fr-FR"/>
        </a:p>
      </dgm:t>
    </dgm:pt>
    <dgm:pt modelId="{1A868F25-02DB-4E73-943F-E1A469814A69}" type="pres">
      <dgm:prSet presAssocID="{D158716F-661E-40ED-8698-8B5430BADA1D}" presName="gear3dstNode" presStyleLbl="node1" presStyleIdx="2" presStyleCnt="3"/>
      <dgm:spPr/>
      <dgm:t>
        <a:bodyPr/>
        <a:lstStyle/>
        <a:p>
          <a:endParaRPr lang="fr-FR"/>
        </a:p>
      </dgm:t>
    </dgm:pt>
    <dgm:pt modelId="{A15EE984-E3FC-4378-B1E2-AD8F84216CA1}" type="pres">
      <dgm:prSet presAssocID="{356F4CC9-04DC-4134-BB98-3A5B70E10C93}" presName="connector1" presStyleLbl="sibTrans2D1" presStyleIdx="0" presStyleCnt="3"/>
      <dgm:spPr/>
      <dgm:t>
        <a:bodyPr/>
        <a:lstStyle/>
        <a:p>
          <a:endParaRPr lang="fr-FR"/>
        </a:p>
      </dgm:t>
    </dgm:pt>
    <dgm:pt modelId="{4064BE3E-E5BB-4DDF-96A2-4BF612330C8E}" type="pres">
      <dgm:prSet presAssocID="{6775E1A3-73C0-489B-8E54-202B7562023E}" presName="connector2" presStyleLbl="sibTrans2D1" presStyleIdx="1" presStyleCnt="3"/>
      <dgm:spPr/>
      <dgm:t>
        <a:bodyPr/>
        <a:lstStyle/>
        <a:p>
          <a:endParaRPr lang="fr-FR"/>
        </a:p>
      </dgm:t>
    </dgm:pt>
    <dgm:pt modelId="{F63B4EE8-EDDD-4D5E-AE50-72E9F7B35F86}" type="pres">
      <dgm:prSet presAssocID="{DCADAE4F-62D5-46CD-BAE7-4967C120BEA9}" presName="connector3" presStyleLbl="sibTrans2D1" presStyleIdx="2" presStyleCnt="3"/>
      <dgm:spPr/>
      <dgm:t>
        <a:bodyPr/>
        <a:lstStyle/>
        <a:p>
          <a:endParaRPr lang="fr-FR"/>
        </a:p>
      </dgm:t>
    </dgm:pt>
  </dgm:ptLst>
  <dgm:cxnLst>
    <dgm:cxn modelId="{72E5B998-57C8-4ABC-A8DA-7553C0C6A3C8}" type="presOf" srcId="{35541005-1E62-479F-9AD6-DC775477009E}" destId="{EFBDDE92-9735-4E20-8878-1022B6A08D0E}" srcOrd="2" destOrd="0" presId="urn:microsoft.com/office/officeart/2005/8/layout/gear1"/>
    <dgm:cxn modelId="{E20AC232-E833-414C-97D0-6B8A502498F7}" srcId="{168A3EFF-1099-411F-A20C-99D443B0B65C}" destId="{D158716F-661E-40ED-8698-8B5430BADA1D}" srcOrd="2" destOrd="0" parTransId="{28DBF21A-F004-4237-94D5-202726B032AA}" sibTransId="{DCADAE4F-62D5-46CD-BAE7-4967C120BEA9}"/>
    <dgm:cxn modelId="{BA8209D6-1FED-46B1-A5B2-C69858ADF383}" type="presOf" srcId="{D158716F-661E-40ED-8698-8B5430BADA1D}" destId="{E49105A4-F0CF-44A7-B133-7E8FA398474B}" srcOrd="0" destOrd="0" presId="urn:microsoft.com/office/officeart/2005/8/layout/gear1"/>
    <dgm:cxn modelId="{4CC74427-053C-4292-AD57-ACAA73B4A0AF}" type="presOf" srcId="{D158716F-661E-40ED-8698-8B5430BADA1D}" destId="{BAA70C79-B71F-4B49-8018-3421E4E7F5E4}" srcOrd="1" destOrd="0" presId="urn:microsoft.com/office/officeart/2005/8/layout/gear1"/>
    <dgm:cxn modelId="{ADF727E0-4AFD-4DCA-B67D-8F7A7595FBC8}" type="presOf" srcId="{8A0B2B17-5202-41C1-849B-1E7B0FA65F14}" destId="{DE59F6CD-982D-471E-BCD5-9FB36B8473FD}" srcOrd="2" destOrd="0" presId="urn:microsoft.com/office/officeart/2005/8/layout/gear1"/>
    <dgm:cxn modelId="{AD270A8C-329D-40B5-90F7-EDBDFB9AB7DB}" srcId="{168A3EFF-1099-411F-A20C-99D443B0B65C}" destId="{D8981432-4136-4FA0-89C0-7133EC3DDDA4}" srcOrd="4" destOrd="0" parTransId="{E48B3DAC-1B50-4996-9B79-5F8C90FB9F2B}" sibTransId="{53E8F7F9-8678-48A0-B469-D97848D1345A}"/>
    <dgm:cxn modelId="{1ED88782-22B2-45EB-9204-77A27223160D}" type="presOf" srcId="{DCADAE4F-62D5-46CD-BAE7-4967C120BEA9}" destId="{F63B4EE8-EDDD-4D5E-AE50-72E9F7B35F86}" srcOrd="0" destOrd="0" presId="urn:microsoft.com/office/officeart/2005/8/layout/gear1"/>
    <dgm:cxn modelId="{9E199F75-FFE9-49BF-9385-05C55AB664C3}" type="presOf" srcId="{D158716F-661E-40ED-8698-8B5430BADA1D}" destId="{1A868F25-02DB-4E73-943F-E1A469814A69}" srcOrd="3" destOrd="0" presId="urn:microsoft.com/office/officeart/2005/8/layout/gear1"/>
    <dgm:cxn modelId="{47A02EF9-611A-46DA-9A38-3F8766F1F610}" type="presOf" srcId="{8A0B2B17-5202-41C1-849B-1E7B0FA65F14}" destId="{6D22D8F5-A75E-40D3-8D7D-BB7DAC9D84B8}" srcOrd="1" destOrd="0" presId="urn:microsoft.com/office/officeart/2005/8/layout/gear1"/>
    <dgm:cxn modelId="{A5DEDE23-81BE-4A17-A113-3D5367C58568}" type="presOf" srcId="{D158716F-661E-40ED-8698-8B5430BADA1D}" destId="{490E7FB1-412B-4C68-810F-E5508CBC0950}" srcOrd="2" destOrd="0" presId="urn:microsoft.com/office/officeart/2005/8/layout/gear1"/>
    <dgm:cxn modelId="{FEDC85C3-85F4-4C27-998D-7D044B032060}" type="presOf" srcId="{168A3EFF-1099-411F-A20C-99D443B0B65C}" destId="{A47F9E78-142A-4878-B26C-483DF32F735C}" srcOrd="0" destOrd="0" presId="urn:microsoft.com/office/officeart/2005/8/layout/gear1"/>
    <dgm:cxn modelId="{ECB3735F-A6C7-40E3-B555-4DD69A952F01}" srcId="{168A3EFF-1099-411F-A20C-99D443B0B65C}" destId="{DD7CDA14-8B7F-48E9-92B6-9EF36F5F84D9}" srcOrd="3" destOrd="0" parTransId="{630430AB-A51A-4CE0-9AA5-202E78855D6F}" sibTransId="{A3D36D33-1E13-458F-9F03-2E1F34EF1A75}"/>
    <dgm:cxn modelId="{09880A31-1282-4D2D-A6D2-56A0E5189AC4}" type="presOf" srcId="{356F4CC9-04DC-4134-BB98-3A5B70E10C93}" destId="{A15EE984-E3FC-4378-B1E2-AD8F84216CA1}" srcOrd="0" destOrd="0" presId="urn:microsoft.com/office/officeart/2005/8/layout/gear1"/>
    <dgm:cxn modelId="{3023F928-4C01-4157-B245-BA9C79BD701A}" type="presOf" srcId="{6775E1A3-73C0-489B-8E54-202B7562023E}" destId="{4064BE3E-E5BB-4DDF-96A2-4BF612330C8E}" srcOrd="0" destOrd="0" presId="urn:microsoft.com/office/officeart/2005/8/layout/gear1"/>
    <dgm:cxn modelId="{0CE11F6A-DF03-4D10-9920-A82430620B54}" type="presOf" srcId="{35541005-1E62-479F-9AD6-DC775477009E}" destId="{4833AE6B-7B17-42D3-95AD-8A0512D1B267}" srcOrd="1" destOrd="0" presId="urn:microsoft.com/office/officeart/2005/8/layout/gear1"/>
    <dgm:cxn modelId="{F37B76AF-22D0-415D-B4AE-86EF6A526E37}" type="presOf" srcId="{35541005-1E62-479F-9AD6-DC775477009E}" destId="{D4AE813D-CD8E-4B74-A622-C3BF84C4A7A1}" srcOrd="0" destOrd="0" presId="urn:microsoft.com/office/officeart/2005/8/layout/gear1"/>
    <dgm:cxn modelId="{EFF42CC7-BE5F-425F-A0F5-4BE7B8C2C781}" srcId="{168A3EFF-1099-411F-A20C-99D443B0B65C}" destId="{8A0B2B17-5202-41C1-849B-1E7B0FA65F14}" srcOrd="1" destOrd="0" parTransId="{9A6E3716-574A-4056-91CF-AF1A5FA2B588}" sibTransId="{6775E1A3-73C0-489B-8E54-202B7562023E}"/>
    <dgm:cxn modelId="{71152C58-6C31-49C2-8833-98E5755F530A}" type="presOf" srcId="{8A0B2B17-5202-41C1-849B-1E7B0FA65F14}" destId="{1B2954E1-4DC7-4C40-9B1B-8BA085216945}" srcOrd="0" destOrd="0" presId="urn:microsoft.com/office/officeart/2005/8/layout/gear1"/>
    <dgm:cxn modelId="{4001C24D-1094-497F-BCBF-975DCF3AFF84}" srcId="{168A3EFF-1099-411F-A20C-99D443B0B65C}" destId="{35541005-1E62-479F-9AD6-DC775477009E}" srcOrd="0" destOrd="0" parTransId="{F4AE4653-1548-4D6C-8F11-2A24D761137E}" sibTransId="{356F4CC9-04DC-4134-BB98-3A5B70E10C93}"/>
    <dgm:cxn modelId="{FB6A4C44-AED0-4F68-9BC6-ED0E14BD8C2A}" type="presParOf" srcId="{A47F9E78-142A-4878-B26C-483DF32F735C}" destId="{D4AE813D-CD8E-4B74-A622-C3BF84C4A7A1}" srcOrd="0" destOrd="0" presId="urn:microsoft.com/office/officeart/2005/8/layout/gear1"/>
    <dgm:cxn modelId="{A2FCFF7A-35C9-41A3-B571-9B803903912A}" type="presParOf" srcId="{A47F9E78-142A-4878-B26C-483DF32F735C}" destId="{4833AE6B-7B17-42D3-95AD-8A0512D1B267}" srcOrd="1" destOrd="0" presId="urn:microsoft.com/office/officeart/2005/8/layout/gear1"/>
    <dgm:cxn modelId="{0FE89974-C72F-43C1-8322-67F15C5B97DA}" type="presParOf" srcId="{A47F9E78-142A-4878-B26C-483DF32F735C}" destId="{EFBDDE92-9735-4E20-8878-1022B6A08D0E}" srcOrd="2" destOrd="0" presId="urn:microsoft.com/office/officeart/2005/8/layout/gear1"/>
    <dgm:cxn modelId="{8C66D38F-1E87-4093-8986-785242F00D24}" type="presParOf" srcId="{A47F9E78-142A-4878-B26C-483DF32F735C}" destId="{1B2954E1-4DC7-4C40-9B1B-8BA085216945}" srcOrd="3" destOrd="0" presId="urn:microsoft.com/office/officeart/2005/8/layout/gear1"/>
    <dgm:cxn modelId="{4F428952-7C1D-400C-8BF1-580C84C4C20A}" type="presParOf" srcId="{A47F9E78-142A-4878-B26C-483DF32F735C}" destId="{6D22D8F5-A75E-40D3-8D7D-BB7DAC9D84B8}" srcOrd="4" destOrd="0" presId="urn:microsoft.com/office/officeart/2005/8/layout/gear1"/>
    <dgm:cxn modelId="{07610103-12BE-4800-B52D-973B2C3390E8}" type="presParOf" srcId="{A47F9E78-142A-4878-B26C-483DF32F735C}" destId="{DE59F6CD-982D-471E-BCD5-9FB36B8473FD}" srcOrd="5" destOrd="0" presId="urn:microsoft.com/office/officeart/2005/8/layout/gear1"/>
    <dgm:cxn modelId="{D1E26259-5741-4C9B-B361-FC76300AF9EE}" type="presParOf" srcId="{A47F9E78-142A-4878-B26C-483DF32F735C}" destId="{E49105A4-F0CF-44A7-B133-7E8FA398474B}" srcOrd="6" destOrd="0" presId="urn:microsoft.com/office/officeart/2005/8/layout/gear1"/>
    <dgm:cxn modelId="{B9E9FDF8-2B3B-4982-9FB9-54F96D08D344}" type="presParOf" srcId="{A47F9E78-142A-4878-B26C-483DF32F735C}" destId="{BAA70C79-B71F-4B49-8018-3421E4E7F5E4}" srcOrd="7" destOrd="0" presId="urn:microsoft.com/office/officeart/2005/8/layout/gear1"/>
    <dgm:cxn modelId="{8F580F02-9CB4-4735-83A6-C95F2F605CFE}" type="presParOf" srcId="{A47F9E78-142A-4878-B26C-483DF32F735C}" destId="{490E7FB1-412B-4C68-810F-E5508CBC0950}" srcOrd="8" destOrd="0" presId="urn:microsoft.com/office/officeart/2005/8/layout/gear1"/>
    <dgm:cxn modelId="{07D4432D-DC51-4CE8-8751-4374370ED50F}" type="presParOf" srcId="{A47F9E78-142A-4878-B26C-483DF32F735C}" destId="{1A868F25-02DB-4E73-943F-E1A469814A69}" srcOrd="9" destOrd="0" presId="urn:microsoft.com/office/officeart/2005/8/layout/gear1"/>
    <dgm:cxn modelId="{64804898-43C7-4742-A211-763D197A477A}" type="presParOf" srcId="{A47F9E78-142A-4878-B26C-483DF32F735C}" destId="{A15EE984-E3FC-4378-B1E2-AD8F84216CA1}" srcOrd="10" destOrd="0" presId="urn:microsoft.com/office/officeart/2005/8/layout/gear1"/>
    <dgm:cxn modelId="{27FE6C90-18D1-47ED-96A2-10760E7E2D21}" type="presParOf" srcId="{A47F9E78-142A-4878-B26C-483DF32F735C}" destId="{4064BE3E-E5BB-4DDF-96A2-4BF612330C8E}" srcOrd="11" destOrd="0" presId="urn:microsoft.com/office/officeart/2005/8/layout/gear1"/>
    <dgm:cxn modelId="{D239E44C-F59F-428B-A575-E00402C5A001}" type="presParOf" srcId="{A47F9E78-142A-4878-B26C-483DF32F735C}" destId="{F63B4EE8-EDDD-4D5E-AE50-72E9F7B35F86}"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B1ED16-8FA7-4490-9DDE-B49C7DEF8E79}" type="doc">
      <dgm:prSet loTypeId="urn:microsoft.com/office/officeart/2008/layout/HorizontalMultiLevelHierarchy" loCatId="hierarchy" qsTypeId="urn:microsoft.com/office/officeart/2005/8/quickstyle/3d3" qsCatId="3D" csTypeId="urn:microsoft.com/office/officeart/2005/8/colors/accent1_2" csCatId="accent1" phldr="1"/>
      <dgm:spPr/>
      <dgm:t>
        <a:bodyPr/>
        <a:lstStyle/>
        <a:p>
          <a:endParaRPr lang="fr-FR"/>
        </a:p>
      </dgm:t>
    </dgm:pt>
    <dgm:pt modelId="{266622D0-3021-4EB4-882A-73209EB44FCA}">
      <dgm:prSet phldrT="[Texte]"/>
      <dgm:spPr>
        <a:solidFill>
          <a:srgbClr val="0070C0"/>
        </a:solidFill>
        <a:ln>
          <a:solidFill>
            <a:schemeClr val="bg1"/>
          </a:solidFill>
        </a:ln>
      </dgm:spPr>
      <dgm:t>
        <a:bodyPr/>
        <a:lstStyle/>
        <a:p>
          <a:r>
            <a:rPr lang="fr-FR" dirty="0" smtClean="0"/>
            <a:t>sensibiliser</a:t>
          </a:r>
          <a:endParaRPr lang="fr-FR" dirty="0"/>
        </a:p>
      </dgm:t>
    </dgm:pt>
    <dgm:pt modelId="{78CA48CD-A497-4792-9A48-C03DF72A6654}" type="parTrans" cxnId="{322F009D-F201-44C1-ADBB-2E0B1963331F}">
      <dgm:prSet/>
      <dgm:spPr/>
      <dgm:t>
        <a:bodyPr/>
        <a:lstStyle/>
        <a:p>
          <a:endParaRPr lang="fr-FR"/>
        </a:p>
      </dgm:t>
    </dgm:pt>
    <dgm:pt modelId="{4E4C2E82-2A24-4D67-9650-024A57979392}" type="sibTrans" cxnId="{322F009D-F201-44C1-ADBB-2E0B1963331F}">
      <dgm:prSet/>
      <dgm:spPr/>
      <dgm:t>
        <a:bodyPr/>
        <a:lstStyle/>
        <a:p>
          <a:endParaRPr lang="fr-FR"/>
        </a:p>
      </dgm:t>
    </dgm:pt>
    <dgm:pt modelId="{ED4FE457-4F80-4764-993C-C7B06FBD7FED}">
      <dgm:prSet phldrT="[Texte]" custT="1"/>
      <dgm:spPr>
        <a:solidFill>
          <a:srgbClr val="99FFCC">
            <a:alpha val="23137"/>
          </a:srgbClr>
        </a:solidFill>
      </dgm:spPr>
      <dgm:t>
        <a:bodyPr/>
        <a:lstStyle/>
        <a:p>
          <a:r>
            <a:rPr lang="fr-FR" sz="3200" dirty="0" smtClean="0">
              <a:solidFill>
                <a:schemeClr val="tx1"/>
              </a:solidFill>
            </a:rPr>
            <a:t>Pourquoi ?</a:t>
          </a:r>
          <a:endParaRPr lang="fr-FR" sz="3200" dirty="0">
            <a:solidFill>
              <a:schemeClr val="tx1"/>
            </a:solidFill>
          </a:endParaRPr>
        </a:p>
      </dgm:t>
    </dgm:pt>
    <dgm:pt modelId="{65B1FD13-0789-4E68-A9EA-0557E9E05F3F}" type="parTrans" cxnId="{D99C4749-72E8-4CE5-807C-2D5A58059D9F}">
      <dgm:prSet/>
      <dgm:spPr/>
      <dgm:t>
        <a:bodyPr/>
        <a:lstStyle/>
        <a:p>
          <a:endParaRPr lang="fr-FR" dirty="0"/>
        </a:p>
      </dgm:t>
    </dgm:pt>
    <dgm:pt modelId="{C9ADCA07-7885-4B8D-B6EE-9B6F34F4537F}" type="sibTrans" cxnId="{D99C4749-72E8-4CE5-807C-2D5A58059D9F}">
      <dgm:prSet/>
      <dgm:spPr/>
      <dgm:t>
        <a:bodyPr/>
        <a:lstStyle/>
        <a:p>
          <a:endParaRPr lang="fr-FR"/>
        </a:p>
      </dgm:t>
    </dgm:pt>
    <dgm:pt modelId="{C02AF2EF-E9AA-49FA-8DAF-94BEA0C02A8B}">
      <dgm:prSet phldrT="[Texte]" custT="1"/>
      <dgm:spPr>
        <a:solidFill>
          <a:srgbClr val="CCCCFF">
            <a:alpha val="50980"/>
          </a:srgbClr>
        </a:solidFill>
      </dgm:spPr>
      <dgm:t>
        <a:bodyPr/>
        <a:lstStyle/>
        <a:p>
          <a:r>
            <a:rPr lang="fr-FR" sz="3200" dirty="0" smtClean="0">
              <a:solidFill>
                <a:schemeClr val="tx1"/>
              </a:solidFill>
            </a:rPr>
            <a:t>Pour qui ?</a:t>
          </a:r>
          <a:endParaRPr lang="fr-FR" sz="3200" dirty="0">
            <a:solidFill>
              <a:schemeClr val="tx1"/>
            </a:solidFill>
          </a:endParaRPr>
        </a:p>
      </dgm:t>
    </dgm:pt>
    <dgm:pt modelId="{09BA6287-5E92-49AB-A2F7-6E83F76931C8}" type="parTrans" cxnId="{4C882B48-EFDA-432E-876C-9DA5C45A2D18}">
      <dgm:prSet/>
      <dgm:spPr/>
      <dgm:t>
        <a:bodyPr/>
        <a:lstStyle/>
        <a:p>
          <a:endParaRPr lang="fr-FR" dirty="0"/>
        </a:p>
      </dgm:t>
    </dgm:pt>
    <dgm:pt modelId="{44892A59-E0FE-4462-9C7D-2B0819E42599}" type="sibTrans" cxnId="{4C882B48-EFDA-432E-876C-9DA5C45A2D18}">
      <dgm:prSet/>
      <dgm:spPr/>
      <dgm:t>
        <a:bodyPr/>
        <a:lstStyle/>
        <a:p>
          <a:endParaRPr lang="fr-FR"/>
        </a:p>
      </dgm:t>
    </dgm:pt>
    <dgm:pt modelId="{6FC950BD-8E90-48E9-8D79-48C7A117B0AB}">
      <dgm:prSet phldrT="[Texte]" custT="1"/>
      <dgm:spPr>
        <a:solidFill>
          <a:srgbClr val="FFCC99">
            <a:alpha val="38824"/>
          </a:srgbClr>
        </a:solidFill>
      </dgm:spPr>
      <dgm:t>
        <a:bodyPr/>
        <a:lstStyle/>
        <a:p>
          <a:r>
            <a:rPr lang="fr-FR" sz="3200" dirty="0" smtClean="0">
              <a:solidFill>
                <a:schemeClr val="tx1"/>
              </a:solidFill>
            </a:rPr>
            <a:t>Avec quoi ?</a:t>
          </a:r>
          <a:endParaRPr lang="fr-FR" sz="3200" dirty="0">
            <a:solidFill>
              <a:schemeClr val="tx1"/>
            </a:solidFill>
          </a:endParaRPr>
        </a:p>
      </dgm:t>
    </dgm:pt>
    <dgm:pt modelId="{787762F6-8F8C-44DD-929F-ADC2C20FD3EC}" type="parTrans" cxnId="{28741DFC-E5AB-4140-B561-592575D488E4}">
      <dgm:prSet/>
      <dgm:spPr/>
      <dgm:t>
        <a:bodyPr/>
        <a:lstStyle/>
        <a:p>
          <a:endParaRPr lang="fr-FR" dirty="0"/>
        </a:p>
      </dgm:t>
    </dgm:pt>
    <dgm:pt modelId="{9D078069-90B1-4C88-A605-3FA0794A27FC}" type="sibTrans" cxnId="{28741DFC-E5AB-4140-B561-592575D488E4}">
      <dgm:prSet/>
      <dgm:spPr/>
      <dgm:t>
        <a:bodyPr/>
        <a:lstStyle/>
        <a:p>
          <a:endParaRPr lang="fr-FR"/>
        </a:p>
      </dgm:t>
    </dgm:pt>
    <dgm:pt modelId="{7E6462B5-67AA-40F1-9998-AA68C2D2C5ED}">
      <dgm:prSet phldrT="[Texte]" custT="1"/>
      <dgm:spPr>
        <a:solidFill>
          <a:srgbClr val="BBE0E3">
            <a:alpha val="38824"/>
          </a:srgbClr>
        </a:solidFill>
      </dgm:spPr>
      <dgm:t>
        <a:bodyPr/>
        <a:lstStyle/>
        <a:p>
          <a:r>
            <a:rPr lang="fr-FR" sz="3200" dirty="0" smtClean="0">
              <a:solidFill>
                <a:schemeClr val="tx1"/>
              </a:solidFill>
            </a:rPr>
            <a:t>Comment ?</a:t>
          </a:r>
          <a:endParaRPr lang="fr-FR" sz="3200" dirty="0">
            <a:solidFill>
              <a:schemeClr val="tx1"/>
            </a:solidFill>
          </a:endParaRPr>
        </a:p>
      </dgm:t>
    </dgm:pt>
    <dgm:pt modelId="{ED8D024B-72C5-422F-B77F-68E4F78758D8}" type="parTrans" cxnId="{E8EB236F-0D42-49CA-947E-D609D52BEBAE}">
      <dgm:prSet/>
      <dgm:spPr/>
      <dgm:t>
        <a:bodyPr/>
        <a:lstStyle/>
        <a:p>
          <a:endParaRPr lang="fr-FR" dirty="0"/>
        </a:p>
      </dgm:t>
    </dgm:pt>
    <dgm:pt modelId="{CE142926-C9BE-409C-B5AB-9A17D2BDFF99}" type="sibTrans" cxnId="{E8EB236F-0D42-49CA-947E-D609D52BEBAE}">
      <dgm:prSet/>
      <dgm:spPr/>
      <dgm:t>
        <a:bodyPr/>
        <a:lstStyle/>
        <a:p>
          <a:endParaRPr lang="fr-FR"/>
        </a:p>
      </dgm:t>
    </dgm:pt>
    <dgm:pt modelId="{6F0350DF-5EA6-433A-8643-CD09F5E8E9F2}">
      <dgm:prSet phldrT="[Texte]" custT="1"/>
      <dgm:spPr>
        <a:solidFill>
          <a:srgbClr val="FF99CC">
            <a:alpha val="21176"/>
          </a:srgbClr>
        </a:solidFill>
      </dgm:spPr>
      <dgm:t>
        <a:bodyPr/>
        <a:lstStyle/>
        <a:p>
          <a:r>
            <a:rPr lang="fr-FR" sz="3200" dirty="0" smtClean="0">
              <a:solidFill>
                <a:schemeClr val="tx1"/>
              </a:solidFill>
            </a:rPr>
            <a:t>Date butoir</a:t>
          </a:r>
          <a:endParaRPr lang="fr-FR" sz="3200" dirty="0">
            <a:solidFill>
              <a:schemeClr val="tx1"/>
            </a:solidFill>
          </a:endParaRPr>
        </a:p>
      </dgm:t>
    </dgm:pt>
    <dgm:pt modelId="{9B87DEB1-86E7-4FA8-8B6A-359856BC953B}" type="parTrans" cxnId="{A673A4B1-D24A-47BC-8261-52E49B7C32C2}">
      <dgm:prSet/>
      <dgm:spPr/>
      <dgm:t>
        <a:bodyPr/>
        <a:lstStyle/>
        <a:p>
          <a:endParaRPr lang="fr-FR" dirty="0"/>
        </a:p>
      </dgm:t>
    </dgm:pt>
    <dgm:pt modelId="{AE533B99-3E72-4AFE-9059-D7035C911600}" type="sibTrans" cxnId="{A673A4B1-D24A-47BC-8261-52E49B7C32C2}">
      <dgm:prSet/>
      <dgm:spPr/>
      <dgm:t>
        <a:bodyPr/>
        <a:lstStyle/>
        <a:p>
          <a:endParaRPr lang="fr-FR"/>
        </a:p>
      </dgm:t>
    </dgm:pt>
    <dgm:pt modelId="{AFAE1A0C-53C4-4898-8C7E-A90492EF24E4}" type="pres">
      <dgm:prSet presAssocID="{90B1ED16-8FA7-4490-9DDE-B49C7DEF8E79}" presName="Name0" presStyleCnt="0">
        <dgm:presLayoutVars>
          <dgm:chPref val="1"/>
          <dgm:dir/>
          <dgm:animOne val="branch"/>
          <dgm:animLvl val="lvl"/>
          <dgm:resizeHandles val="exact"/>
        </dgm:presLayoutVars>
      </dgm:prSet>
      <dgm:spPr/>
      <dgm:t>
        <a:bodyPr/>
        <a:lstStyle/>
        <a:p>
          <a:endParaRPr lang="fr-FR"/>
        </a:p>
      </dgm:t>
    </dgm:pt>
    <dgm:pt modelId="{8DE2EB46-2715-426C-9C90-F9E3EBAE756C}" type="pres">
      <dgm:prSet presAssocID="{266622D0-3021-4EB4-882A-73209EB44FCA}" presName="root1" presStyleCnt="0"/>
      <dgm:spPr/>
    </dgm:pt>
    <dgm:pt modelId="{B9E4987E-F1D5-4436-9361-E7BD5CAC458F}" type="pres">
      <dgm:prSet presAssocID="{266622D0-3021-4EB4-882A-73209EB44FCA}" presName="LevelOneTextNode" presStyleLbl="node0" presStyleIdx="0" presStyleCnt="1">
        <dgm:presLayoutVars>
          <dgm:chPref val="3"/>
        </dgm:presLayoutVars>
      </dgm:prSet>
      <dgm:spPr/>
      <dgm:t>
        <a:bodyPr/>
        <a:lstStyle/>
        <a:p>
          <a:endParaRPr lang="fr-FR"/>
        </a:p>
      </dgm:t>
    </dgm:pt>
    <dgm:pt modelId="{6737F121-5B1E-4888-B7DF-D372519C6E20}" type="pres">
      <dgm:prSet presAssocID="{266622D0-3021-4EB4-882A-73209EB44FCA}" presName="level2hierChild" presStyleCnt="0"/>
      <dgm:spPr/>
    </dgm:pt>
    <dgm:pt modelId="{B7EDC787-850F-461C-AD1E-A9FB5CA184E9}" type="pres">
      <dgm:prSet presAssocID="{65B1FD13-0789-4E68-A9EA-0557E9E05F3F}" presName="conn2-1" presStyleLbl="parChTrans1D2" presStyleIdx="0" presStyleCnt="5"/>
      <dgm:spPr/>
      <dgm:t>
        <a:bodyPr/>
        <a:lstStyle/>
        <a:p>
          <a:endParaRPr lang="fr-FR"/>
        </a:p>
      </dgm:t>
    </dgm:pt>
    <dgm:pt modelId="{F80A0B8A-ACAB-44E5-B573-77C0304A7363}" type="pres">
      <dgm:prSet presAssocID="{65B1FD13-0789-4E68-A9EA-0557E9E05F3F}" presName="connTx" presStyleLbl="parChTrans1D2" presStyleIdx="0" presStyleCnt="5"/>
      <dgm:spPr/>
      <dgm:t>
        <a:bodyPr/>
        <a:lstStyle/>
        <a:p>
          <a:endParaRPr lang="fr-FR"/>
        </a:p>
      </dgm:t>
    </dgm:pt>
    <dgm:pt modelId="{1EEBFAD1-A5BC-4236-BE96-AFE5612E87BA}" type="pres">
      <dgm:prSet presAssocID="{ED4FE457-4F80-4764-993C-C7B06FBD7FED}" presName="root2" presStyleCnt="0"/>
      <dgm:spPr/>
    </dgm:pt>
    <dgm:pt modelId="{5BA1CAAE-544E-4A7F-9223-0CF397DEF0F6}" type="pres">
      <dgm:prSet presAssocID="{ED4FE457-4F80-4764-993C-C7B06FBD7FED}" presName="LevelTwoTextNode" presStyleLbl="node2" presStyleIdx="0" presStyleCnt="5" custLinFactNeighborY="-41531">
        <dgm:presLayoutVars>
          <dgm:chPref val="3"/>
        </dgm:presLayoutVars>
      </dgm:prSet>
      <dgm:spPr/>
      <dgm:t>
        <a:bodyPr/>
        <a:lstStyle/>
        <a:p>
          <a:endParaRPr lang="fr-FR"/>
        </a:p>
      </dgm:t>
    </dgm:pt>
    <dgm:pt modelId="{35E1F900-8EC5-4798-850D-7E21EAB0CD41}" type="pres">
      <dgm:prSet presAssocID="{ED4FE457-4F80-4764-993C-C7B06FBD7FED}" presName="level3hierChild" presStyleCnt="0"/>
      <dgm:spPr/>
    </dgm:pt>
    <dgm:pt modelId="{C117552A-AC05-415E-BC08-789B5F8B70B2}" type="pres">
      <dgm:prSet presAssocID="{09BA6287-5E92-49AB-A2F7-6E83F76931C8}" presName="conn2-1" presStyleLbl="parChTrans1D2" presStyleIdx="1" presStyleCnt="5"/>
      <dgm:spPr/>
      <dgm:t>
        <a:bodyPr/>
        <a:lstStyle/>
        <a:p>
          <a:endParaRPr lang="fr-FR"/>
        </a:p>
      </dgm:t>
    </dgm:pt>
    <dgm:pt modelId="{F766FE88-56EF-42E5-8068-D56C2C037103}" type="pres">
      <dgm:prSet presAssocID="{09BA6287-5E92-49AB-A2F7-6E83F76931C8}" presName="connTx" presStyleLbl="parChTrans1D2" presStyleIdx="1" presStyleCnt="5"/>
      <dgm:spPr/>
      <dgm:t>
        <a:bodyPr/>
        <a:lstStyle/>
        <a:p>
          <a:endParaRPr lang="fr-FR"/>
        </a:p>
      </dgm:t>
    </dgm:pt>
    <dgm:pt modelId="{135BCBDA-2F86-4244-B44B-00C2EDF92CD6}" type="pres">
      <dgm:prSet presAssocID="{C02AF2EF-E9AA-49FA-8DAF-94BEA0C02A8B}" presName="root2" presStyleCnt="0"/>
      <dgm:spPr/>
    </dgm:pt>
    <dgm:pt modelId="{7499D120-EC0A-4BFF-B0BB-59C7A496F23F}" type="pres">
      <dgm:prSet presAssocID="{C02AF2EF-E9AA-49FA-8DAF-94BEA0C02A8B}" presName="LevelTwoTextNode" presStyleLbl="node2" presStyleIdx="1" presStyleCnt="5" custLinFactNeighborY="-2025">
        <dgm:presLayoutVars>
          <dgm:chPref val="3"/>
        </dgm:presLayoutVars>
      </dgm:prSet>
      <dgm:spPr/>
      <dgm:t>
        <a:bodyPr/>
        <a:lstStyle/>
        <a:p>
          <a:endParaRPr lang="fr-FR"/>
        </a:p>
      </dgm:t>
    </dgm:pt>
    <dgm:pt modelId="{3DA1AAC8-4505-4E5F-B43C-CA3F0FC70907}" type="pres">
      <dgm:prSet presAssocID="{C02AF2EF-E9AA-49FA-8DAF-94BEA0C02A8B}" presName="level3hierChild" presStyleCnt="0"/>
      <dgm:spPr/>
    </dgm:pt>
    <dgm:pt modelId="{AC6FFCE8-8A6D-4D58-9B57-306DB44373CD}" type="pres">
      <dgm:prSet presAssocID="{787762F6-8F8C-44DD-929F-ADC2C20FD3EC}" presName="conn2-1" presStyleLbl="parChTrans1D2" presStyleIdx="2" presStyleCnt="5"/>
      <dgm:spPr/>
      <dgm:t>
        <a:bodyPr/>
        <a:lstStyle/>
        <a:p>
          <a:endParaRPr lang="fr-FR"/>
        </a:p>
      </dgm:t>
    </dgm:pt>
    <dgm:pt modelId="{DF38102B-409F-43FE-879D-C6432E15AD61}" type="pres">
      <dgm:prSet presAssocID="{787762F6-8F8C-44DD-929F-ADC2C20FD3EC}" presName="connTx" presStyleLbl="parChTrans1D2" presStyleIdx="2" presStyleCnt="5"/>
      <dgm:spPr/>
      <dgm:t>
        <a:bodyPr/>
        <a:lstStyle/>
        <a:p>
          <a:endParaRPr lang="fr-FR"/>
        </a:p>
      </dgm:t>
    </dgm:pt>
    <dgm:pt modelId="{B4BD4E06-0ED0-4EA8-BD4E-D7AF40945B07}" type="pres">
      <dgm:prSet presAssocID="{6FC950BD-8E90-48E9-8D79-48C7A117B0AB}" presName="root2" presStyleCnt="0"/>
      <dgm:spPr/>
    </dgm:pt>
    <dgm:pt modelId="{9275705A-D612-4221-9693-C803E8141360}" type="pres">
      <dgm:prSet presAssocID="{6FC950BD-8E90-48E9-8D79-48C7A117B0AB}" presName="LevelTwoTextNode" presStyleLbl="node2" presStyleIdx="2" presStyleCnt="5" custLinFactNeighborY="-1322">
        <dgm:presLayoutVars>
          <dgm:chPref val="3"/>
        </dgm:presLayoutVars>
      </dgm:prSet>
      <dgm:spPr/>
      <dgm:t>
        <a:bodyPr/>
        <a:lstStyle/>
        <a:p>
          <a:endParaRPr lang="fr-FR"/>
        </a:p>
      </dgm:t>
    </dgm:pt>
    <dgm:pt modelId="{81E89FCC-E601-41F8-A02A-FF1A886FACA7}" type="pres">
      <dgm:prSet presAssocID="{6FC950BD-8E90-48E9-8D79-48C7A117B0AB}" presName="level3hierChild" presStyleCnt="0"/>
      <dgm:spPr/>
    </dgm:pt>
    <dgm:pt modelId="{4B910096-BC67-4891-8EF4-7042AC0E42D7}" type="pres">
      <dgm:prSet presAssocID="{ED8D024B-72C5-422F-B77F-68E4F78758D8}" presName="conn2-1" presStyleLbl="parChTrans1D2" presStyleIdx="3" presStyleCnt="5"/>
      <dgm:spPr/>
      <dgm:t>
        <a:bodyPr/>
        <a:lstStyle/>
        <a:p>
          <a:endParaRPr lang="fr-FR"/>
        </a:p>
      </dgm:t>
    </dgm:pt>
    <dgm:pt modelId="{E4481EE0-213D-4132-9A5B-3FDDCB91F3E4}" type="pres">
      <dgm:prSet presAssocID="{ED8D024B-72C5-422F-B77F-68E4F78758D8}" presName="connTx" presStyleLbl="parChTrans1D2" presStyleIdx="3" presStyleCnt="5"/>
      <dgm:spPr/>
      <dgm:t>
        <a:bodyPr/>
        <a:lstStyle/>
        <a:p>
          <a:endParaRPr lang="fr-FR"/>
        </a:p>
      </dgm:t>
    </dgm:pt>
    <dgm:pt modelId="{92AD7829-7254-49C0-BB6B-A5282F6BC3EE}" type="pres">
      <dgm:prSet presAssocID="{7E6462B5-67AA-40F1-9998-AA68C2D2C5ED}" presName="root2" presStyleCnt="0"/>
      <dgm:spPr/>
    </dgm:pt>
    <dgm:pt modelId="{3AFA2A6F-B593-4E93-9390-28639134B20A}" type="pres">
      <dgm:prSet presAssocID="{7E6462B5-67AA-40F1-9998-AA68C2D2C5ED}" presName="LevelTwoTextNode" presStyleLbl="node2" presStyleIdx="3" presStyleCnt="5">
        <dgm:presLayoutVars>
          <dgm:chPref val="3"/>
        </dgm:presLayoutVars>
      </dgm:prSet>
      <dgm:spPr/>
      <dgm:t>
        <a:bodyPr/>
        <a:lstStyle/>
        <a:p>
          <a:endParaRPr lang="fr-FR"/>
        </a:p>
      </dgm:t>
    </dgm:pt>
    <dgm:pt modelId="{BD5355F8-FF6A-4099-9218-DAA6947A32D2}" type="pres">
      <dgm:prSet presAssocID="{7E6462B5-67AA-40F1-9998-AA68C2D2C5ED}" presName="level3hierChild" presStyleCnt="0"/>
      <dgm:spPr/>
    </dgm:pt>
    <dgm:pt modelId="{F785603A-9F84-4B40-8B10-EE5EAA4F7866}" type="pres">
      <dgm:prSet presAssocID="{9B87DEB1-86E7-4FA8-8B6A-359856BC953B}" presName="conn2-1" presStyleLbl="parChTrans1D2" presStyleIdx="4" presStyleCnt="5"/>
      <dgm:spPr/>
      <dgm:t>
        <a:bodyPr/>
        <a:lstStyle/>
        <a:p>
          <a:endParaRPr lang="fr-FR"/>
        </a:p>
      </dgm:t>
    </dgm:pt>
    <dgm:pt modelId="{A70DEE3B-BE71-4CA1-BD10-9F9ECDF21CDB}" type="pres">
      <dgm:prSet presAssocID="{9B87DEB1-86E7-4FA8-8B6A-359856BC953B}" presName="connTx" presStyleLbl="parChTrans1D2" presStyleIdx="4" presStyleCnt="5"/>
      <dgm:spPr/>
      <dgm:t>
        <a:bodyPr/>
        <a:lstStyle/>
        <a:p>
          <a:endParaRPr lang="fr-FR"/>
        </a:p>
      </dgm:t>
    </dgm:pt>
    <dgm:pt modelId="{10905AC5-12E9-4D7E-821E-4DE1D3D8E4E1}" type="pres">
      <dgm:prSet presAssocID="{6F0350DF-5EA6-433A-8643-CD09F5E8E9F2}" presName="root2" presStyleCnt="0"/>
      <dgm:spPr/>
    </dgm:pt>
    <dgm:pt modelId="{6337D6CE-C0D2-473F-8B79-CE4456BB17D8}" type="pres">
      <dgm:prSet presAssocID="{6F0350DF-5EA6-433A-8643-CD09F5E8E9F2}" presName="LevelTwoTextNode" presStyleLbl="node2" presStyleIdx="4" presStyleCnt="5">
        <dgm:presLayoutVars>
          <dgm:chPref val="3"/>
        </dgm:presLayoutVars>
      </dgm:prSet>
      <dgm:spPr/>
      <dgm:t>
        <a:bodyPr/>
        <a:lstStyle/>
        <a:p>
          <a:endParaRPr lang="fr-FR"/>
        </a:p>
      </dgm:t>
    </dgm:pt>
    <dgm:pt modelId="{9B4D3F17-6CD0-4E2B-ACA3-663C339ADBB6}" type="pres">
      <dgm:prSet presAssocID="{6F0350DF-5EA6-433A-8643-CD09F5E8E9F2}" presName="level3hierChild" presStyleCnt="0"/>
      <dgm:spPr/>
    </dgm:pt>
  </dgm:ptLst>
  <dgm:cxnLst>
    <dgm:cxn modelId="{322F009D-F201-44C1-ADBB-2E0B1963331F}" srcId="{90B1ED16-8FA7-4490-9DDE-B49C7DEF8E79}" destId="{266622D0-3021-4EB4-882A-73209EB44FCA}" srcOrd="0" destOrd="0" parTransId="{78CA48CD-A497-4792-9A48-C03DF72A6654}" sibTransId="{4E4C2E82-2A24-4D67-9650-024A57979392}"/>
    <dgm:cxn modelId="{623F0D20-01CD-4C2E-9182-A0BC98E09B5D}" type="presOf" srcId="{266622D0-3021-4EB4-882A-73209EB44FCA}" destId="{B9E4987E-F1D5-4436-9361-E7BD5CAC458F}" srcOrd="0" destOrd="0" presId="urn:microsoft.com/office/officeart/2008/layout/HorizontalMultiLevelHierarchy"/>
    <dgm:cxn modelId="{B1C73926-6565-4B29-A97B-35B13E651F7D}" type="presOf" srcId="{65B1FD13-0789-4E68-A9EA-0557E9E05F3F}" destId="{B7EDC787-850F-461C-AD1E-A9FB5CA184E9}" srcOrd="0" destOrd="0" presId="urn:microsoft.com/office/officeart/2008/layout/HorizontalMultiLevelHierarchy"/>
    <dgm:cxn modelId="{AB042B0D-5A45-466A-8064-AFCE8DC93203}" type="presOf" srcId="{90B1ED16-8FA7-4490-9DDE-B49C7DEF8E79}" destId="{AFAE1A0C-53C4-4898-8C7E-A90492EF24E4}" srcOrd="0" destOrd="0" presId="urn:microsoft.com/office/officeart/2008/layout/HorizontalMultiLevelHierarchy"/>
    <dgm:cxn modelId="{934524A8-2B5C-4BF7-ADF0-5FC51B20B14F}" type="presOf" srcId="{9B87DEB1-86E7-4FA8-8B6A-359856BC953B}" destId="{F785603A-9F84-4B40-8B10-EE5EAA4F7866}" srcOrd="0" destOrd="0" presId="urn:microsoft.com/office/officeart/2008/layout/HorizontalMultiLevelHierarchy"/>
    <dgm:cxn modelId="{E8EB236F-0D42-49CA-947E-D609D52BEBAE}" srcId="{266622D0-3021-4EB4-882A-73209EB44FCA}" destId="{7E6462B5-67AA-40F1-9998-AA68C2D2C5ED}" srcOrd="3" destOrd="0" parTransId="{ED8D024B-72C5-422F-B77F-68E4F78758D8}" sibTransId="{CE142926-C9BE-409C-B5AB-9A17D2BDFF99}"/>
    <dgm:cxn modelId="{45B54E48-593F-4605-9C3E-A792BCC39A51}" type="presOf" srcId="{787762F6-8F8C-44DD-929F-ADC2C20FD3EC}" destId="{AC6FFCE8-8A6D-4D58-9B57-306DB44373CD}" srcOrd="0" destOrd="0" presId="urn:microsoft.com/office/officeart/2008/layout/HorizontalMultiLevelHierarchy"/>
    <dgm:cxn modelId="{A673A4B1-D24A-47BC-8261-52E49B7C32C2}" srcId="{266622D0-3021-4EB4-882A-73209EB44FCA}" destId="{6F0350DF-5EA6-433A-8643-CD09F5E8E9F2}" srcOrd="4" destOrd="0" parTransId="{9B87DEB1-86E7-4FA8-8B6A-359856BC953B}" sibTransId="{AE533B99-3E72-4AFE-9059-D7035C911600}"/>
    <dgm:cxn modelId="{4A27CA3E-6F1D-48B6-9AC6-4F869E73F08B}" type="presOf" srcId="{C02AF2EF-E9AA-49FA-8DAF-94BEA0C02A8B}" destId="{7499D120-EC0A-4BFF-B0BB-59C7A496F23F}" srcOrd="0" destOrd="0" presId="urn:microsoft.com/office/officeart/2008/layout/HorizontalMultiLevelHierarchy"/>
    <dgm:cxn modelId="{40D282F4-1FD4-4CCD-B56B-938206F22554}" type="presOf" srcId="{6FC950BD-8E90-48E9-8D79-48C7A117B0AB}" destId="{9275705A-D612-4221-9693-C803E8141360}" srcOrd="0" destOrd="0" presId="urn:microsoft.com/office/officeart/2008/layout/HorizontalMultiLevelHierarchy"/>
    <dgm:cxn modelId="{8C4C404A-7DE2-4961-90F4-9E37C557D208}" type="presOf" srcId="{65B1FD13-0789-4E68-A9EA-0557E9E05F3F}" destId="{F80A0B8A-ACAB-44E5-B573-77C0304A7363}" srcOrd="1" destOrd="0" presId="urn:microsoft.com/office/officeart/2008/layout/HorizontalMultiLevelHierarchy"/>
    <dgm:cxn modelId="{E35C1E43-6303-4E8D-8B7E-AF5E5E74B6C2}" type="presOf" srcId="{ED4FE457-4F80-4764-993C-C7B06FBD7FED}" destId="{5BA1CAAE-544E-4A7F-9223-0CF397DEF0F6}" srcOrd="0" destOrd="0" presId="urn:microsoft.com/office/officeart/2008/layout/HorizontalMultiLevelHierarchy"/>
    <dgm:cxn modelId="{D18070FD-35B4-4037-BF23-B6534968B133}" type="presOf" srcId="{787762F6-8F8C-44DD-929F-ADC2C20FD3EC}" destId="{DF38102B-409F-43FE-879D-C6432E15AD61}" srcOrd="1" destOrd="0" presId="urn:microsoft.com/office/officeart/2008/layout/HorizontalMultiLevelHierarchy"/>
    <dgm:cxn modelId="{03EFA4C1-23E7-463B-AAB9-E19C8FD93224}" type="presOf" srcId="{6F0350DF-5EA6-433A-8643-CD09F5E8E9F2}" destId="{6337D6CE-C0D2-473F-8B79-CE4456BB17D8}" srcOrd="0" destOrd="0" presId="urn:microsoft.com/office/officeart/2008/layout/HorizontalMultiLevelHierarchy"/>
    <dgm:cxn modelId="{8EDBAC0E-AB0D-4318-B4A6-1D6605BA7C6F}" type="presOf" srcId="{9B87DEB1-86E7-4FA8-8B6A-359856BC953B}" destId="{A70DEE3B-BE71-4CA1-BD10-9F9ECDF21CDB}" srcOrd="1" destOrd="0" presId="urn:microsoft.com/office/officeart/2008/layout/HorizontalMultiLevelHierarchy"/>
    <dgm:cxn modelId="{20974AA2-5753-4B88-879B-0C02ADDBA07E}" type="presOf" srcId="{09BA6287-5E92-49AB-A2F7-6E83F76931C8}" destId="{F766FE88-56EF-42E5-8068-D56C2C037103}" srcOrd="1" destOrd="0" presId="urn:microsoft.com/office/officeart/2008/layout/HorizontalMultiLevelHierarchy"/>
    <dgm:cxn modelId="{AF08227F-5ACF-439C-8D07-C3A68AACA124}" type="presOf" srcId="{ED8D024B-72C5-422F-B77F-68E4F78758D8}" destId="{E4481EE0-213D-4132-9A5B-3FDDCB91F3E4}" srcOrd="1" destOrd="0" presId="urn:microsoft.com/office/officeart/2008/layout/HorizontalMultiLevelHierarchy"/>
    <dgm:cxn modelId="{28741DFC-E5AB-4140-B561-592575D488E4}" srcId="{266622D0-3021-4EB4-882A-73209EB44FCA}" destId="{6FC950BD-8E90-48E9-8D79-48C7A117B0AB}" srcOrd="2" destOrd="0" parTransId="{787762F6-8F8C-44DD-929F-ADC2C20FD3EC}" sibTransId="{9D078069-90B1-4C88-A605-3FA0794A27FC}"/>
    <dgm:cxn modelId="{D10C8237-1F99-4D2C-8390-42028B3057DF}" type="presOf" srcId="{7E6462B5-67AA-40F1-9998-AA68C2D2C5ED}" destId="{3AFA2A6F-B593-4E93-9390-28639134B20A}" srcOrd="0" destOrd="0" presId="urn:microsoft.com/office/officeart/2008/layout/HorizontalMultiLevelHierarchy"/>
    <dgm:cxn modelId="{B43E833C-98C7-403F-8FC3-F910C38ABEBA}" type="presOf" srcId="{09BA6287-5E92-49AB-A2F7-6E83F76931C8}" destId="{C117552A-AC05-415E-BC08-789B5F8B70B2}" srcOrd="0" destOrd="0" presId="urn:microsoft.com/office/officeart/2008/layout/HorizontalMultiLevelHierarchy"/>
    <dgm:cxn modelId="{D99C4749-72E8-4CE5-807C-2D5A58059D9F}" srcId="{266622D0-3021-4EB4-882A-73209EB44FCA}" destId="{ED4FE457-4F80-4764-993C-C7B06FBD7FED}" srcOrd="0" destOrd="0" parTransId="{65B1FD13-0789-4E68-A9EA-0557E9E05F3F}" sibTransId="{C9ADCA07-7885-4B8D-B6EE-9B6F34F4537F}"/>
    <dgm:cxn modelId="{4C882B48-EFDA-432E-876C-9DA5C45A2D18}" srcId="{266622D0-3021-4EB4-882A-73209EB44FCA}" destId="{C02AF2EF-E9AA-49FA-8DAF-94BEA0C02A8B}" srcOrd="1" destOrd="0" parTransId="{09BA6287-5E92-49AB-A2F7-6E83F76931C8}" sibTransId="{44892A59-E0FE-4462-9C7D-2B0819E42599}"/>
    <dgm:cxn modelId="{0E2848E1-300A-410E-83DF-B89712BAA814}" type="presOf" srcId="{ED8D024B-72C5-422F-B77F-68E4F78758D8}" destId="{4B910096-BC67-4891-8EF4-7042AC0E42D7}" srcOrd="0" destOrd="0" presId="urn:microsoft.com/office/officeart/2008/layout/HorizontalMultiLevelHierarchy"/>
    <dgm:cxn modelId="{3D8AA36A-46D0-453D-98C5-6E3CC4B257BB}" type="presParOf" srcId="{AFAE1A0C-53C4-4898-8C7E-A90492EF24E4}" destId="{8DE2EB46-2715-426C-9C90-F9E3EBAE756C}" srcOrd="0" destOrd="0" presId="urn:microsoft.com/office/officeart/2008/layout/HorizontalMultiLevelHierarchy"/>
    <dgm:cxn modelId="{0E27F872-3B8B-4CAA-B777-E410193ADEB5}" type="presParOf" srcId="{8DE2EB46-2715-426C-9C90-F9E3EBAE756C}" destId="{B9E4987E-F1D5-4436-9361-E7BD5CAC458F}" srcOrd="0" destOrd="0" presId="urn:microsoft.com/office/officeart/2008/layout/HorizontalMultiLevelHierarchy"/>
    <dgm:cxn modelId="{980D96A6-4A31-44BD-A8E1-FEDF283F4625}" type="presParOf" srcId="{8DE2EB46-2715-426C-9C90-F9E3EBAE756C}" destId="{6737F121-5B1E-4888-B7DF-D372519C6E20}" srcOrd="1" destOrd="0" presId="urn:microsoft.com/office/officeart/2008/layout/HorizontalMultiLevelHierarchy"/>
    <dgm:cxn modelId="{623B4917-13F2-4ECF-B0CC-3F31DD83DC04}" type="presParOf" srcId="{6737F121-5B1E-4888-B7DF-D372519C6E20}" destId="{B7EDC787-850F-461C-AD1E-A9FB5CA184E9}" srcOrd="0" destOrd="0" presId="urn:microsoft.com/office/officeart/2008/layout/HorizontalMultiLevelHierarchy"/>
    <dgm:cxn modelId="{2F279590-DA17-4442-B1D7-81A4BD001C17}" type="presParOf" srcId="{B7EDC787-850F-461C-AD1E-A9FB5CA184E9}" destId="{F80A0B8A-ACAB-44E5-B573-77C0304A7363}" srcOrd="0" destOrd="0" presId="urn:microsoft.com/office/officeart/2008/layout/HorizontalMultiLevelHierarchy"/>
    <dgm:cxn modelId="{EB3D1D77-0BBA-4237-A3F3-29E1F043EEDE}" type="presParOf" srcId="{6737F121-5B1E-4888-B7DF-D372519C6E20}" destId="{1EEBFAD1-A5BC-4236-BE96-AFE5612E87BA}" srcOrd="1" destOrd="0" presId="urn:microsoft.com/office/officeart/2008/layout/HorizontalMultiLevelHierarchy"/>
    <dgm:cxn modelId="{EF3DEFDE-58ED-4EC8-8FF5-C0FB1DE6E888}" type="presParOf" srcId="{1EEBFAD1-A5BC-4236-BE96-AFE5612E87BA}" destId="{5BA1CAAE-544E-4A7F-9223-0CF397DEF0F6}" srcOrd="0" destOrd="0" presId="urn:microsoft.com/office/officeart/2008/layout/HorizontalMultiLevelHierarchy"/>
    <dgm:cxn modelId="{808ABDD8-E90A-4490-AFD3-1439233FC601}" type="presParOf" srcId="{1EEBFAD1-A5BC-4236-BE96-AFE5612E87BA}" destId="{35E1F900-8EC5-4798-850D-7E21EAB0CD41}" srcOrd="1" destOrd="0" presId="urn:microsoft.com/office/officeart/2008/layout/HorizontalMultiLevelHierarchy"/>
    <dgm:cxn modelId="{C334C78A-DCD2-4EBF-B57E-B6EF3E03141F}" type="presParOf" srcId="{6737F121-5B1E-4888-B7DF-D372519C6E20}" destId="{C117552A-AC05-415E-BC08-789B5F8B70B2}" srcOrd="2" destOrd="0" presId="urn:microsoft.com/office/officeart/2008/layout/HorizontalMultiLevelHierarchy"/>
    <dgm:cxn modelId="{32768601-E458-4C9D-A700-8AEC59DA3843}" type="presParOf" srcId="{C117552A-AC05-415E-BC08-789B5F8B70B2}" destId="{F766FE88-56EF-42E5-8068-D56C2C037103}" srcOrd="0" destOrd="0" presId="urn:microsoft.com/office/officeart/2008/layout/HorizontalMultiLevelHierarchy"/>
    <dgm:cxn modelId="{C33D7301-FE96-46C2-8877-AE94605036BC}" type="presParOf" srcId="{6737F121-5B1E-4888-B7DF-D372519C6E20}" destId="{135BCBDA-2F86-4244-B44B-00C2EDF92CD6}" srcOrd="3" destOrd="0" presId="urn:microsoft.com/office/officeart/2008/layout/HorizontalMultiLevelHierarchy"/>
    <dgm:cxn modelId="{1340B2F5-3265-44C8-813B-BA1E642B54C9}" type="presParOf" srcId="{135BCBDA-2F86-4244-B44B-00C2EDF92CD6}" destId="{7499D120-EC0A-4BFF-B0BB-59C7A496F23F}" srcOrd="0" destOrd="0" presId="urn:microsoft.com/office/officeart/2008/layout/HorizontalMultiLevelHierarchy"/>
    <dgm:cxn modelId="{B03DAE56-78C5-455F-A26F-CA41A42D498C}" type="presParOf" srcId="{135BCBDA-2F86-4244-B44B-00C2EDF92CD6}" destId="{3DA1AAC8-4505-4E5F-B43C-CA3F0FC70907}" srcOrd="1" destOrd="0" presId="urn:microsoft.com/office/officeart/2008/layout/HorizontalMultiLevelHierarchy"/>
    <dgm:cxn modelId="{7666C18A-1DB7-4FE1-9121-BF58A511F63A}" type="presParOf" srcId="{6737F121-5B1E-4888-B7DF-D372519C6E20}" destId="{AC6FFCE8-8A6D-4D58-9B57-306DB44373CD}" srcOrd="4" destOrd="0" presId="urn:microsoft.com/office/officeart/2008/layout/HorizontalMultiLevelHierarchy"/>
    <dgm:cxn modelId="{BBABDDAE-C49B-4852-97B3-63C2FFBCBD17}" type="presParOf" srcId="{AC6FFCE8-8A6D-4D58-9B57-306DB44373CD}" destId="{DF38102B-409F-43FE-879D-C6432E15AD61}" srcOrd="0" destOrd="0" presId="urn:microsoft.com/office/officeart/2008/layout/HorizontalMultiLevelHierarchy"/>
    <dgm:cxn modelId="{201097E6-0976-4746-A47D-B8F675082FF4}" type="presParOf" srcId="{6737F121-5B1E-4888-B7DF-D372519C6E20}" destId="{B4BD4E06-0ED0-4EA8-BD4E-D7AF40945B07}" srcOrd="5" destOrd="0" presId="urn:microsoft.com/office/officeart/2008/layout/HorizontalMultiLevelHierarchy"/>
    <dgm:cxn modelId="{E4350A56-5542-4A40-AE25-2A5B1D0A0BAD}" type="presParOf" srcId="{B4BD4E06-0ED0-4EA8-BD4E-D7AF40945B07}" destId="{9275705A-D612-4221-9693-C803E8141360}" srcOrd="0" destOrd="0" presId="urn:microsoft.com/office/officeart/2008/layout/HorizontalMultiLevelHierarchy"/>
    <dgm:cxn modelId="{DA41FFDB-733D-4196-9F5D-1F6BE3D45532}" type="presParOf" srcId="{B4BD4E06-0ED0-4EA8-BD4E-D7AF40945B07}" destId="{81E89FCC-E601-41F8-A02A-FF1A886FACA7}" srcOrd="1" destOrd="0" presId="urn:microsoft.com/office/officeart/2008/layout/HorizontalMultiLevelHierarchy"/>
    <dgm:cxn modelId="{A214E009-7B1F-4A4E-B1FB-F358AAA482E9}" type="presParOf" srcId="{6737F121-5B1E-4888-B7DF-D372519C6E20}" destId="{4B910096-BC67-4891-8EF4-7042AC0E42D7}" srcOrd="6" destOrd="0" presId="urn:microsoft.com/office/officeart/2008/layout/HorizontalMultiLevelHierarchy"/>
    <dgm:cxn modelId="{9D19F890-07E5-467B-BD4A-353037D61FC1}" type="presParOf" srcId="{4B910096-BC67-4891-8EF4-7042AC0E42D7}" destId="{E4481EE0-213D-4132-9A5B-3FDDCB91F3E4}" srcOrd="0" destOrd="0" presId="urn:microsoft.com/office/officeart/2008/layout/HorizontalMultiLevelHierarchy"/>
    <dgm:cxn modelId="{8EEED19E-ECE3-491D-A9E2-36DC27F94D74}" type="presParOf" srcId="{6737F121-5B1E-4888-B7DF-D372519C6E20}" destId="{92AD7829-7254-49C0-BB6B-A5282F6BC3EE}" srcOrd="7" destOrd="0" presId="urn:microsoft.com/office/officeart/2008/layout/HorizontalMultiLevelHierarchy"/>
    <dgm:cxn modelId="{8F40435A-2D57-482F-BD9B-38921EA0ACE1}" type="presParOf" srcId="{92AD7829-7254-49C0-BB6B-A5282F6BC3EE}" destId="{3AFA2A6F-B593-4E93-9390-28639134B20A}" srcOrd="0" destOrd="0" presId="urn:microsoft.com/office/officeart/2008/layout/HorizontalMultiLevelHierarchy"/>
    <dgm:cxn modelId="{09DB603B-0744-494E-970D-14F98CFBD63C}" type="presParOf" srcId="{92AD7829-7254-49C0-BB6B-A5282F6BC3EE}" destId="{BD5355F8-FF6A-4099-9218-DAA6947A32D2}" srcOrd="1" destOrd="0" presId="urn:microsoft.com/office/officeart/2008/layout/HorizontalMultiLevelHierarchy"/>
    <dgm:cxn modelId="{0DE38B47-6815-40B9-A824-61AC146F087A}" type="presParOf" srcId="{6737F121-5B1E-4888-B7DF-D372519C6E20}" destId="{F785603A-9F84-4B40-8B10-EE5EAA4F7866}" srcOrd="8" destOrd="0" presId="urn:microsoft.com/office/officeart/2008/layout/HorizontalMultiLevelHierarchy"/>
    <dgm:cxn modelId="{0F527B6F-2156-45DB-94F9-BBE768795031}" type="presParOf" srcId="{F785603A-9F84-4B40-8B10-EE5EAA4F7866}" destId="{A70DEE3B-BE71-4CA1-BD10-9F9ECDF21CDB}" srcOrd="0" destOrd="0" presId="urn:microsoft.com/office/officeart/2008/layout/HorizontalMultiLevelHierarchy"/>
    <dgm:cxn modelId="{845B6FBD-63EA-4E16-B24B-E86630E4BB35}" type="presParOf" srcId="{6737F121-5B1E-4888-B7DF-D372519C6E20}" destId="{10905AC5-12E9-4D7E-821E-4DE1D3D8E4E1}" srcOrd="9" destOrd="0" presId="urn:microsoft.com/office/officeart/2008/layout/HorizontalMultiLevelHierarchy"/>
    <dgm:cxn modelId="{A4CE56C4-4EB9-4A50-9AAE-A89A2F247B9A}" type="presParOf" srcId="{10905AC5-12E9-4D7E-821E-4DE1D3D8E4E1}" destId="{6337D6CE-C0D2-473F-8B79-CE4456BB17D8}" srcOrd="0" destOrd="0" presId="urn:microsoft.com/office/officeart/2008/layout/HorizontalMultiLevelHierarchy"/>
    <dgm:cxn modelId="{0A583816-D3CE-4FC6-A885-D8B5BD44DE15}" type="presParOf" srcId="{10905AC5-12E9-4D7E-821E-4DE1D3D8E4E1}" destId="{9B4D3F17-6CD0-4E2B-ACA3-663C339ADBB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B1ED16-8FA7-4490-9DDE-B49C7DEF8E79}" type="doc">
      <dgm:prSet loTypeId="urn:microsoft.com/office/officeart/2008/layout/HorizontalMultiLevelHierarchy" loCatId="hierarchy" qsTypeId="urn:microsoft.com/office/officeart/2005/8/quickstyle/3d3" qsCatId="3D" csTypeId="urn:microsoft.com/office/officeart/2005/8/colors/accent1_2" csCatId="accent1" phldr="1"/>
      <dgm:spPr/>
      <dgm:t>
        <a:bodyPr/>
        <a:lstStyle/>
        <a:p>
          <a:endParaRPr lang="fr-FR"/>
        </a:p>
      </dgm:t>
    </dgm:pt>
    <dgm:pt modelId="{266622D0-3021-4EB4-882A-73209EB44FCA}">
      <dgm:prSet phldrT="[Texte]"/>
      <dgm:spPr>
        <a:solidFill>
          <a:srgbClr val="0070C0"/>
        </a:solidFill>
        <a:ln>
          <a:solidFill>
            <a:schemeClr val="bg1"/>
          </a:solidFill>
        </a:ln>
      </dgm:spPr>
      <dgm:t>
        <a:bodyPr/>
        <a:lstStyle/>
        <a:p>
          <a:r>
            <a:rPr lang="fr-FR" dirty="0" smtClean="0"/>
            <a:t>Auditer</a:t>
          </a:r>
          <a:endParaRPr lang="fr-FR" dirty="0"/>
        </a:p>
      </dgm:t>
    </dgm:pt>
    <dgm:pt modelId="{78CA48CD-A497-4792-9A48-C03DF72A6654}" type="parTrans" cxnId="{322F009D-F201-44C1-ADBB-2E0B1963331F}">
      <dgm:prSet/>
      <dgm:spPr/>
      <dgm:t>
        <a:bodyPr/>
        <a:lstStyle/>
        <a:p>
          <a:endParaRPr lang="fr-FR"/>
        </a:p>
      </dgm:t>
    </dgm:pt>
    <dgm:pt modelId="{4E4C2E82-2A24-4D67-9650-024A57979392}" type="sibTrans" cxnId="{322F009D-F201-44C1-ADBB-2E0B1963331F}">
      <dgm:prSet/>
      <dgm:spPr/>
      <dgm:t>
        <a:bodyPr/>
        <a:lstStyle/>
        <a:p>
          <a:endParaRPr lang="fr-FR"/>
        </a:p>
      </dgm:t>
    </dgm:pt>
    <dgm:pt modelId="{ED4FE457-4F80-4764-993C-C7B06FBD7FED}">
      <dgm:prSet phldrT="[Texte]" custT="1"/>
      <dgm:spPr>
        <a:solidFill>
          <a:srgbClr val="99FFCC">
            <a:alpha val="23137"/>
          </a:srgbClr>
        </a:solidFill>
      </dgm:spPr>
      <dgm:t>
        <a:bodyPr/>
        <a:lstStyle/>
        <a:p>
          <a:r>
            <a:rPr lang="fr-FR" sz="3200" dirty="0" smtClean="0">
              <a:solidFill>
                <a:schemeClr val="tx1"/>
              </a:solidFill>
            </a:rPr>
            <a:t>Pourquoi ?</a:t>
          </a:r>
          <a:endParaRPr lang="fr-FR" sz="3200" dirty="0">
            <a:solidFill>
              <a:schemeClr val="tx1"/>
            </a:solidFill>
          </a:endParaRPr>
        </a:p>
      </dgm:t>
    </dgm:pt>
    <dgm:pt modelId="{65B1FD13-0789-4E68-A9EA-0557E9E05F3F}" type="parTrans" cxnId="{D99C4749-72E8-4CE5-807C-2D5A58059D9F}">
      <dgm:prSet/>
      <dgm:spPr/>
      <dgm:t>
        <a:bodyPr/>
        <a:lstStyle/>
        <a:p>
          <a:endParaRPr lang="fr-FR"/>
        </a:p>
      </dgm:t>
    </dgm:pt>
    <dgm:pt modelId="{C9ADCA07-7885-4B8D-B6EE-9B6F34F4537F}" type="sibTrans" cxnId="{D99C4749-72E8-4CE5-807C-2D5A58059D9F}">
      <dgm:prSet/>
      <dgm:spPr/>
      <dgm:t>
        <a:bodyPr/>
        <a:lstStyle/>
        <a:p>
          <a:endParaRPr lang="fr-FR"/>
        </a:p>
      </dgm:t>
    </dgm:pt>
    <dgm:pt modelId="{C02AF2EF-E9AA-49FA-8DAF-94BEA0C02A8B}">
      <dgm:prSet phldrT="[Texte]" custT="1"/>
      <dgm:spPr>
        <a:solidFill>
          <a:srgbClr val="CCCCFF">
            <a:alpha val="50980"/>
          </a:srgbClr>
        </a:solidFill>
      </dgm:spPr>
      <dgm:t>
        <a:bodyPr/>
        <a:lstStyle/>
        <a:p>
          <a:r>
            <a:rPr lang="fr-FR" sz="3200" dirty="0" smtClean="0">
              <a:solidFill>
                <a:schemeClr val="tx1"/>
              </a:solidFill>
            </a:rPr>
            <a:t>Pour qui ?</a:t>
          </a:r>
          <a:endParaRPr lang="fr-FR" sz="3200" dirty="0">
            <a:solidFill>
              <a:schemeClr val="tx1"/>
            </a:solidFill>
          </a:endParaRPr>
        </a:p>
      </dgm:t>
    </dgm:pt>
    <dgm:pt modelId="{09BA6287-5E92-49AB-A2F7-6E83F76931C8}" type="parTrans" cxnId="{4C882B48-EFDA-432E-876C-9DA5C45A2D18}">
      <dgm:prSet/>
      <dgm:spPr/>
      <dgm:t>
        <a:bodyPr/>
        <a:lstStyle/>
        <a:p>
          <a:endParaRPr lang="fr-FR"/>
        </a:p>
      </dgm:t>
    </dgm:pt>
    <dgm:pt modelId="{44892A59-E0FE-4462-9C7D-2B0819E42599}" type="sibTrans" cxnId="{4C882B48-EFDA-432E-876C-9DA5C45A2D18}">
      <dgm:prSet/>
      <dgm:spPr/>
      <dgm:t>
        <a:bodyPr/>
        <a:lstStyle/>
        <a:p>
          <a:endParaRPr lang="fr-FR"/>
        </a:p>
      </dgm:t>
    </dgm:pt>
    <dgm:pt modelId="{6FC950BD-8E90-48E9-8D79-48C7A117B0AB}">
      <dgm:prSet phldrT="[Texte]" custT="1"/>
      <dgm:spPr>
        <a:solidFill>
          <a:srgbClr val="FFCC99">
            <a:alpha val="38824"/>
          </a:srgbClr>
        </a:solidFill>
      </dgm:spPr>
      <dgm:t>
        <a:bodyPr/>
        <a:lstStyle/>
        <a:p>
          <a:r>
            <a:rPr lang="fr-FR" sz="3200" dirty="0" smtClean="0">
              <a:solidFill>
                <a:schemeClr val="tx1"/>
              </a:solidFill>
            </a:rPr>
            <a:t>Avec quoi ?</a:t>
          </a:r>
          <a:endParaRPr lang="fr-FR" sz="3200" dirty="0">
            <a:solidFill>
              <a:schemeClr val="tx1"/>
            </a:solidFill>
          </a:endParaRPr>
        </a:p>
      </dgm:t>
    </dgm:pt>
    <dgm:pt modelId="{787762F6-8F8C-44DD-929F-ADC2C20FD3EC}" type="parTrans" cxnId="{28741DFC-E5AB-4140-B561-592575D488E4}">
      <dgm:prSet/>
      <dgm:spPr/>
      <dgm:t>
        <a:bodyPr/>
        <a:lstStyle/>
        <a:p>
          <a:endParaRPr lang="fr-FR"/>
        </a:p>
      </dgm:t>
    </dgm:pt>
    <dgm:pt modelId="{9D078069-90B1-4C88-A605-3FA0794A27FC}" type="sibTrans" cxnId="{28741DFC-E5AB-4140-B561-592575D488E4}">
      <dgm:prSet/>
      <dgm:spPr/>
      <dgm:t>
        <a:bodyPr/>
        <a:lstStyle/>
        <a:p>
          <a:endParaRPr lang="fr-FR"/>
        </a:p>
      </dgm:t>
    </dgm:pt>
    <dgm:pt modelId="{7E6462B5-67AA-40F1-9998-AA68C2D2C5ED}">
      <dgm:prSet phldrT="[Texte]" custT="1"/>
      <dgm:spPr>
        <a:solidFill>
          <a:srgbClr val="BBE0E3">
            <a:alpha val="38824"/>
          </a:srgbClr>
        </a:solidFill>
      </dgm:spPr>
      <dgm:t>
        <a:bodyPr/>
        <a:lstStyle/>
        <a:p>
          <a:r>
            <a:rPr lang="fr-FR" sz="3200" dirty="0" smtClean="0">
              <a:solidFill>
                <a:schemeClr val="tx1"/>
              </a:solidFill>
            </a:rPr>
            <a:t>Comment ?</a:t>
          </a:r>
          <a:endParaRPr lang="fr-FR" sz="3200" dirty="0">
            <a:solidFill>
              <a:schemeClr val="tx1"/>
            </a:solidFill>
          </a:endParaRPr>
        </a:p>
      </dgm:t>
    </dgm:pt>
    <dgm:pt modelId="{ED8D024B-72C5-422F-B77F-68E4F78758D8}" type="parTrans" cxnId="{E8EB236F-0D42-49CA-947E-D609D52BEBAE}">
      <dgm:prSet/>
      <dgm:spPr/>
      <dgm:t>
        <a:bodyPr/>
        <a:lstStyle/>
        <a:p>
          <a:endParaRPr lang="fr-FR"/>
        </a:p>
      </dgm:t>
    </dgm:pt>
    <dgm:pt modelId="{CE142926-C9BE-409C-B5AB-9A17D2BDFF99}" type="sibTrans" cxnId="{E8EB236F-0D42-49CA-947E-D609D52BEBAE}">
      <dgm:prSet/>
      <dgm:spPr/>
      <dgm:t>
        <a:bodyPr/>
        <a:lstStyle/>
        <a:p>
          <a:endParaRPr lang="fr-FR"/>
        </a:p>
      </dgm:t>
    </dgm:pt>
    <dgm:pt modelId="{6F0350DF-5EA6-433A-8643-CD09F5E8E9F2}">
      <dgm:prSet phldrT="[Texte]" custT="1"/>
      <dgm:spPr>
        <a:solidFill>
          <a:srgbClr val="FF99CC">
            <a:alpha val="21176"/>
          </a:srgbClr>
        </a:solidFill>
      </dgm:spPr>
      <dgm:t>
        <a:bodyPr/>
        <a:lstStyle/>
        <a:p>
          <a:r>
            <a:rPr lang="fr-FR" sz="3200" dirty="0" smtClean="0">
              <a:solidFill>
                <a:schemeClr val="tx1"/>
              </a:solidFill>
            </a:rPr>
            <a:t>Date butoir</a:t>
          </a:r>
          <a:endParaRPr lang="fr-FR" sz="3200" dirty="0">
            <a:solidFill>
              <a:schemeClr val="tx1"/>
            </a:solidFill>
          </a:endParaRPr>
        </a:p>
      </dgm:t>
    </dgm:pt>
    <dgm:pt modelId="{9B87DEB1-86E7-4FA8-8B6A-359856BC953B}" type="parTrans" cxnId="{A673A4B1-D24A-47BC-8261-52E49B7C32C2}">
      <dgm:prSet/>
      <dgm:spPr/>
      <dgm:t>
        <a:bodyPr/>
        <a:lstStyle/>
        <a:p>
          <a:endParaRPr lang="fr-FR"/>
        </a:p>
      </dgm:t>
    </dgm:pt>
    <dgm:pt modelId="{AE533B99-3E72-4AFE-9059-D7035C911600}" type="sibTrans" cxnId="{A673A4B1-D24A-47BC-8261-52E49B7C32C2}">
      <dgm:prSet/>
      <dgm:spPr/>
      <dgm:t>
        <a:bodyPr/>
        <a:lstStyle/>
        <a:p>
          <a:endParaRPr lang="fr-FR"/>
        </a:p>
      </dgm:t>
    </dgm:pt>
    <dgm:pt modelId="{AFAE1A0C-53C4-4898-8C7E-A90492EF24E4}" type="pres">
      <dgm:prSet presAssocID="{90B1ED16-8FA7-4490-9DDE-B49C7DEF8E79}" presName="Name0" presStyleCnt="0">
        <dgm:presLayoutVars>
          <dgm:chPref val="1"/>
          <dgm:dir/>
          <dgm:animOne val="branch"/>
          <dgm:animLvl val="lvl"/>
          <dgm:resizeHandles val="exact"/>
        </dgm:presLayoutVars>
      </dgm:prSet>
      <dgm:spPr/>
      <dgm:t>
        <a:bodyPr/>
        <a:lstStyle/>
        <a:p>
          <a:endParaRPr lang="fr-FR"/>
        </a:p>
      </dgm:t>
    </dgm:pt>
    <dgm:pt modelId="{8DE2EB46-2715-426C-9C90-F9E3EBAE756C}" type="pres">
      <dgm:prSet presAssocID="{266622D0-3021-4EB4-882A-73209EB44FCA}" presName="root1" presStyleCnt="0"/>
      <dgm:spPr/>
    </dgm:pt>
    <dgm:pt modelId="{B9E4987E-F1D5-4436-9361-E7BD5CAC458F}" type="pres">
      <dgm:prSet presAssocID="{266622D0-3021-4EB4-882A-73209EB44FCA}" presName="LevelOneTextNode" presStyleLbl="node0" presStyleIdx="0" presStyleCnt="1">
        <dgm:presLayoutVars>
          <dgm:chPref val="3"/>
        </dgm:presLayoutVars>
      </dgm:prSet>
      <dgm:spPr/>
      <dgm:t>
        <a:bodyPr/>
        <a:lstStyle/>
        <a:p>
          <a:endParaRPr lang="fr-FR"/>
        </a:p>
      </dgm:t>
    </dgm:pt>
    <dgm:pt modelId="{6737F121-5B1E-4888-B7DF-D372519C6E20}" type="pres">
      <dgm:prSet presAssocID="{266622D0-3021-4EB4-882A-73209EB44FCA}" presName="level2hierChild" presStyleCnt="0"/>
      <dgm:spPr/>
    </dgm:pt>
    <dgm:pt modelId="{B7EDC787-850F-461C-AD1E-A9FB5CA184E9}" type="pres">
      <dgm:prSet presAssocID="{65B1FD13-0789-4E68-A9EA-0557E9E05F3F}" presName="conn2-1" presStyleLbl="parChTrans1D2" presStyleIdx="0" presStyleCnt="5"/>
      <dgm:spPr/>
      <dgm:t>
        <a:bodyPr/>
        <a:lstStyle/>
        <a:p>
          <a:endParaRPr lang="fr-FR"/>
        </a:p>
      </dgm:t>
    </dgm:pt>
    <dgm:pt modelId="{F80A0B8A-ACAB-44E5-B573-77C0304A7363}" type="pres">
      <dgm:prSet presAssocID="{65B1FD13-0789-4E68-A9EA-0557E9E05F3F}" presName="connTx" presStyleLbl="parChTrans1D2" presStyleIdx="0" presStyleCnt="5"/>
      <dgm:spPr/>
      <dgm:t>
        <a:bodyPr/>
        <a:lstStyle/>
        <a:p>
          <a:endParaRPr lang="fr-FR"/>
        </a:p>
      </dgm:t>
    </dgm:pt>
    <dgm:pt modelId="{1EEBFAD1-A5BC-4236-BE96-AFE5612E87BA}" type="pres">
      <dgm:prSet presAssocID="{ED4FE457-4F80-4764-993C-C7B06FBD7FED}" presName="root2" presStyleCnt="0"/>
      <dgm:spPr/>
    </dgm:pt>
    <dgm:pt modelId="{5BA1CAAE-544E-4A7F-9223-0CF397DEF0F6}" type="pres">
      <dgm:prSet presAssocID="{ED4FE457-4F80-4764-993C-C7B06FBD7FED}" presName="LevelTwoTextNode" presStyleLbl="node2" presStyleIdx="0" presStyleCnt="5" custLinFactNeighborY="-41531">
        <dgm:presLayoutVars>
          <dgm:chPref val="3"/>
        </dgm:presLayoutVars>
      </dgm:prSet>
      <dgm:spPr/>
      <dgm:t>
        <a:bodyPr/>
        <a:lstStyle/>
        <a:p>
          <a:endParaRPr lang="fr-FR"/>
        </a:p>
      </dgm:t>
    </dgm:pt>
    <dgm:pt modelId="{35E1F900-8EC5-4798-850D-7E21EAB0CD41}" type="pres">
      <dgm:prSet presAssocID="{ED4FE457-4F80-4764-993C-C7B06FBD7FED}" presName="level3hierChild" presStyleCnt="0"/>
      <dgm:spPr/>
    </dgm:pt>
    <dgm:pt modelId="{C117552A-AC05-415E-BC08-789B5F8B70B2}" type="pres">
      <dgm:prSet presAssocID="{09BA6287-5E92-49AB-A2F7-6E83F76931C8}" presName="conn2-1" presStyleLbl="parChTrans1D2" presStyleIdx="1" presStyleCnt="5"/>
      <dgm:spPr/>
      <dgm:t>
        <a:bodyPr/>
        <a:lstStyle/>
        <a:p>
          <a:endParaRPr lang="fr-FR"/>
        </a:p>
      </dgm:t>
    </dgm:pt>
    <dgm:pt modelId="{F766FE88-56EF-42E5-8068-D56C2C037103}" type="pres">
      <dgm:prSet presAssocID="{09BA6287-5E92-49AB-A2F7-6E83F76931C8}" presName="connTx" presStyleLbl="parChTrans1D2" presStyleIdx="1" presStyleCnt="5"/>
      <dgm:spPr/>
      <dgm:t>
        <a:bodyPr/>
        <a:lstStyle/>
        <a:p>
          <a:endParaRPr lang="fr-FR"/>
        </a:p>
      </dgm:t>
    </dgm:pt>
    <dgm:pt modelId="{135BCBDA-2F86-4244-B44B-00C2EDF92CD6}" type="pres">
      <dgm:prSet presAssocID="{C02AF2EF-E9AA-49FA-8DAF-94BEA0C02A8B}" presName="root2" presStyleCnt="0"/>
      <dgm:spPr/>
    </dgm:pt>
    <dgm:pt modelId="{7499D120-EC0A-4BFF-B0BB-59C7A496F23F}" type="pres">
      <dgm:prSet presAssocID="{C02AF2EF-E9AA-49FA-8DAF-94BEA0C02A8B}" presName="LevelTwoTextNode" presStyleLbl="node2" presStyleIdx="1" presStyleCnt="5" custLinFactNeighborY="-2025">
        <dgm:presLayoutVars>
          <dgm:chPref val="3"/>
        </dgm:presLayoutVars>
      </dgm:prSet>
      <dgm:spPr/>
      <dgm:t>
        <a:bodyPr/>
        <a:lstStyle/>
        <a:p>
          <a:endParaRPr lang="fr-FR"/>
        </a:p>
      </dgm:t>
    </dgm:pt>
    <dgm:pt modelId="{3DA1AAC8-4505-4E5F-B43C-CA3F0FC70907}" type="pres">
      <dgm:prSet presAssocID="{C02AF2EF-E9AA-49FA-8DAF-94BEA0C02A8B}" presName="level3hierChild" presStyleCnt="0"/>
      <dgm:spPr/>
    </dgm:pt>
    <dgm:pt modelId="{AC6FFCE8-8A6D-4D58-9B57-306DB44373CD}" type="pres">
      <dgm:prSet presAssocID="{787762F6-8F8C-44DD-929F-ADC2C20FD3EC}" presName="conn2-1" presStyleLbl="parChTrans1D2" presStyleIdx="2" presStyleCnt="5"/>
      <dgm:spPr/>
      <dgm:t>
        <a:bodyPr/>
        <a:lstStyle/>
        <a:p>
          <a:endParaRPr lang="fr-FR"/>
        </a:p>
      </dgm:t>
    </dgm:pt>
    <dgm:pt modelId="{DF38102B-409F-43FE-879D-C6432E15AD61}" type="pres">
      <dgm:prSet presAssocID="{787762F6-8F8C-44DD-929F-ADC2C20FD3EC}" presName="connTx" presStyleLbl="parChTrans1D2" presStyleIdx="2" presStyleCnt="5"/>
      <dgm:spPr/>
      <dgm:t>
        <a:bodyPr/>
        <a:lstStyle/>
        <a:p>
          <a:endParaRPr lang="fr-FR"/>
        </a:p>
      </dgm:t>
    </dgm:pt>
    <dgm:pt modelId="{B4BD4E06-0ED0-4EA8-BD4E-D7AF40945B07}" type="pres">
      <dgm:prSet presAssocID="{6FC950BD-8E90-48E9-8D79-48C7A117B0AB}" presName="root2" presStyleCnt="0"/>
      <dgm:spPr/>
    </dgm:pt>
    <dgm:pt modelId="{9275705A-D612-4221-9693-C803E8141360}" type="pres">
      <dgm:prSet presAssocID="{6FC950BD-8E90-48E9-8D79-48C7A117B0AB}" presName="LevelTwoTextNode" presStyleLbl="node2" presStyleIdx="2" presStyleCnt="5" custLinFactNeighborY="-1322">
        <dgm:presLayoutVars>
          <dgm:chPref val="3"/>
        </dgm:presLayoutVars>
      </dgm:prSet>
      <dgm:spPr/>
      <dgm:t>
        <a:bodyPr/>
        <a:lstStyle/>
        <a:p>
          <a:endParaRPr lang="fr-FR"/>
        </a:p>
      </dgm:t>
    </dgm:pt>
    <dgm:pt modelId="{81E89FCC-E601-41F8-A02A-FF1A886FACA7}" type="pres">
      <dgm:prSet presAssocID="{6FC950BD-8E90-48E9-8D79-48C7A117B0AB}" presName="level3hierChild" presStyleCnt="0"/>
      <dgm:spPr/>
    </dgm:pt>
    <dgm:pt modelId="{4B910096-BC67-4891-8EF4-7042AC0E42D7}" type="pres">
      <dgm:prSet presAssocID="{ED8D024B-72C5-422F-B77F-68E4F78758D8}" presName="conn2-1" presStyleLbl="parChTrans1D2" presStyleIdx="3" presStyleCnt="5"/>
      <dgm:spPr/>
      <dgm:t>
        <a:bodyPr/>
        <a:lstStyle/>
        <a:p>
          <a:endParaRPr lang="fr-FR"/>
        </a:p>
      </dgm:t>
    </dgm:pt>
    <dgm:pt modelId="{E4481EE0-213D-4132-9A5B-3FDDCB91F3E4}" type="pres">
      <dgm:prSet presAssocID="{ED8D024B-72C5-422F-B77F-68E4F78758D8}" presName="connTx" presStyleLbl="parChTrans1D2" presStyleIdx="3" presStyleCnt="5"/>
      <dgm:spPr/>
      <dgm:t>
        <a:bodyPr/>
        <a:lstStyle/>
        <a:p>
          <a:endParaRPr lang="fr-FR"/>
        </a:p>
      </dgm:t>
    </dgm:pt>
    <dgm:pt modelId="{92AD7829-7254-49C0-BB6B-A5282F6BC3EE}" type="pres">
      <dgm:prSet presAssocID="{7E6462B5-67AA-40F1-9998-AA68C2D2C5ED}" presName="root2" presStyleCnt="0"/>
      <dgm:spPr/>
    </dgm:pt>
    <dgm:pt modelId="{3AFA2A6F-B593-4E93-9390-28639134B20A}" type="pres">
      <dgm:prSet presAssocID="{7E6462B5-67AA-40F1-9998-AA68C2D2C5ED}" presName="LevelTwoTextNode" presStyleLbl="node2" presStyleIdx="3" presStyleCnt="5">
        <dgm:presLayoutVars>
          <dgm:chPref val="3"/>
        </dgm:presLayoutVars>
      </dgm:prSet>
      <dgm:spPr/>
      <dgm:t>
        <a:bodyPr/>
        <a:lstStyle/>
        <a:p>
          <a:endParaRPr lang="fr-FR"/>
        </a:p>
      </dgm:t>
    </dgm:pt>
    <dgm:pt modelId="{BD5355F8-FF6A-4099-9218-DAA6947A32D2}" type="pres">
      <dgm:prSet presAssocID="{7E6462B5-67AA-40F1-9998-AA68C2D2C5ED}" presName="level3hierChild" presStyleCnt="0"/>
      <dgm:spPr/>
    </dgm:pt>
    <dgm:pt modelId="{F785603A-9F84-4B40-8B10-EE5EAA4F7866}" type="pres">
      <dgm:prSet presAssocID="{9B87DEB1-86E7-4FA8-8B6A-359856BC953B}" presName="conn2-1" presStyleLbl="parChTrans1D2" presStyleIdx="4" presStyleCnt="5"/>
      <dgm:spPr/>
      <dgm:t>
        <a:bodyPr/>
        <a:lstStyle/>
        <a:p>
          <a:endParaRPr lang="fr-FR"/>
        </a:p>
      </dgm:t>
    </dgm:pt>
    <dgm:pt modelId="{A70DEE3B-BE71-4CA1-BD10-9F9ECDF21CDB}" type="pres">
      <dgm:prSet presAssocID="{9B87DEB1-86E7-4FA8-8B6A-359856BC953B}" presName="connTx" presStyleLbl="parChTrans1D2" presStyleIdx="4" presStyleCnt="5"/>
      <dgm:spPr/>
      <dgm:t>
        <a:bodyPr/>
        <a:lstStyle/>
        <a:p>
          <a:endParaRPr lang="fr-FR"/>
        </a:p>
      </dgm:t>
    </dgm:pt>
    <dgm:pt modelId="{10905AC5-12E9-4D7E-821E-4DE1D3D8E4E1}" type="pres">
      <dgm:prSet presAssocID="{6F0350DF-5EA6-433A-8643-CD09F5E8E9F2}" presName="root2" presStyleCnt="0"/>
      <dgm:spPr/>
    </dgm:pt>
    <dgm:pt modelId="{6337D6CE-C0D2-473F-8B79-CE4456BB17D8}" type="pres">
      <dgm:prSet presAssocID="{6F0350DF-5EA6-433A-8643-CD09F5E8E9F2}" presName="LevelTwoTextNode" presStyleLbl="node2" presStyleIdx="4" presStyleCnt="5">
        <dgm:presLayoutVars>
          <dgm:chPref val="3"/>
        </dgm:presLayoutVars>
      </dgm:prSet>
      <dgm:spPr/>
      <dgm:t>
        <a:bodyPr/>
        <a:lstStyle/>
        <a:p>
          <a:endParaRPr lang="fr-FR"/>
        </a:p>
      </dgm:t>
    </dgm:pt>
    <dgm:pt modelId="{9B4D3F17-6CD0-4E2B-ACA3-663C339ADBB6}" type="pres">
      <dgm:prSet presAssocID="{6F0350DF-5EA6-433A-8643-CD09F5E8E9F2}" presName="level3hierChild" presStyleCnt="0"/>
      <dgm:spPr/>
    </dgm:pt>
  </dgm:ptLst>
  <dgm:cxnLst>
    <dgm:cxn modelId="{322F009D-F201-44C1-ADBB-2E0B1963331F}" srcId="{90B1ED16-8FA7-4490-9DDE-B49C7DEF8E79}" destId="{266622D0-3021-4EB4-882A-73209EB44FCA}" srcOrd="0" destOrd="0" parTransId="{78CA48CD-A497-4792-9A48-C03DF72A6654}" sibTransId="{4E4C2E82-2A24-4D67-9650-024A57979392}"/>
    <dgm:cxn modelId="{B3BAE3FA-8B2A-4054-9668-95188D496429}" type="presOf" srcId="{ED4FE457-4F80-4764-993C-C7B06FBD7FED}" destId="{5BA1CAAE-544E-4A7F-9223-0CF397DEF0F6}" srcOrd="0" destOrd="0" presId="urn:microsoft.com/office/officeart/2008/layout/HorizontalMultiLevelHierarchy"/>
    <dgm:cxn modelId="{FBC29104-4BF7-467A-8C06-8BBA551B7D62}" type="presOf" srcId="{7E6462B5-67AA-40F1-9998-AA68C2D2C5ED}" destId="{3AFA2A6F-B593-4E93-9390-28639134B20A}" srcOrd="0" destOrd="0" presId="urn:microsoft.com/office/officeart/2008/layout/HorizontalMultiLevelHierarchy"/>
    <dgm:cxn modelId="{A2900E13-064D-488C-848C-C832DF1D86D5}" type="presOf" srcId="{09BA6287-5E92-49AB-A2F7-6E83F76931C8}" destId="{F766FE88-56EF-42E5-8068-D56C2C037103}" srcOrd="1" destOrd="0" presId="urn:microsoft.com/office/officeart/2008/layout/HorizontalMultiLevelHierarchy"/>
    <dgm:cxn modelId="{7F823585-AB4D-43C8-A090-1859F3673556}" type="presOf" srcId="{787762F6-8F8C-44DD-929F-ADC2C20FD3EC}" destId="{DF38102B-409F-43FE-879D-C6432E15AD61}" srcOrd="1" destOrd="0" presId="urn:microsoft.com/office/officeart/2008/layout/HorizontalMultiLevelHierarchy"/>
    <dgm:cxn modelId="{E8EB236F-0D42-49CA-947E-D609D52BEBAE}" srcId="{266622D0-3021-4EB4-882A-73209EB44FCA}" destId="{7E6462B5-67AA-40F1-9998-AA68C2D2C5ED}" srcOrd="3" destOrd="0" parTransId="{ED8D024B-72C5-422F-B77F-68E4F78758D8}" sibTransId="{CE142926-C9BE-409C-B5AB-9A17D2BDFF99}"/>
    <dgm:cxn modelId="{C321EEF0-A937-4435-941D-7D89B1DA8D2F}" type="presOf" srcId="{266622D0-3021-4EB4-882A-73209EB44FCA}" destId="{B9E4987E-F1D5-4436-9361-E7BD5CAC458F}" srcOrd="0" destOrd="0" presId="urn:microsoft.com/office/officeart/2008/layout/HorizontalMultiLevelHierarchy"/>
    <dgm:cxn modelId="{61B0E1EA-B41F-47A6-AFF7-8971F7434A48}" type="presOf" srcId="{90B1ED16-8FA7-4490-9DDE-B49C7DEF8E79}" destId="{AFAE1A0C-53C4-4898-8C7E-A90492EF24E4}" srcOrd="0" destOrd="0" presId="urn:microsoft.com/office/officeart/2008/layout/HorizontalMultiLevelHierarchy"/>
    <dgm:cxn modelId="{7215604F-1A62-4FFB-819C-BF3196E2B047}" type="presOf" srcId="{6FC950BD-8E90-48E9-8D79-48C7A117B0AB}" destId="{9275705A-D612-4221-9693-C803E8141360}" srcOrd="0" destOrd="0" presId="urn:microsoft.com/office/officeart/2008/layout/HorizontalMultiLevelHierarchy"/>
    <dgm:cxn modelId="{A673A4B1-D24A-47BC-8261-52E49B7C32C2}" srcId="{266622D0-3021-4EB4-882A-73209EB44FCA}" destId="{6F0350DF-5EA6-433A-8643-CD09F5E8E9F2}" srcOrd="4" destOrd="0" parTransId="{9B87DEB1-86E7-4FA8-8B6A-359856BC953B}" sibTransId="{AE533B99-3E72-4AFE-9059-D7035C911600}"/>
    <dgm:cxn modelId="{4D1AB26F-BF5F-4F52-A262-D0601BA6395B}" type="presOf" srcId="{ED8D024B-72C5-422F-B77F-68E4F78758D8}" destId="{E4481EE0-213D-4132-9A5B-3FDDCB91F3E4}" srcOrd="1" destOrd="0" presId="urn:microsoft.com/office/officeart/2008/layout/HorizontalMultiLevelHierarchy"/>
    <dgm:cxn modelId="{A5372086-F079-4580-AFB6-677494182D52}" type="presOf" srcId="{6F0350DF-5EA6-433A-8643-CD09F5E8E9F2}" destId="{6337D6CE-C0D2-473F-8B79-CE4456BB17D8}" srcOrd="0" destOrd="0" presId="urn:microsoft.com/office/officeart/2008/layout/HorizontalMultiLevelHierarchy"/>
    <dgm:cxn modelId="{42E9694B-78B5-4CDB-A9B3-CC06A5B8AE04}" type="presOf" srcId="{09BA6287-5E92-49AB-A2F7-6E83F76931C8}" destId="{C117552A-AC05-415E-BC08-789B5F8B70B2}" srcOrd="0" destOrd="0" presId="urn:microsoft.com/office/officeart/2008/layout/HorizontalMultiLevelHierarchy"/>
    <dgm:cxn modelId="{74713F37-DF5C-406E-8BCF-1EA3A1BF099D}" type="presOf" srcId="{ED8D024B-72C5-422F-B77F-68E4F78758D8}" destId="{4B910096-BC67-4891-8EF4-7042AC0E42D7}" srcOrd="0" destOrd="0" presId="urn:microsoft.com/office/officeart/2008/layout/HorizontalMultiLevelHierarchy"/>
    <dgm:cxn modelId="{71FA2AE9-1479-48A1-ACC8-6F4685C7A299}" type="presOf" srcId="{9B87DEB1-86E7-4FA8-8B6A-359856BC953B}" destId="{A70DEE3B-BE71-4CA1-BD10-9F9ECDF21CDB}" srcOrd="1" destOrd="0" presId="urn:microsoft.com/office/officeart/2008/layout/HorizontalMultiLevelHierarchy"/>
    <dgm:cxn modelId="{3B3C8C4F-0F14-4C6D-AA47-CA700EFF8732}" type="presOf" srcId="{9B87DEB1-86E7-4FA8-8B6A-359856BC953B}" destId="{F785603A-9F84-4B40-8B10-EE5EAA4F7866}" srcOrd="0" destOrd="0" presId="urn:microsoft.com/office/officeart/2008/layout/HorizontalMultiLevelHierarchy"/>
    <dgm:cxn modelId="{28741DFC-E5AB-4140-B561-592575D488E4}" srcId="{266622D0-3021-4EB4-882A-73209EB44FCA}" destId="{6FC950BD-8E90-48E9-8D79-48C7A117B0AB}" srcOrd="2" destOrd="0" parTransId="{787762F6-8F8C-44DD-929F-ADC2C20FD3EC}" sibTransId="{9D078069-90B1-4C88-A605-3FA0794A27FC}"/>
    <dgm:cxn modelId="{E970B434-53C9-435E-B451-341E4DEE265D}" type="presOf" srcId="{787762F6-8F8C-44DD-929F-ADC2C20FD3EC}" destId="{AC6FFCE8-8A6D-4D58-9B57-306DB44373CD}" srcOrd="0" destOrd="0" presId="urn:microsoft.com/office/officeart/2008/layout/HorizontalMultiLevelHierarchy"/>
    <dgm:cxn modelId="{4C882B48-EFDA-432E-876C-9DA5C45A2D18}" srcId="{266622D0-3021-4EB4-882A-73209EB44FCA}" destId="{C02AF2EF-E9AA-49FA-8DAF-94BEA0C02A8B}" srcOrd="1" destOrd="0" parTransId="{09BA6287-5E92-49AB-A2F7-6E83F76931C8}" sibTransId="{44892A59-E0FE-4462-9C7D-2B0819E42599}"/>
    <dgm:cxn modelId="{D99C4749-72E8-4CE5-807C-2D5A58059D9F}" srcId="{266622D0-3021-4EB4-882A-73209EB44FCA}" destId="{ED4FE457-4F80-4764-993C-C7B06FBD7FED}" srcOrd="0" destOrd="0" parTransId="{65B1FD13-0789-4E68-A9EA-0557E9E05F3F}" sibTransId="{C9ADCA07-7885-4B8D-B6EE-9B6F34F4537F}"/>
    <dgm:cxn modelId="{80195FC6-4404-406A-B9D5-BD5062064B38}" type="presOf" srcId="{65B1FD13-0789-4E68-A9EA-0557E9E05F3F}" destId="{B7EDC787-850F-461C-AD1E-A9FB5CA184E9}" srcOrd="0" destOrd="0" presId="urn:microsoft.com/office/officeart/2008/layout/HorizontalMultiLevelHierarchy"/>
    <dgm:cxn modelId="{8C6B8FB0-FE8E-42C5-87A4-96F2EF1A0C2E}" type="presOf" srcId="{C02AF2EF-E9AA-49FA-8DAF-94BEA0C02A8B}" destId="{7499D120-EC0A-4BFF-B0BB-59C7A496F23F}" srcOrd="0" destOrd="0" presId="urn:microsoft.com/office/officeart/2008/layout/HorizontalMultiLevelHierarchy"/>
    <dgm:cxn modelId="{E0A9416A-9724-45E5-9753-B6B9B4660B44}" type="presOf" srcId="{65B1FD13-0789-4E68-A9EA-0557E9E05F3F}" destId="{F80A0B8A-ACAB-44E5-B573-77C0304A7363}" srcOrd="1" destOrd="0" presId="urn:microsoft.com/office/officeart/2008/layout/HorizontalMultiLevelHierarchy"/>
    <dgm:cxn modelId="{AB0BDDA8-81FF-489D-8419-8CA70A9EF00D}" type="presParOf" srcId="{AFAE1A0C-53C4-4898-8C7E-A90492EF24E4}" destId="{8DE2EB46-2715-426C-9C90-F9E3EBAE756C}" srcOrd="0" destOrd="0" presId="urn:microsoft.com/office/officeart/2008/layout/HorizontalMultiLevelHierarchy"/>
    <dgm:cxn modelId="{744F221A-5052-4BCC-9330-E595B605C875}" type="presParOf" srcId="{8DE2EB46-2715-426C-9C90-F9E3EBAE756C}" destId="{B9E4987E-F1D5-4436-9361-E7BD5CAC458F}" srcOrd="0" destOrd="0" presId="urn:microsoft.com/office/officeart/2008/layout/HorizontalMultiLevelHierarchy"/>
    <dgm:cxn modelId="{671755AE-1227-4614-AFE5-4BB418387527}" type="presParOf" srcId="{8DE2EB46-2715-426C-9C90-F9E3EBAE756C}" destId="{6737F121-5B1E-4888-B7DF-D372519C6E20}" srcOrd="1" destOrd="0" presId="urn:microsoft.com/office/officeart/2008/layout/HorizontalMultiLevelHierarchy"/>
    <dgm:cxn modelId="{2A2DC796-1686-4C32-AF73-C8D17AE8E127}" type="presParOf" srcId="{6737F121-5B1E-4888-B7DF-D372519C6E20}" destId="{B7EDC787-850F-461C-AD1E-A9FB5CA184E9}" srcOrd="0" destOrd="0" presId="urn:microsoft.com/office/officeart/2008/layout/HorizontalMultiLevelHierarchy"/>
    <dgm:cxn modelId="{BFDE5C2E-413C-46EF-83D5-03DF1324E905}" type="presParOf" srcId="{B7EDC787-850F-461C-AD1E-A9FB5CA184E9}" destId="{F80A0B8A-ACAB-44E5-B573-77C0304A7363}" srcOrd="0" destOrd="0" presId="urn:microsoft.com/office/officeart/2008/layout/HorizontalMultiLevelHierarchy"/>
    <dgm:cxn modelId="{7AC0BB4E-21E6-4EF1-9CF8-A791D440BCCE}" type="presParOf" srcId="{6737F121-5B1E-4888-B7DF-D372519C6E20}" destId="{1EEBFAD1-A5BC-4236-BE96-AFE5612E87BA}" srcOrd="1" destOrd="0" presId="urn:microsoft.com/office/officeart/2008/layout/HorizontalMultiLevelHierarchy"/>
    <dgm:cxn modelId="{BE19813D-0894-4555-87B1-98571FB1F42F}" type="presParOf" srcId="{1EEBFAD1-A5BC-4236-BE96-AFE5612E87BA}" destId="{5BA1CAAE-544E-4A7F-9223-0CF397DEF0F6}" srcOrd="0" destOrd="0" presId="urn:microsoft.com/office/officeart/2008/layout/HorizontalMultiLevelHierarchy"/>
    <dgm:cxn modelId="{C3099037-BD93-457B-AA4A-DF9ED18BDDAC}" type="presParOf" srcId="{1EEBFAD1-A5BC-4236-BE96-AFE5612E87BA}" destId="{35E1F900-8EC5-4798-850D-7E21EAB0CD41}" srcOrd="1" destOrd="0" presId="urn:microsoft.com/office/officeart/2008/layout/HorizontalMultiLevelHierarchy"/>
    <dgm:cxn modelId="{220A5C43-624E-4CD3-8B65-EDD8EA603E49}" type="presParOf" srcId="{6737F121-5B1E-4888-B7DF-D372519C6E20}" destId="{C117552A-AC05-415E-BC08-789B5F8B70B2}" srcOrd="2" destOrd="0" presId="urn:microsoft.com/office/officeart/2008/layout/HorizontalMultiLevelHierarchy"/>
    <dgm:cxn modelId="{A08B127E-7096-4C26-B4CA-6C644CCE6567}" type="presParOf" srcId="{C117552A-AC05-415E-BC08-789B5F8B70B2}" destId="{F766FE88-56EF-42E5-8068-D56C2C037103}" srcOrd="0" destOrd="0" presId="urn:microsoft.com/office/officeart/2008/layout/HorizontalMultiLevelHierarchy"/>
    <dgm:cxn modelId="{A4B578C6-56AF-4BAE-8756-C1C77C3E919B}" type="presParOf" srcId="{6737F121-5B1E-4888-B7DF-D372519C6E20}" destId="{135BCBDA-2F86-4244-B44B-00C2EDF92CD6}" srcOrd="3" destOrd="0" presId="urn:microsoft.com/office/officeart/2008/layout/HorizontalMultiLevelHierarchy"/>
    <dgm:cxn modelId="{9565040B-6F9F-4662-BD8F-2CFB11051B82}" type="presParOf" srcId="{135BCBDA-2F86-4244-B44B-00C2EDF92CD6}" destId="{7499D120-EC0A-4BFF-B0BB-59C7A496F23F}" srcOrd="0" destOrd="0" presId="urn:microsoft.com/office/officeart/2008/layout/HorizontalMultiLevelHierarchy"/>
    <dgm:cxn modelId="{71A7586E-6807-4CBF-9849-86714FEDA010}" type="presParOf" srcId="{135BCBDA-2F86-4244-B44B-00C2EDF92CD6}" destId="{3DA1AAC8-4505-4E5F-B43C-CA3F0FC70907}" srcOrd="1" destOrd="0" presId="urn:microsoft.com/office/officeart/2008/layout/HorizontalMultiLevelHierarchy"/>
    <dgm:cxn modelId="{82D35730-60B5-43C1-9BC2-E4FA4F30BC8A}" type="presParOf" srcId="{6737F121-5B1E-4888-B7DF-D372519C6E20}" destId="{AC6FFCE8-8A6D-4D58-9B57-306DB44373CD}" srcOrd="4" destOrd="0" presId="urn:microsoft.com/office/officeart/2008/layout/HorizontalMultiLevelHierarchy"/>
    <dgm:cxn modelId="{A4CCBE45-1DB5-4F78-A998-E1F119BE7BF8}" type="presParOf" srcId="{AC6FFCE8-8A6D-4D58-9B57-306DB44373CD}" destId="{DF38102B-409F-43FE-879D-C6432E15AD61}" srcOrd="0" destOrd="0" presId="urn:microsoft.com/office/officeart/2008/layout/HorizontalMultiLevelHierarchy"/>
    <dgm:cxn modelId="{7724267A-38AD-4D18-9277-FCEBBEC9940A}" type="presParOf" srcId="{6737F121-5B1E-4888-B7DF-D372519C6E20}" destId="{B4BD4E06-0ED0-4EA8-BD4E-D7AF40945B07}" srcOrd="5" destOrd="0" presId="urn:microsoft.com/office/officeart/2008/layout/HorizontalMultiLevelHierarchy"/>
    <dgm:cxn modelId="{A571CFD4-2AD9-4403-8793-114A68E57CEB}" type="presParOf" srcId="{B4BD4E06-0ED0-4EA8-BD4E-D7AF40945B07}" destId="{9275705A-D612-4221-9693-C803E8141360}" srcOrd="0" destOrd="0" presId="urn:microsoft.com/office/officeart/2008/layout/HorizontalMultiLevelHierarchy"/>
    <dgm:cxn modelId="{F43DA2EE-534C-4D2F-BB5A-E04993897470}" type="presParOf" srcId="{B4BD4E06-0ED0-4EA8-BD4E-D7AF40945B07}" destId="{81E89FCC-E601-41F8-A02A-FF1A886FACA7}" srcOrd="1" destOrd="0" presId="urn:microsoft.com/office/officeart/2008/layout/HorizontalMultiLevelHierarchy"/>
    <dgm:cxn modelId="{E29225EB-283C-466F-B2DE-970B6394E769}" type="presParOf" srcId="{6737F121-5B1E-4888-B7DF-D372519C6E20}" destId="{4B910096-BC67-4891-8EF4-7042AC0E42D7}" srcOrd="6" destOrd="0" presId="urn:microsoft.com/office/officeart/2008/layout/HorizontalMultiLevelHierarchy"/>
    <dgm:cxn modelId="{31850DBF-33F8-48AD-AB40-47EECFCA4096}" type="presParOf" srcId="{4B910096-BC67-4891-8EF4-7042AC0E42D7}" destId="{E4481EE0-213D-4132-9A5B-3FDDCB91F3E4}" srcOrd="0" destOrd="0" presId="urn:microsoft.com/office/officeart/2008/layout/HorizontalMultiLevelHierarchy"/>
    <dgm:cxn modelId="{0281D730-F474-4FF9-8DDE-469EBF4692C9}" type="presParOf" srcId="{6737F121-5B1E-4888-B7DF-D372519C6E20}" destId="{92AD7829-7254-49C0-BB6B-A5282F6BC3EE}" srcOrd="7" destOrd="0" presId="urn:microsoft.com/office/officeart/2008/layout/HorizontalMultiLevelHierarchy"/>
    <dgm:cxn modelId="{E9BF53D8-1FC1-45C2-96A8-6192D25ADA9A}" type="presParOf" srcId="{92AD7829-7254-49C0-BB6B-A5282F6BC3EE}" destId="{3AFA2A6F-B593-4E93-9390-28639134B20A}" srcOrd="0" destOrd="0" presId="urn:microsoft.com/office/officeart/2008/layout/HorizontalMultiLevelHierarchy"/>
    <dgm:cxn modelId="{808F96C2-E77E-43B4-9FBB-3299D91B8414}" type="presParOf" srcId="{92AD7829-7254-49C0-BB6B-A5282F6BC3EE}" destId="{BD5355F8-FF6A-4099-9218-DAA6947A32D2}" srcOrd="1" destOrd="0" presId="urn:microsoft.com/office/officeart/2008/layout/HorizontalMultiLevelHierarchy"/>
    <dgm:cxn modelId="{39A61CA6-20F8-4B83-A30D-697C55513A21}" type="presParOf" srcId="{6737F121-5B1E-4888-B7DF-D372519C6E20}" destId="{F785603A-9F84-4B40-8B10-EE5EAA4F7866}" srcOrd="8" destOrd="0" presId="urn:microsoft.com/office/officeart/2008/layout/HorizontalMultiLevelHierarchy"/>
    <dgm:cxn modelId="{4E3C6DA7-4068-4CED-A7F2-05ABDA991FD5}" type="presParOf" srcId="{F785603A-9F84-4B40-8B10-EE5EAA4F7866}" destId="{A70DEE3B-BE71-4CA1-BD10-9F9ECDF21CDB}" srcOrd="0" destOrd="0" presId="urn:microsoft.com/office/officeart/2008/layout/HorizontalMultiLevelHierarchy"/>
    <dgm:cxn modelId="{E9291C00-E455-4D74-A17C-7A2B5791E7EE}" type="presParOf" srcId="{6737F121-5B1E-4888-B7DF-D372519C6E20}" destId="{10905AC5-12E9-4D7E-821E-4DE1D3D8E4E1}" srcOrd="9" destOrd="0" presId="urn:microsoft.com/office/officeart/2008/layout/HorizontalMultiLevelHierarchy"/>
    <dgm:cxn modelId="{0F586906-E6F9-4B53-9F68-D5283E926E06}" type="presParOf" srcId="{10905AC5-12E9-4D7E-821E-4DE1D3D8E4E1}" destId="{6337D6CE-C0D2-473F-8B79-CE4456BB17D8}" srcOrd="0" destOrd="0" presId="urn:microsoft.com/office/officeart/2008/layout/HorizontalMultiLevelHierarchy"/>
    <dgm:cxn modelId="{75A822D8-5BC9-48AD-BA3E-72EEDCAF89BE}" type="presParOf" srcId="{10905AC5-12E9-4D7E-821E-4DE1D3D8E4E1}" destId="{9B4D3F17-6CD0-4E2B-ACA3-663C339ADBB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B1ED16-8FA7-4490-9DDE-B49C7DEF8E79}" type="doc">
      <dgm:prSet loTypeId="urn:microsoft.com/office/officeart/2008/layout/HorizontalMultiLevelHierarchy" loCatId="hierarchy" qsTypeId="urn:microsoft.com/office/officeart/2005/8/quickstyle/3d3" qsCatId="3D" csTypeId="urn:microsoft.com/office/officeart/2005/8/colors/accent1_2" csCatId="accent1" phldr="1"/>
      <dgm:spPr/>
      <dgm:t>
        <a:bodyPr/>
        <a:lstStyle/>
        <a:p>
          <a:endParaRPr lang="fr-FR"/>
        </a:p>
      </dgm:t>
    </dgm:pt>
    <dgm:pt modelId="{266622D0-3021-4EB4-882A-73209EB44FCA}">
      <dgm:prSet phldrT="[Texte]"/>
      <dgm:spPr>
        <a:solidFill>
          <a:srgbClr val="0070C0"/>
        </a:solidFill>
        <a:ln>
          <a:solidFill>
            <a:schemeClr val="bg1"/>
          </a:solidFill>
        </a:ln>
      </dgm:spPr>
      <dgm:t>
        <a:bodyPr/>
        <a:lstStyle/>
        <a:p>
          <a:r>
            <a:rPr lang="fr-FR" dirty="0" smtClean="0"/>
            <a:t>Evaluer le fonctionnement de l’équipe</a:t>
          </a:r>
          <a:endParaRPr lang="fr-FR" dirty="0"/>
        </a:p>
      </dgm:t>
    </dgm:pt>
    <dgm:pt modelId="{78CA48CD-A497-4792-9A48-C03DF72A6654}" type="parTrans" cxnId="{322F009D-F201-44C1-ADBB-2E0B1963331F}">
      <dgm:prSet/>
      <dgm:spPr/>
      <dgm:t>
        <a:bodyPr/>
        <a:lstStyle/>
        <a:p>
          <a:endParaRPr lang="fr-FR"/>
        </a:p>
      </dgm:t>
    </dgm:pt>
    <dgm:pt modelId="{4E4C2E82-2A24-4D67-9650-024A57979392}" type="sibTrans" cxnId="{322F009D-F201-44C1-ADBB-2E0B1963331F}">
      <dgm:prSet/>
      <dgm:spPr/>
      <dgm:t>
        <a:bodyPr/>
        <a:lstStyle/>
        <a:p>
          <a:endParaRPr lang="fr-FR"/>
        </a:p>
      </dgm:t>
    </dgm:pt>
    <dgm:pt modelId="{ED4FE457-4F80-4764-993C-C7B06FBD7FED}">
      <dgm:prSet phldrT="[Texte]" custT="1"/>
      <dgm:spPr>
        <a:solidFill>
          <a:srgbClr val="99FFCC">
            <a:alpha val="23137"/>
          </a:srgbClr>
        </a:solidFill>
      </dgm:spPr>
      <dgm:t>
        <a:bodyPr/>
        <a:lstStyle/>
        <a:p>
          <a:r>
            <a:rPr lang="fr-FR" sz="3200" dirty="0" smtClean="0">
              <a:solidFill>
                <a:schemeClr val="tx1"/>
              </a:solidFill>
            </a:rPr>
            <a:t>Pourquoi ?</a:t>
          </a:r>
          <a:endParaRPr lang="fr-FR" sz="3200" dirty="0">
            <a:solidFill>
              <a:schemeClr val="tx1"/>
            </a:solidFill>
          </a:endParaRPr>
        </a:p>
      </dgm:t>
    </dgm:pt>
    <dgm:pt modelId="{65B1FD13-0789-4E68-A9EA-0557E9E05F3F}" type="parTrans" cxnId="{D99C4749-72E8-4CE5-807C-2D5A58059D9F}">
      <dgm:prSet/>
      <dgm:spPr/>
      <dgm:t>
        <a:bodyPr/>
        <a:lstStyle/>
        <a:p>
          <a:endParaRPr lang="fr-FR"/>
        </a:p>
      </dgm:t>
    </dgm:pt>
    <dgm:pt modelId="{C9ADCA07-7885-4B8D-B6EE-9B6F34F4537F}" type="sibTrans" cxnId="{D99C4749-72E8-4CE5-807C-2D5A58059D9F}">
      <dgm:prSet/>
      <dgm:spPr/>
      <dgm:t>
        <a:bodyPr/>
        <a:lstStyle/>
        <a:p>
          <a:endParaRPr lang="fr-FR"/>
        </a:p>
      </dgm:t>
    </dgm:pt>
    <dgm:pt modelId="{C02AF2EF-E9AA-49FA-8DAF-94BEA0C02A8B}">
      <dgm:prSet phldrT="[Texte]" custT="1"/>
      <dgm:spPr>
        <a:solidFill>
          <a:srgbClr val="CCCCFF">
            <a:alpha val="50980"/>
          </a:srgbClr>
        </a:solidFill>
      </dgm:spPr>
      <dgm:t>
        <a:bodyPr/>
        <a:lstStyle/>
        <a:p>
          <a:r>
            <a:rPr lang="fr-FR" sz="3200" dirty="0" smtClean="0">
              <a:solidFill>
                <a:schemeClr val="tx1"/>
              </a:solidFill>
            </a:rPr>
            <a:t>Pour qui ?</a:t>
          </a:r>
          <a:endParaRPr lang="fr-FR" sz="3200" dirty="0">
            <a:solidFill>
              <a:schemeClr val="tx1"/>
            </a:solidFill>
          </a:endParaRPr>
        </a:p>
      </dgm:t>
    </dgm:pt>
    <dgm:pt modelId="{09BA6287-5E92-49AB-A2F7-6E83F76931C8}" type="parTrans" cxnId="{4C882B48-EFDA-432E-876C-9DA5C45A2D18}">
      <dgm:prSet/>
      <dgm:spPr/>
      <dgm:t>
        <a:bodyPr/>
        <a:lstStyle/>
        <a:p>
          <a:endParaRPr lang="fr-FR"/>
        </a:p>
      </dgm:t>
    </dgm:pt>
    <dgm:pt modelId="{44892A59-E0FE-4462-9C7D-2B0819E42599}" type="sibTrans" cxnId="{4C882B48-EFDA-432E-876C-9DA5C45A2D18}">
      <dgm:prSet/>
      <dgm:spPr/>
      <dgm:t>
        <a:bodyPr/>
        <a:lstStyle/>
        <a:p>
          <a:endParaRPr lang="fr-FR"/>
        </a:p>
      </dgm:t>
    </dgm:pt>
    <dgm:pt modelId="{6FC950BD-8E90-48E9-8D79-48C7A117B0AB}">
      <dgm:prSet phldrT="[Texte]" custT="1"/>
      <dgm:spPr>
        <a:solidFill>
          <a:srgbClr val="FFCC99">
            <a:alpha val="38824"/>
          </a:srgbClr>
        </a:solidFill>
      </dgm:spPr>
      <dgm:t>
        <a:bodyPr/>
        <a:lstStyle/>
        <a:p>
          <a:r>
            <a:rPr lang="fr-FR" sz="3200" dirty="0" smtClean="0">
              <a:solidFill>
                <a:schemeClr val="tx1"/>
              </a:solidFill>
            </a:rPr>
            <a:t>Avec quoi ?</a:t>
          </a:r>
          <a:endParaRPr lang="fr-FR" sz="3200" dirty="0">
            <a:solidFill>
              <a:schemeClr val="tx1"/>
            </a:solidFill>
          </a:endParaRPr>
        </a:p>
      </dgm:t>
    </dgm:pt>
    <dgm:pt modelId="{787762F6-8F8C-44DD-929F-ADC2C20FD3EC}" type="parTrans" cxnId="{28741DFC-E5AB-4140-B561-592575D488E4}">
      <dgm:prSet/>
      <dgm:spPr/>
      <dgm:t>
        <a:bodyPr/>
        <a:lstStyle/>
        <a:p>
          <a:endParaRPr lang="fr-FR"/>
        </a:p>
      </dgm:t>
    </dgm:pt>
    <dgm:pt modelId="{9D078069-90B1-4C88-A605-3FA0794A27FC}" type="sibTrans" cxnId="{28741DFC-E5AB-4140-B561-592575D488E4}">
      <dgm:prSet/>
      <dgm:spPr/>
      <dgm:t>
        <a:bodyPr/>
        <a:lstStyle/>
        <a:p>
          <a:endParaRPr lang="fr-FR"/>
        </a:p>
      </dgm:t>
    </dgm:pt>
    <dgm:pt modelId="{7E6462B5-67AA-40F1-9998-AA68C2D2C5ED}">
      <dgm:prSet phldrT="[Texte]" custT="1"/>
      <dgm:spPr>
        <a:solidFill>
          <a:srgbClr val="BBE0E3">
            <a:alpha val="38824"/>
          </a:srgbClr>
        </a:solidFill>
      </dgm:spPr>
      <dgm:t>
        <a:bodyPr/>
        <a:lstStyle/>
        <a:p>
          <a:r>
            <a:rPr lang="fr-FR" sz="3200" dirty="0" smtClean="0">
              <a:solidFill>
                <a:schemeClr val="tx1"/>
              </a:solidFill>
            </a:rPr>
            <a:t>Comment ?</a:t>
          </a:r>
          <a:endParaRPr lang="fr-FR" sz="3200" dirty="0">
            <a:solidFill>
              <a:schemeClr val="tx1"/>
            </a:solidFill>
          </a:endParaRPr>
        </a:p>
      </dgm:t>
    </dgm:pt>
    <dgm:pt modelId="{ED8D024B-72C5-422F-B77F-68E4F78758D8}" type="parTrans" cxnId="{E8EB236F-0D42-49CA-947E-D609D52BEBAE}">
      <dgm:prSet/>
      <dgm:spPr/>
      <dgm:t>
        <a:bodyPr/>
        <a:lstStyle/>
        <a:p>
          <a:endParaRPr lang="fr-FR"/>
        </a:p>
      </dgm:t>
    </dgm:pt>
    <dgm:pt modelId="{CE142926-C9BE-409C-B5AB-9A17D2BDFF99}" type="sibTrans" cxnId="{E8EB236F-0D42-49CA-947E-D609D52BEBAE}">
      <dgm:prSet/>
      <dgm:spPr/>
      <dgm:t>
        <a:bodyPr/>
        <a:lstStyle/>
        <a:p>
          <a:endParaRPr lang="fr-FR"/>
        </a:p>
      </dgm:t>
    </dgm:pt>
    <dgm:pt modelId="{6F0350DF-5EA6-433A-8643-CD09F5E8E9F2}">
      <dgm:prSet phldrT="[Texte]" custT="1"/>
      <dgm:spPr>
        <a:solidFill>
          <a:srgbClr val="FF99CC">
            <a:alpha val="21176"/>
          </a:srgbClr>
        </a:solidFill>
      </dgm:spPr>
      <dgm:t>
        <a:bodyPr/>
        <a:lstStyle/>
        <a:p>
          <a:r>
            <a:rPr lang="fr-FR" sz="3200" dirty="0" smtClean="0">
              <a:solidFill>
                <a:schemeClr val="tx1"/>
              </a:solidFill>
            </a:rPr>
            <a:t>Date butoir</a:t>
          </a:r>
          <a:endParaRPr lang="fr-FR" sz="3200" dirty="0">
            <a:solidFill>
              <a:schemeClr val="tx1"/>
            </a:solidFill>
          </a:endParaRPr>
        </a:p>
      </dgm:t>
    </dgm:pt>
    <dgm:pt modelId="{9B87DEB1-86E7-4FA8-8B6A-359856BC953B}" type="parTrans" cxnId="{A673A4B1-D24A-47BC-8261-52E49B7C32C2}">
      <dgm:prSet/>
      <dgm:spPr/>
      <dgm:t>
        <a:bodyPr/>
        <a:lstStyle/>
        <a:p>
          <a:endParaRPr lang="fr-FR"/>
        </a:p>
      </dgm:t>
    </dgm:pt>
    <dgm:pt modelId="{AE533B99-3E72-4AFE-9059-D7035C911600}" type="sibTrans" cxnId="{A673A4B1-D24A-47BC-8261-52E49B7C32C2}">
      <dgm:prSet/>
      <dgm:spPr/>
      <dgm:t>
        <a:bodyPr/>
        <a:lstStyle/>
        <a:p>
          <a:endParaRPr lang="fr-FR"/>
        </a:p>
      </dgm:t>
    </dgm:pt>
    <dgm:pt modelId="{AFAE1A0C-53C4-4898-8C7E-A90492EF24E4}" type="pres">
      <dgm:prSet presAssocID="{90B1ED16-8FA7-4490-9DDE-B49C7DEF8E79}" presName="Name0" presStyleCnt="0">
        <dgm:presLayoutVars>
          <dgm:chPref val="1"/>
          <dgm:dir/>
          <dgm:animOne val="branch"/>
          <dgm:animLvl val="lvl"/>
          <dgm:resizeHandles val="exact"/>
        </dgm:presLayoutVars>
      </dgm:prSet>
      <dgm:spPr/>
      <dgm:t>
        <a:bodyPr/>
        <a:lstStyle/>
        <a:p>
          <a:endParaRPr lang="fr-FR"/>
        </a:p>
      </dgm:t>
    </dgm:pt>
    <dgm:pt modelId="{8DE2EB46-2715-426C-9C90-F9E3EBAE756C}" type="pres">
      <dgm:prSet presAssocID="{266622D0-3021-4EB4-882A-73209EB44FCA}" presName="root1" presStyleCnt="0"/>
      <dgm:spPr/>
    </dgm:pt>
    <dgm:pt modelId="{B9E4987E-F1D5-4436-9361-E7BD5CAC458F}" type="pres">
      <dgm:prSet presAssocID="{266622D0-3021-4EB4-882A-73209EB44FCA}" presName="LevelOneTextNode" presStyleLbl="node0" presStyleIdx="0" presStyleCnt="1">
        <dgm:presLayoutVars>
          <dgm:chPref val="3"/>
        </dgm:presLayoutVars>
      </dgm:prSet>
      <dgm:spPr/>
      <dgm:t>
        <a:bodyPr/>
        <a:lstStyle/>
        <a:p>
          <a:endParaRPr lang="fr-FR"/>
        </a:p>
      </dgm:t>
    </dgm:pt>
    <dgm:pt modelId="{6737F121-5B1E-4888-B7DF-D372519C6E20}" type="pres">
      <dgm:prSet presAssocID="{266622D0-3021-4EB4-882A-73209EB44FCA}" presName="level2hierChild" presStyleCnt="0"/>
      <dgm:spPr/>
    </dgm:pt>
    <dgm:pt modelId="{B7EDC787-850F-461C-AD1E-A9FB5CA184E9}" type="pres">
      <dgm:prSet presAssocID="{65B1FD13-0789-4E68-A9EA-0557E9E05F3F}" presName="conn2-1" presStyleLbl="parChTrans1D2" presStyleIdx="0" presStyleCnt="5"/>
      <dgm:spPr/>
      <dgm:t>
        <a:bodyPr/>
        <a:lstStyle/>
        <a:p>
          <a:endParaRPr lang="fr-FR"/>
        </a:p>
      </dgm:t>
    </dgm:pt>
    <dgm:pt modelId="{F80A0B8A-ACAB-44E5-B573-77C0304A7363}" type="pres">
      <dgm:prSet presAssocID="{65B1FD13-0789-4E68-A9EA-0557E9E05F3F}" presName="connTx" presStyleLbl="parChTrans1D2" presStyleIdx="0" presStyleCnt="5"/>
      <dgm:spPr/>
      <dgm:t>
        <a:bodyPr/>
        <a:lstStyle/>
        <a:p>
          <a:endParaRPr lang="fr-FR"/>
        </a:p>
      </dgm:t>
    </dgm:pt>
    <dgm:pt modelId="{1EEBFAD1-A5BC-4236-BE96-AFE5612E87BA}" type="pres">
      <dgm:prSet presAssocID="{ED4FE457-4F80-4764-993C-C7B06FBD7FED}" presName="root2" presStyleCnt="0"/>
      <dgm:spPr/>
    </dgm:pt>
    <dgm:pt modelId="{5BA1CAAE-544E-4A7F-9223-0CF397DEF0F6}" type="pres">
      <dgm:prSet presAssocID="{ED4FE457-4F80-4764-993C-C7B06FBD7FED}" presName="LevelTwoTextNode" presStyleLbl="node2" presStyleIdx="0" presStyleCnt="5" custLinFactNeighborY="-41531">
        <dgm:presLayoutVars>
          <dgm:chPref val="3"/>
        </dgm:presLayoutVars>
      </dgm:prSet>
      <dgm:spPr/>
      <dgm:t>
        <a:bodyPr/>
        <a:lstStyle/>
        <a:p>
          <a:endParaRPr lang="fr-FR"/>
        </a:p>
      </dgm:t>
    </dgm:pt>
    <dgm:pt modelId="{35E1F900-8EC5-4798-850D-7E21EAB0CD41}" type="pres">
      <dgm:prSet presAssocID="{ED4FE457-4F80-4764-993C-C7B06FBD7FED}" presName="level3hierChild" presStyleCnt="0"/>
      <dgm:spPr/>
    </dgm:pt>
    <dgm:pt modelId="{C117552A-AC05-415E-BC08-789B5F8B70B2}" type="pres">
      <dgm:prSet presAssocID="{09BA6287-5E92-49AB-A2F7-6E83F76931C8}" presName="conn2-1" presStyleLbl="parChTrans1D2" presStyleIdx="1" presStyleCnt="5"/>
      <dgm:spPr/>
      <dgm:t>
        <a:bodyPr/>
        <a:lstStyle/>
        <a:p>
          <a:endParaRPr lang="fr-FR"/>
        </a:p>
      </dgm:t>
    </dgm:pt>
    <dgm:pt modelId="{F766FE88-56EF-42E5-8068-D56C2C037103}" type="pres">
      <dgm:prSet presAssocID="{09BA6287-5E92-49AB-A2F7-6E83F76931C8}" presName="connTx" presStyleLbl="parChTrans1D2" presStyleIdx="1" presStyleCnt="5"/>
      <dgm:spPr/>
      <dgm:t>
        <a:bodyPr/>
        <a:lstStyle/>
        <a:p>
          <a:endParaRPr lang="fr-FR"/>
        </a:p>
      </dgm:t>
    </dgm:pt>
    <dgm:pt modelId="{135BCBDA-2F86-4244-B44B-00C2EDF92CD6}" type="pres">
      <dgm:prSet presAssocID="{C02AF2EF-E9AA-49FA-8DAF-94BEA0C02A8B}" presName="root2" presStyleCnt="0"/>
      <dgm:spPr/>
    </dgm:pt>
    <dgm:pt modelId="{7499D120-EC0A-4BFF-B0BB-59C7A496F23F}" type="pres">
      <dgm:prSet presAssocID="{C02AF2EF-E9AA-49FA-8DAF-94BEA0C02A8B}" presName="LevelTwoTextNode" presStyleLbl="node2" presStyleIdx="1" presStyleCnt="5" custLinFactNeighborY="-2025">
        <dgm:presLayoutVars>
          <dgm:chPref val="3"/>
        </dgm:presLayoutVars>
      </dgm:prSet>
      <dgm:spPr/>
      <dgm:t>
        <a:bodyPr/>
        <a:lstStyle/>
        <a:p>
          <a:endParaRPr lang="fr-FR"/>
        </a:p>
      </dgm:t>
    </dgm:pt>
    <dgm:pt modelId="{3DA1AAC8-4505-4E5F-B43C-CA3F0FC70907}" type="pres">
      <dgm:prSet presAssocID="{C02AF2EF-E9AA-49FA-8DAF-94BEA0C02A8B}" presName="level3hierChild" presStyleCnt="0"/>
      <dgm:spPr/>
    </dgm:pt>
    <dgm:pt modelId="{AC6FFCE8-8A6D-4D58-9B57-306DB44373CD}" type="pres">
      <dgm:prSet presAssocID="{787762F6-8F8C-44DD-929F-ADC2C20FD3EC}" presName="conn2-1" presStyleLbl="parChTrans1D2" presStyleIdx="2" presStyleCnt="5"/>
      <dgm:spPr/>
      <dgm:t>
        <a:bodyPr/>
        <a:lstStyle/>
        <a:p>
          <a:endParaRPr lang="fr-FR"/>
        </a:p>
      </dgm:t>
    </dgm:pt>
    <dgm:pt modelId="{DF38102B-409F-43FE-879D-C6432E15AD61}" type="pres">
      <dgm:prSet presAssocID="{787762F6-8F8C-44DD-929F-ADC2C20FD3EC}" presName="connTx" presStyleLbl="parChTrans1D2" presStyleIdx="2" presStyleCnt="5"/>
      <dgm:spPr/>
      <dgm:t>
        <a:bodyPr/>
        <a:lstStyle/>
        <a:p>
          <a:endParaRPr lang="fr-FR"/>
        </a:p>
      </dgm:t>
    </dgm:pt>
    <dgm:pt modelId="{B4BD4E06-0ED0-4EA8-BD4E-D7AF40945B07}" type="pres">
      <dgm:prSet presAssocID="{6FC950BD-8E90-48E9-8D79-48C7A117B0AB}" presName="root2" presStyleCnt="0"/>
      <dgm:spPr/>
    </dgm:pt>
    <dgm:pt modelId="{9275705A-D612-4221-9693-C803E8141360}" type="pres">
      <dgm:prSet presAssocID="{6FC950BD-8E90-48E9-8D79-48C7A117B0AB}" presName="LevelTwoTextNode" presStyleLbl="node2" presStyleIdx="2" presStyleCnt="5" custLinFactNeighborY="-1322">
        <dgm:presLayoutVars>
          <dgm:chPref val="3"/>
        </dgm:presLayoutVars>
      </dgm:prSet>
      <dgm:spPr/>
      <dgm:t>
        <a:bodyPr/>
        <a:lstStyle/>
        <a:p>
          <a:endParaRPr lang="fr-FR"/>
        </a:p>
      </dgm:t>
    </dgm:pt>
    <dgm:pt modelId="{81E89FCC-E601-41F8-A02A-FF1A886FACA7}" type="pres">
      <dgm:prSet presAssocID="{6FC950BD-8E90-48E9-8D79-48C7A117B0AB}" presName="level3hierChild" presStyleCnt="0"/>
      <dgm:spPr/>
    </dgm:pt>
    <dgm:pt modelId="{4B910096-BC67-4891-8EF4-7042AC0E42D7}" type="pres">
      <dgm:prSet presAssocID="{ED8D024B-72C5-422F-B77F-68E4F78758D8}" presName="conn2-1" presStyleLbl="parChTrans1D2" presStyleIdx="3" presStyleCnt="5"/>
      <dgm:spPr/>
      <dgm:t>
        <a:bodyPr/>
        <a:lstStyle/>
        <a:p>
          <a:endParaRPr lang="fr-FR"/>
        </a:p>
      </dgm:t>
    </dgm:pt>
    <dgm:pt modelId="{E4481EE0-213D-4132-9A5B-3FDDCB91F3E4}" type="pres">
      <dgm:prSet presAssocID="{ED8D024B-72C5-422F-B77F-68E4F78758D8}" presName="connTx" presStyleLbl="parChTrans1D2" presStyleIdx="3" presStyleCnt="5"/>
      <dgm:spPr/>
      <dgm:t>
        <a:bodyPr/>
        <a:lstStyle/>
        <a:p>
          <a:endParaRPr lang="fr-FR"/>
        </a:p>
      </dgm:t>
    </dgm:pt>
    <dgm:pt modelId="{92AD7829-7254-49C0-BB6B-A5282F6BC3EE}" type="pres">
      <dgm:prSet presAssocID="{7E6462B5-67AA-40F1-9998-AA68C2D2C5ED}" presName="root2" presStyleCnt="0"/>
      <dgm:spPr/>
    </dgm:pt>
    <dgm:pt modelId="{3AFA2A6F-B593-4E93-9390-28639134B20A}" type="pres">
      <dgm:prSet presAssocID="{7E6462B5-67AA-40F1-9998-AA68C2D2C5ED}" presName="LevelTwoTextNode" presStyleLbl="node2" presStyleIdx="3" presStyleCnt="5">
        <dgm:presLayoutVars>
          <dgm:chPref val="3"/>
        </dgm:presLayoutVars>
      </dgm:prSet>
      <dgm:spPr/>
      <dgm:t>
        <a:bodyPr/>
        <a:lstStyle/>
        <a:p>
          <a:endParaRPr lang="fr-FR"/>
        </a:p>
      </dgm:t>
    </dgm:pt>
    <dgm:pt modelId="{BD5355F8-FF6A-4099-9218-DAA6947A32D2}" type="pres">
      <dgm:prSet presAssocID="{7E6462B5-67AA-40F1-9998-AA68C2D2C5ED}" presName="level3hierChild" presStyleCnt="0"/>
      <dgm:spPr/>
    </dgm:pt>
    <dgm:pt modelId="{F785603A-9F84-4B40-8B10-EE5EAA4F7866}" type="pres">
      <dgm:prSet presAssocID="{9B87DEB1-86E7-4FA8-8B6A-359856BC953B}" presName="conn2-1" presStyleLbl="parChTrans1D2" presStyleIdx="4" presStyleCnt="5"/>
      <dgm:spPr/>
      <dgm:t>
        <a:bodyPr/>
        <a:lstStyle/>
        <a:p>
          <a:endParaRPr lang="fr-FR"/>
        </a:p>
      </dgm:t>
    </dgm:pt>
    <dgm:pt modelId="{A70DEE3B-BE71-4CA1-BD10-9F9ECDF21CDB}" type="pres">
      <dgm:prSet presAssocID="{9B87DEB1-86E7-4FA8-8B6A-359856BC953B}" presName="connTx" presStyleLbl="parChTrans1D2" presStyleIdx="4" presStyleCnt="5"/>
      <dgm:spPr/>
      <dgm:t>
        <a:bodyPr/>
        <a:lstStyle/>
        <a:p>
          <a:endParaRPr lang="fr-FR"/>
        </a:p>
      </dgm:t>
    </dgm:pt>
    <dgm:pt modelId="{10905AC5-12E9-4D7E-821E-4DE1D3D8E4E1}" type="pres">
      <dgm:prSet presAssocID="{6F0350DF-5EA6-433A-8643-CD09F5E8E9F2}" presName="root2" presStyleCnt="0"/>
      <dgm:spPr/>
    </dgm:pt>
    <dgm:pt modelId="{6337D6CE-C0D2-473F-8B79-CE4456BB17D8}" type="pres">
      <dgm:prSet presAssocID="{6F0350DF-5EA6-433A-8643-CD09F5E8E9F2}" presName="LevelTwoTextNode" presStyleLbl="node2" presStyleIdx="4" presStyleCnt="5">
        <dgm:presLayoutVars>
          <dgm:chPref val="3"/>
        </dgm:presLayoutVars>
      </dgm:prSet>
      <dgm:spPr/>
      <dgm:t>
        <a:bodyPr/>
        <a:lstStyle/>
        <a:p>
          <a:endParaRPr lang="fr-FR"/>
        </a:p>
      </dgm:t>
    </dgm:pt>
    <dgm:pt modelId="{9B4D3F17-6CD0-4E2B-ACA3-663C339ADBB6}" type="pres">
      <dgm:prSet presAssocID="{6F0350DF-5EA6-433A-8643-CD09F5E8E9F2}" presName="level3hierChild" presStyleCnt="0"/>
      <dgm:spPr/>
    </dgm:pt>
  </dgm:ptLst>
  <dgm:cxnLst>
    <dgm:cxn modelId="{322F009D-F201-44C1-ADBB-2E0B1963331F}" srcId="{90B1ED16-8FA7-4490-9DDE-B49C7DEF8E79}" destId="{266622D0-3021-4EB4-882A-73209EB44FCA}" srcOrd="0" destOrd="0" parTransId="{78CA48CD-A497-4792-9A48-C03DF72A6654}" sibTransId="{4E4C2E82-2A24-4D67-9650-024A57979392}"/>
    <dgm:cxn modelId="{0A30C52B-8C2C-47E5-AB66-8CECBCAA992B}" type="presOf" srcId="{09BA6287-5E92-49AB-A2F7-6E83F76931C8}" destId="{C117552A-AC05-415E-BC08-789B5F8B70B2}" srcOrd="0" destOrd="0" presId="urn:microsoft.com/office/officeart/2008/layout/HorizontalMultiLevelHierarchy"/>
    <dgm:cxn modelId="{3EC5E379-136D-4775-AD8E-5DA369675349}" type="presOf" srcId="{ED4FE457-4F80-4764-993C-C7B06FBD7FED}" destId="{5BA1CAAE-544E-4A7F-9223-0CF397DEF0F6}" srcOrd="0" destOrd="0" presId="urn:microsoft.com/office/officeart/2008/layout/HorizontalMultiLevelHierarchy"/>
    <dgm:cxn modelId="{4EC4ED2E-14EF-453C-A0FC-1BA1707997B4}" type="presOf" srcId="{9B87DEB1-86E7-4FA8-8B6A-359856BC953B}" destId="{A70DEE3B-BE71-4CA1-BD10-9F9ECDF21CDB}" srcOrd="1" destOrd="0" presId="urn:microsoft.com/office/officeart/2008/layout/HorizontalMultiLevelHierarchy"/>
    <dgm:cxn modelId="{5CE664C4-C385-45EA-ADE5-3C24E48C7B51}" type="presOf" srcId="{90B1ED16-8FA7-4490-9DDE-B49C7DEF8E79}" destId="{AFAE1A0C-53C4-4898-8C7E-A90492EF24E4}" srcOrd="0" destOrd="0" presId="urn:microsoft.com/office/officeart/2008/layout/HorizontalMultiLevelHierarchy"/>
    <dgm:cxn modelId="{F03DB162-0A50-49F9-BC5F-E09ACE3482CB}" type="presOf" srcId="{65B1FD13-0789-4E68-A9EA-0557E9E05F3F}" destId="{F80A0B8A-ACAB-44E5-B573-77C0304A7363}" srcOrd="1" destOrd="0" presId="urn:microsoft.com/office/officeart/2008/layout/HorizontalMultiLevelHierarchy"/>
    <dgm:cxn modelId="{E8EB236F-0D42-49CA-947E-D609D52BEBAE}" srcId="{266622D0-3021-4EB4-882A-73209EB44FCA}" destId="{7E6462B5-67AA-40F1-9998-AA68C2D2C5ED}" srcOrd="3" destOrd="0" parTransId="{ED8D024B-72C5-422F-B77F-68E4F78758D8}" sibTransId="{CE142926-C9BE-409C-B5AB-9A17D2BDFF99}"/>
    <dgm:cxn modelId="{35AAD2FD-29E5-4895-837E-9879C3B03399}" type="presOf" srcId="{7E6462B5-67AA-40F1-9998-AA68C2D2C5ED}" destId="{3AFA2A6F-B593-4E93-9390-28639134B20A}" srcOrd="0" destOrd="0" presId="urn:microsoft.com/office/officeart/2008/layout/HorizontalMultiLevelHierarchy"/>
    <dgm:cxn modelId="{A673A4B1-D24A-47BC-8261-52E49B7C32C2}" srcId="{266622D0-3021-4EB4-882A-73209EB44FCA}" destId="{6F0350DF-5EA6-433A-8643-CD09F5E8E9F2}" srcOrd="4" destOrd="0" parTransId="{9B87DEB1-86E7-4FA8-8B6A-359856BC953B}" sibTransId="{AE533B99-3E72-4AFE-9059-D7035C911600}"/>
    <dgm:cxn modelId="{5A53C23A-3C89-4B6C-BB0A-57025F20FD0E}" type="presOf" srcId="{65B1FD13-0789-4E68-A9EA-0557E9E05F3F}" destId="{B7EDC787-850F-461C-AD1E-A9FB5CA184E9}" srcOrd="0" destOrd="0" presId="urn:microsoft.com/office/officeart/2008/layout/HorizontalMultiLevelHierarchy"/>
    <dgm:cxn modelId="{22D4333F-017C-41B2-968B-ED2A2EF388DF}" type="presOf" srcId="{09BA6287-5E92-49AB-A2F7-6E83F76931C8}" destId="{F766FE88-56EF-42E5-8068-D56C2C037103}" srcOrd="1" destOrd="0" presId="urn:microsoft.com/office/officeart/2008/layout/HorizontalMultiLevelHierarchy"/>
    <dgm:cxn modelId="{FF976FB8-EFF9-45FA-A120-237FF0BD1AEF}" type="presOf" srcId="{ED8D024B-72C5-422F-B77F-68E4F78758D8}" destId="{4B910096-BC67-4891-8EF4-7042AC0E42D7}" srcOrd="0" destOrd="0" presId="urn:microsoft.com/office/officeart/2008/layout/HorizontalMultiLevelHierarchy"/>
    <dgm:cxn modelId="{E63251B6-846F-472C-89BA-11563307D5FA}" type="presOf" srcId="{ED8D024B-72C5-422F-B77F-68E4F78758D8}" destId="{E4481EE0-213D-4132-9A5B-3FDDCB91F3E4}" srcOrd="1" destOrd="0" presId="urn:microsoft.com/office/officeart/2008/layout/HorizontalMultiLevelHierarchy"/>
    <dgm:cxn modelId="{28741DFC-E5AB-4140-B561-592575D488E4}" srcId="{266622D0-3021-4EB4-882A-73209EB44FCA}" destId="{6FC950BD-8E90-48E9-8D79-48C7A117B0AB}" srcOrd="2" destOrd="0" parTransId="{787762F6-8F8C-44DD-929F-ADC2C20FD3EC}" sibTransId="{9D078069-90B1-4C88-A605-3FA0794A27FC}"/>
    <dgm:cxn modelId="{CE546D84-9D72-450B-98E6-9A18E2107DED}" type="presOf" srcId="{6FC950BD-8E90-48E9-8D79-48C7A117B0AB}" destId="{9275705A-D612-4221-9693-C803E8141360}" srcOrd="0" destOrd="0" presId="urn:microsoft.com/office/officeart/2008/layout/HorizontalMultiLevelHierarchy"/>
    <dgm:cxn modelId="{1EB71844-6E97-4481-9508-7A0E339964D0}" type="presOf" srcId="{C02AF2EF-E9AA-49FA-8DAF-94BEA0C02A8B}" destId="{7499D120-EC0A-4BFF-B0BB-59C7A496F23F}" srcOrd="0" destOrd="0" presId="urn:microsoft.com/office/officeart/2008/layout/HorizontalMultiLevelHierarchy"/>
    <dgm:cxn modelId="{70E62360-CAE5-46E2-8AC9-21487DAE6322}" type="presOf" srcId="{9B87DEB1-86E7-4FA8-8B6A-359856BC953B}" destId="{F785603A-9F84-4B40-8B10-EE5EAA4F7866}" srcOrd="0" destOrd="0" presId="urn:microsoft.com/office/officeart/2008/layout/HorizontalMultiLevelHierarchy"/>
    <dgm:cxn modelId="{1543D03F-2EB1-4C71-8E2B-EB561736ED15}" type="presOf" srcId="{787762F6-8F8C-44DD-929F-ADC2C20FD3EC}" destId="{DF38102B-409F-43FE-879D-C6432E15AD61}" srcOrd="1" destOrd="0" presId="urn:microsoft.com/office/officeart/2008/layout/HorizontalMultiLevelHierarchy"/>
    <dgm:cxn modelId="{4C882B48-EFDA-432E-876C-9DA5C45A2D18}" srcId="{266622D0-3021-4EB4-882A-73209EB44FCA}" destId="{C02AF2EF-E9AA-49FA-8DAF-94BEA0C02A8B}" srcOrd="1" destOrd="0" parTransId="{09BA6287-5E92-49AB-A2F7-6E83F76931C8}" sibTransId="{44892A59-E0FE-4462-9C7D-2B0819E42599}"/>
    <dgm:cxn modelId="{D99C4749-72E8-4CE5-807C-2D5A58059D9F}" srcId="{266622D0-3021-4EB4-882A-73209EB44FCA}" destId="{ED4FE457-4F80-4764-993C-C7B06FBD7FED}" srcOrd="0" destOrd="0" parTransId="{65B1FD13-0789-4E68-A9EA-0557E9E05F3F}" sibTransId="{C9ADCA07-7885-4B8D-B6EE-9B6F34F4537F}"/>
    <dgm:cxn modelId="{74921EC7-B828-4213-838C-D5CE6E0B038B}" type="presOf" srcId="{266622D0-3021-4EB4-882A-73209EB44FCA}" destId="{B9E4987E-F1D5-4436-9361-E7BD5CAC458F}" srcOrd="0" destOrd="0" presId="urn:microsoft.com/office/officeart/2008/layout/HorizontalMultiLevelHierarchy"/>
    <dgm:cxn modelId="{D384DA44-D71B-4A30-BC20-C105A460C416}" type="presOf" srcId="{787762F6-8F8C-44DD-929F-ADC2C20FD3EC}" destId="{AC6FFCE8-8A6D-4D58-9B57-306DB44373CD}" srcOrd="0" destOrd="0" presId="urn:microsoft.com/office/officeart/2008/layout/HorizontalMultiLevelHierarchy"/>
    <dgm:cxn modelId="{0113810D-4E67-4B27-A4DA-C339EA8C0CEA}" type="presOf" srcId="{6F0350DF-5EA6-433A-8643-CD09F5E8E9F2}" destId="{6337D6CE-C0D2-473F-8B79-CE4456BB17D8}" srcOrd="0" destOrd="0" presId="urn:microsoft.com/office/officeart/2008/layout/HorizontalMultiLevelHierarchy"/>
    <dgm:cxn modelId="{1B4DA664-F8F9-4365-9AB5-71B666582C77}" type="presParOf" srcId="{AFAE1A0C-53C4-4898-8C7E-A90492EF24E4}" destId="{8DE2EB46-2715-426C-9C90-F9E3EBAE756C}" srcOrd="0" destOrd="0" presId="urn:microsoft.com/office/officeart/2008/layout/HorizontalMultiLevelHierarchy"/>
    <dgm:cxn modelId="{7AB777B7-F999-4947-BB05-46307ADD2E6D}" type="presParOf" srcId="{8DE2EB46-2715-426C-9C90-F9E3EBAE756C}" destId="{B9E4987E-F1D5-4436-9361-E7BD5CAC458F}" srcOrd="0" destOrd="0" presId="urn:microsoft.com/office/officeart/2008/layout/HorizontalMultiLevelHierarchy"/>
    <dgm:cxn modelId="{3A442C08-D610-45CD-AA2C-15E478A87C31}" type="presParOf" srcId="{8DE2EB46-2715-426C-9C90-F9E3EBAE756C}" destId="{6737F121-5B1E-4888-B7DF-D372519C6E20}" srcOrd="1" destOrd="0" presId="urn:microsoft.com/office/officeart/2008/layout/HorizontalMultiLevelHierarchy"/>
    <dgm:cxn modelId="{E6873744-305F-4B64-A407-3172D4B2E852}" type="presParOf" srcId="{6737F121-5B1E-4888-B7DF-D372519C6E20}" destId="{B7EDC787-850F-461C-AD1E-A9FB5CA184E9}" srcOrd="0" destOrd="0" presId="urn:microsoft.com/office/officeart/2008/layout/HorizontalMultiLevelHierarchy"/>
    <dgm:cxn modelId="{F1C0F729-6EC1-4544-82F9-98EE711B0851}" type="presParOf" srcId="{B7EDC787-850F-461C-AD1E-A9FB5CA184E9}" destId="{F80A0B8A-ACAB-44E5-B573-77C0304A7363}" srcOrd="0" destOrd="0" presId="urn:microsoft.com/office/officeart/2008/layout/HorizontalMultiLevelHierarchy"/>
    <dgm:cxn modelId="{300D2C1F-EBD6-4E33-B70D-ECDF2DA13761}" type="presParOf" srcId="{6737F121-5B1E-4888-B7DF-D372519C6E20}" destId="{1EEBFAD1-A5BC-4236-BE96-AFE5612E87BA}" srcOrd="1" destOrd="0" presId="urn:microsoft.com/office/officeart/2008/layout/HorizontalMultiLevelHierarchy"/>
    <dgm:cxn modelId="{8D66812A-1DC3-48B0-8CA2-92F6DB962EA9}" type="presParOf" srcId="{1EEBFAD1-A5BC-4236-BE96-AFE5612E87BA}" destId="{5BA1CAAE-544E-4A7F-9223-0CF397DEF0F6}" srcOrd="0" destOrd="0" presId="urn:microsoft.com/office/officeart/2008/layout/HorizontalMultiLevelHierarchy"/>
    <dgm:cxn modelId="{03BF7874-719C-4634-AEDB-86269628483B}" type="presParOf" srcId="{1EEBFAD1-A5BC-4236-BE96-AFE5612E87BA}" destId="{35E1F900-8EC5-4798-850D-7E21EAB0CD41}" srcOrd="1" destOrd="0" presId="urn:microsoft.com/office/officeart/2008/layout/HorizontalMultiLevelHierarchy"/>
    <dgm:cxn modelId="{10162CA2-DC1F-4D8F-B7B6-765ACDA914CF}" type="presParOf" srcId="{6737F121-5B1E-4888-B7DF-D372519C6E20}" destId="{C117552A-AC05-415E-BC08-789B5F8B70B2}" srcOrd="2" destOrd="0" presId="urn:microsoft.com/office/officeart/2008/layout/HorizontalMultiLevelHierarchy"/>
    <dgm:cxn modelId="{F2EB1E1A-B204-4339-AC8F-819B1687953A}" type="presParOf" srcId="{C117552A-AC05-415E-BC08-789B5F8B70B2}" destId="{F766FE88-56EF-42E5-8068-D56C2C037103}" srcOrd="0" destOrd="0" presId="urn:microsoft.com/office/officeart/2008/layout/HorizontalMultiLevelHierarchy"/>
    <dgm:cxn modelId="{CF7E2E11-6485-426A-B2AE-1E0FA868B798}" type="presParOf" srcId="{6737F121-5B1E-4888-B7DF-D372519C6E20}" destId="{135BCBDA-2F86-4244-B44B-00C2EDF92CD6}" srcOrd="3" destOrd="0" presId="urn:microsoft.com/office/officeart/2008/layout/HorizontalMultiLevelHierarchy"/>
    <dgm:cxn modelId="{AC93797E-4066-4E8B-AB0E-B75BD0E61BE9}" type="presParOf" srcId="{135BCBDA-2F86-4244-B44B-00C2EDF92CD6}" destId="{7499D120-EC0A-4BFF-B0BB-59C7A496F23F}" srcOrd="0" destOrd="0" presId="urn:microsoft.com/office/officeart/2008/layout/HorizontalMultiLevelHierarchy"/>
    <dgm:cxn modelId="{A50D31A2-CAA4-4954-87FF-0F63C40239F6}" type="presParOf" srcId="{135BCBDA-2F86-4244-B44B-00C2EDF92CD6}" destId="{3DA1AAC8-4505-4E5F-B43C-CA3F0FC70907}" srcOrd="1" destOrd="0" presId="urn:microsoft.com/office/officeart/2008/layout/HorizontalMultiLevelHierarchy"/>
    <dgm:cxn modelId="{2307C7B6-92F3-4BE5-8CBF-1C7DCD82A0AD}" type="presParOf" srcId="{6737F121-5B1E-4888-B7DF-D372519C6E20}" destId="{AC6FFCE8-8A6D-4D58-9B57-306DB44373CD}" srcOrd="4" destOrd="0" presId="urn:microsoft.com/office/officeart/2008/layout/HorizontalMultiLevelHierarchy"/>
    <dgm:cxn modelId="{B11008F6-6D9D-45EE-83E7-39E37395EBB6}" type="presParOf" srcId="{AC6FFCE8-8A6D-4D58-9B57-306DB44373CD}" destId="{DF38102B-409F-43FE-879D-C6432E15AD61}" srcOrd="0" destOrd="0" presId="urn:microsoft.com/office/officeart/2008/layout/HorizontalMultiLevelHierarchy"/>
    <dgm:cxn modelId="{3F8C7856-92DB-440A-B999-439F3EA6909E}" type="presParOf" srcId="{6737F121-5B1E-4888-B7DF-D372519C6E20}" destId="{B4BD4E06-0ED0-4EA8-BD4E-D7AF40945B07}" srcOrd="5" destOrd="0" presId="urn:microsoft.com/office/officeart/2008/layout/HorizontalMultiLevelHierarchy"/>
    <dgm:cxn modelId="{F2627EF7-F19D-45D3-AA01-19CAAF9601A5}" type="presParOf" srcId="{B4BD4E06-0ED0-4EA8-BD4E-D7AF40945B07}" destId="{9275705A-D612-4221-9693-C803E8141360}" srcOrd="0" destOrd="0" presId="urn:microsoft.com/office/officeart/2008/layout/HorizontalMultiLevelHierarchy"/>
    <dgm:cxn modelId="{ADBFB71B-3C6A-4570-92C0-FEB1C3730297}" type="presParOf" srcId="{B4BD4E06-0ED0-4EA8-BD4E-D7AF40945B07}" destId="{81E89FCC-E601-41F8-A02A-FF1A886FACA7}" srcOrd="1" destOrd="0" presId="urn:microsoft.com/office/officeart/2008/layout/HorizontalMultiLevelHierarchy"/>
    <dgm:cxn modelId="{5C968A8B-640B-42BA-98ED-0C6070129452}" type="presParOf" srcId="{6737F121-5B1E-4888-B7DF-D372519C6E20}" destId="{4B910096-BC67-4891-8EF4-7042AC0E42D7}" srcOrd="6" destOrd="0" presId="urn:microsoft.com/office/officeart/2008/layout/HorizontalMultiLevelHierarchy"/>
    <dgm:cxn modelId="{6B6F11F8-FB9D-47F8-B5EE-07F39F32683F}" type="presParOf" srcId="{4B910096-BC67-4891-8EF4-7042AC0E42D7}" destId="{E4481EE0-213D-4132-9A5B-3FDDCB91F3E4}" srcOrd="0" destOrd="0" presId="urn:microsoft.com/office/officeart/2008/layout/HorizontalMultiLevelHierarchy"/>
    <dgm:cxn modelId="{71B17B7B-214E-4E50-8705-123302351D09}" type="presParOf" srcId="{6737F121-5B1E-4888-B7DF-D372519C6E20}" destId="{92AD7829-7254-49C0-BB6B-A5282F6BC3EE}" srcOrd="7" destOrd="0" presId="urn:microsoft.com/office/officeart/2008/layout/HorizontalMultiLevelHierarchy"/>
    <dgm:cxn modelId="{E57755AB-E717-4F7D-8F73-FE82EED2E4AB}" type="presParOf" srcId="{92AD7829-7254-49C0-BB6B-A5282F6BC3EE}" destId="{3AFA2A6F-B593-4E93-9390-28639134B20A}" srcOrd="0" destOrd="0" presId="urn:microsoft.com/office/officeart/2008/layout/HorizontalMultiLevelHierarchy"/>
    <dgm:cxn modelId="{DE7AD1F8-5ABB-4B07-9D2E-3E38580135E8}" type="presParOf" srcId="{92AD7829-7254-49C0-BB6B-A5282F6BC3EE}" destId="{BD5355F8-FF6A-4099-9218-DAA6947A32D2}" srcOrd="1" destOrd="0" presId="urn:microsoft.com/office/officeart/2008/layout/HorizontalMultiLevelHierarchy"/>
    <dgm:cxn modelId="{3FB4C781-7388-410F-B693-18B9DAF76E06}" type="presParOf" srcId="{6737F121-5B1E-4888-B7DF-D372519C6E20}" destId="{F785603A-9F84-4B40-8B10-EE5EAA4F7866}" srcOrd="8" destOrd="0" presId="urn:microsoft.com/office/officeart/2008/layout/HorizontalMultiLevelHierarchy"/>
    <dgm:cxn modelId="{474E8D69-7303-4ED2-B96C-4DAFCAC2199E}" type="presParOf" srcId="{F785603A-9F84-4B40-8B10-EE5EAA4F7866}" destId="{A70DEE3B-BE71-4CA1-BD10-9F9ECDF21CDB}" srcOrd="0" destOrd="0" presId="urn:microsoft.com/office/officeart/2008/layout/HorizontalMultiLevelHierarchy"/>
    <dgm:cxn modelId="{4E81D025-A27B-49F7-AC48-65514CB2326F}" type="presParOf" srcId="{6737F121-5B1E-4888-B7DF-D372519C6E20}" destId="{10905AC5-12E9-4D7E-821E-4DE1D3D8E4E1}" srcOrd="9" destOrd="0" presId="urn:microsoft.com/office/officeart/2008/layout/HorizontalMultiLevelHierarchy"/>
    <dgm:cxn modelId="{0193603E-8572-4E1A-B12C-72D822535C1B}" type="presParOf" srcId="{10905AC5-12E9-4D7E-821E-4DE1D3D8E4E1}" destId="{6337D6CE-C0D2-473F-8B79-CE4456BB17D8}" srcOrd="0" destOrd="0" presId="urn:microsoft.com/office/officeart/2008/layout/HorizontalMultiLevelHierarchy"/>
    <dgm:cxn modelId="{D612AABB-DA16-45B1-AABC-46C9AA31C124}" type="presParOf" srcId="{10905AC5-12E9-4D7E-821E-4DE1D3D8E4E1}" destId="{9B4D3F17-6CD0-4E2B-ACA3-663C339ADBB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E562D9-62BE-4B1D-A097-CBFF08F946CF}"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fr-FR"/>
        </a:p>
      </dgm:t>
    </dgm:pt>
    <dgm:pt modelId="{AECF47FF-890B-4A57-8D43-3FE1F6574F36}">
      <dgm:prSet phldrT="[Texte]" custT="1"/>
      <dgm:spPr>
        <a:xfrm>
          <a:off x="0" y="843502"/>
          <a:ext cx="1943099" cy="2592324"/>
        </a:xfr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ln>
        <a:effectLst/>
      </dgm:spPr>
      <dgm:t>
        <a:bodyPr/>
        <a:lstStyle/>
        <a:p>
          <a:r>
            <a:rPr lang="fr-FR" sz="2800" dirty="0" smtClean="0">
              <a:solidFill>
                <a:srgbClr val="000000">
                  <a:hueOff val="0"/>
                  <a:satOff val="0"/>
                  <a:lumOff val="0"/>
                  <a:alphaOff val="0"/>
                </a:srgbClr>
              </a:solidFill>
              <a:latin typeface="Arial"/>
              <a:ea typeface="+mn-ea"/>
              <a:cs typeface="+mn-cs"/>
            </a:rPr>
            <a:t>2nd</a:t>
          </a:r>
        </a:p>
        <a:p>
          <a:r>
            <a:rPr lang="fr-FR" sz="2800" dirty="0" smtClean="0">
              <a:solidFill>
                <a:srgbClr val="000000">
                  <a:hueOff val="0"/>
                  <a:satOff val="0"/>
                  <a:lumOff val="0"/>
                  <a:alphaOff val="0"/>
                </a:srgbClr>
              </a:solidFill>
              <a:latin typeface="Arial"/>
              <a:ea typeface="+mn-ea"/>
              <a:cs typeface="+mn-cs"/>
            </a:rPr>
            <a:t>Audit</a:t>
          </a:r>
          <a:endParaRPr lang="fr-FR" sz="2800" dirty="0">
            <a:solidFill>
              <a:srgbClr val="000000">
                <a:hueOff val="0"/>
                <a:satOff val="0"/>
                <a:lumOff val="0"/>
                <a:alphaOff val="0"/>
              </a:srgbClr>
            </a:solidFill>
            <a:latin typeface="Arial"/>
            <a:ea typeface="+mn-ea"/>
            <a:cs typeface="+mn-cs"/>
          </a:endParaRPr>
        </a:p>
      </dgm:t>
    </dgm:pt>
    <dgm:pt modelId="{97FFF611-215C-42D9-8D5F-38F9A1B869DD}" type="parTrans" cxnId="{10837EE3-9C43-4C0A-AB1C-5D9FAA6D33D7}">
      <dgm:prSet/>
      <dgm:spPr/>
      <dgm:t>
        <a:bodyPr/>
        <a:lstStyle/>
        <a:p>
          <a:endParaRPr lang="fr-FR"/>
        </a:p>
      </dgm:t>
    </dgm:pt>
    <dgm:pt modelId="{4D97D2DF-744A-465A-A53B-10872C0ABB10}" type="sibTrans" cxnId="{10837EE3-9C43-4C0A-AB1C-5D9FAA6D33D7}">
      <dgm:prSet/>
      <dgm:spPr/>
      <dgm:t>
        <a:bodyPr/>
        <a:lstStyle/>
        <a:p>
          <a:endParaRPr lang="fr-FR"/>
        </a:p>
      </dgm:t>
    </dgm:pt>
    <dgm:pt modelId="{79940AE6-0344-46C6-BC52-6ED482BB4CD9}">
      <dgm:prSet phldrT="[Texte]"/>
      <dgm:spPr>
        <a:xfrm>
          <a:off x="1943100" y="843502"/>
          <a:ext cx="1943099" cy="2592324"/>
        </a:xfr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ln>
        <a:effectLst/>
      </dgm:spPr>
      <dgm:t>
        <a:bodyPr/>
        <a:lstStyle/>
        <a:p>
          <a:r>
            <a:rPr lang="fr-FR" dirty="0" smtClean="0">
              <a:solidFill>
                <a:srgbClr val="000000">
                  <a:hueOff val="0"/>
                  <a:satOff val="0"/>
                  <a:lumOff val="0"/>
                  <a:alphaOff val="0"/>
                </a:srgbClr>
              </a:solidFill>
              <a:latin typeface="Arial"/>
              <a:ea typeface="+mn-ea"/>
              <a:cs typeface="+mn-cs"/>
            </a:rPr>
            <a:t>Mesure des indicateurs </a:t>
          </a:r>
          <a:endParaRPr lang="fr-FR" dirty="0">
            <a:solidFill>
              <a:srgbClr val="000000">
                <a:hueOff val="0"/>
                <a:satOff val="0"/>
                <a:lumOff val="0"/>
                <a:alphaOff val="0"/>
              </a:srgbClr>
            </a:solidFill>
            <a:latin typeface="Arial"/>
            <a:ea typeface="+mn-ea"/>
            <a:cs typeface="+mn-cs"/>
          </a:endParaRPr>
        </a:p>
      </dgm:t>
    </dgm:pt>
    <dgm:pt modelId="{19047EDA-2D9A-4FE4-8048-6CF6F3086603}" type="parTrans" cxnId="{43E0A435-12A8-47E9-A155-0A88FEC140F9}">
      <dgm:prSet/>
      <dgm:spPr/>
      <dgm:t>
        <a:bodyPr/>
        <a:lstStyle/>
        <a:p>
          <a:endParaRPr lang="fr-FR"/>
        </a:p>
      </dgm:t>
    </dgm:pt>
    <dgm:pt modelId="{D3C56155-9724-410A-8DD3-4EEE789080B4}" type="sibTrans" cxnId="{43E0A435-12A8-47E9-A155-0A88FEC140F9}">
      <dgm:prSet/>
      <dgm:spPr/>
      <dgm:t>
        <a:bodyPr/>
        <a:lstStyle/>
        <a:p>
          <a:endParaRPr lang="fr-FR"/>
        </a:p>
      </dgm:t>
    </dgm:pt>
    <dgm:pt modelId="{B9A28951-1495-4821-ADED-3D2DBB98D755}">
      <dgm:prSet phldrT="[Texte]" custT="1"/>
      <dgm:spPr>
        <a:xfrm>
          <a:off x="3886200" y="843502"/>
          <a:ext cx="1943099" cy="2592324"/>
        </a:xfr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ln>
        <a:effectLst/>
      </dgm:spPr>
      <dgm:t>
        <a:bodyPr/>
        <a:lstStyle/>
        <a:p>
          <a:r>
            <a:rPr lang="fr-FR" sz="2400" dirty="0" smtClean="0">
              <a:solidFill>
                <a:srgbClr val="000000">
                  <a:hueOff val="0"/>
                  <a:satOff val="0"/>
                  <a:lumOff val="0"/>
                  <a:alphaOff val="0"/>
                </a:srgbClr>
              </a:solidFill>
              <a:latin typeface="Arial"/>
              <a:ea typeface="+mn-ea"/>
              <a:cs typeface="+mn-cs"/>
            </a:rPr>
            <a:t>Enquête de satisfaction</a:t>
          </a:r>
        </a:p>
        <a:p>
          <a:endParaRPr lang="fr-FR" sz="2700" dirty="0">
            <a:solidFill>
              <a:srgbClr val="000000">
                <a:hueOff val="0"/>
                <a:satOff val="0"/>
                <a:lumOff val="0"/>
                <a:alphaOff val="0"/>
              </a:srgbClr>
            </a:solidFill>
            <a:latin typeface="Arial"/>
            <a:ea typeface="+mn-ea"/>
            <a:cs typeface="+mn-cs"/>
          </a:endParaRPr>
        </a:p>
      </dgm:t>
    </dgm:pt>
    <dgm:pt modelId="{CCA47B38-16BD-42F0-891F-A2FD1C449C09}" type="parTrans" cxnId="{7C9749E6-1296-4B47-88F2-9FB52D669CB7}">
      <dgm:prSet/>
      <dgm:spPr/>
      <dgm:t>
        <a:bodyPr/>
        <a:lstStyle/>
        <a:p>
          <a:endParaRPr lang="fr-FR"/>
        </a:p>
      </dgm:t>
    </dgm:pt>
    <dgm:pt modelId="{033BED3E-21D2-4C22-8BD0-F7148211B62D}" type="sibTrans" cxnId="{7C9749E6-1296-4B47-88F2-9FB52D669CB7}">
      <dgm:prSet/>
      <dgm:spPr/>
      <dgm:t>
        <a:bodyPr/>
        <a:lstStyle/>
        <a:p>
          <a:endParaRPr lang="fr-FR"/>
        </a:p>
      </dgm:t>
    </dgm:pt>
    <dgm:pt modelId="{99CE3E85-46DF-47F1-BFAB-568339134205}">
      <dgm:prSet phldrT="[Texte]"/>
      <dgm:spPr>
        <a:xfrm>
          <a:off x="0" y="20560"/>
          <a:ext cx="7772400" cy="781783"/>
        </a:xfrm>
        <a:solidFill>
          <a:srgbClr val="BBE0E3">
            <a:shade val="80000"/>
            <a:hueOff val="0"/>
            <a:satOff val="0"/>
            <a:lumOff val="0"/>
            <a:alphaOff val="0"/>
          </a:srgbClr>
        </a:solidFill>
        <a:ln>
          <a:noFill/>
        </a:ln>
        <a:effectLst/>
      </dgm:spPr>
      <dgm:t>
        <a:bodyPr/>
        <a:lstStyle/>
        <a:p>
          <a:r>
            <a:rPr lang="fr-FR" dirty="0" smtClean="0">
              <a:solidFill>
                <a:srgbClr val="FFFFFF">
                  <a:hueOff val="0"/>
                  <a:satOff val="0"/>
                  <a:lumOff val="0"/>
                  <a:alphaOff val="0"/>
                </a:srgbClr>
              </a:solidFill>
              <a:latin typeface="Arial"/>
              <a:ea typeface="+mn-ea"/>
              <a:cs typeface="+mn-cs"/>
            </a:rPr>
            <a:t>Evaluation </a:t>
          </a:r>
          <a:endParaRPr lang="fr-FR" dirty="0">
            <a:solidFill>
              <a:srgbClr val="FFFFFF">
                <a:hueOff val="0"/>
                <a:satOff val="0"/>
                <a:lumOff val="0"/>
                <a:alphaOff val="0"/>
              </a:srgbClr>
            </a:solidFill>
            <a:latin typeface="Arial"/>
            <a:ea typeface="+mn-ea"/>
            <a:cs typeface="+mn-cs"/>
          </a:endParaRPr>
        </a:p>
      </dgm:t>
    </dgm:pt>
    <dgm:pt modelId="{3DB92CE0-E1A3-4553-BD6B-74960520A30C}" type="sibTrans" cxnId="{7E35E863-6919-4D56-A1CA-6B3F20571387}">
      <dgm:prSet/>
      <dgm:spPr/>
      <dgm:t>
        <a:bodyPr/>
        <a:lstStyle/>
        <a:p>
          <a:endParaRPr lang="fr-FR"/>
        </a:p>
      </dgm:t>
    </dgm:pt>
    <dgm:pt modelId="{F034EDC0-73EE-45BE-B056-5F89A486042D}" type="parTrans" cxnId="{7E35E863-6919-4D56-A1CA-6B3F20571387}">
      <dgm:prSet/>
      <dgm:spPr/>
      <dgm:t>
        <a:bodyPr/>
        <a:lstStyle/>
        <a:p>
          <a:endParaRPr lang="fr-FR"/>
        </a:p>
      </dgm:t>
    </dgm:pt>
    <dgm:pt modelId="{9EF58205-83D8-4979-89F7-FB3F0A16FE53}">
      <dgm:prSet phldrT="[Texte]"/>
      <dgm:spPr>
        <a:xfrm>
          <a:off x="3886200" y="843502"/>
          <a:ext cx="1943099" cy="2592324"/>
        </a:xfr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ln>
        <a:effectLst/>
      </dgm:spPr>
      <dgm:t>
        <a:bodyPr/>
        <a:lstStyle/>
        <a:p>
          <a:endParaRPr lang="fr-FR" dirty="0"/>
        </a:p>
      </dgm:t>
    </dgm:pt>
    <dgm:pt modelId="{B8C79BC0-D552-48EF-8D15-77D83C115159}" type="parTrans" cxnId="{C33A63FF-F298-414B-A20C-527469826498}">
      <dgm:prSet/>
      <dgm:spPr/>
      <dgm:t>
        <a:bodyPr/>
        <a:lstStyle/>
        <a:p>
          <a:endParaRPr lang="fr-FR"/>
        </a:p>
      </dgm:t>
    </dgm:pt>
    <dgm:pt modelId="{8656B1B3-64FF-4261-906F-656615E6585D}" type="sibTrans" cxnId="{C33A63FF-F298-414B-A20C-527469826498}">
      <dgm:prSet/>
      <dgm:spPr/>
      <dgm:t>
        <a:bodyPr/>
        <a:lstStyle/>
        <a:p>
          <a:endParaRPr lang="fr-FR"/>
        </a:p>
      </dgm:t>
    </dgm:pt>
    <dgm:pt modelId="{133D00B3-FE68-486C-9C66-FE6F2F65072F}">
      <dgm:prSet phldrT="[Texte]" custT="1"/>
      <dgm:spPr>
        <a:xfrm>
          <a:off x="0" y="843502"/>
          <a:ext cx="1943099" cy="2592324"/>
        </a:xfr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ln>
        <a:effectLst/>
      </dgm:spPr>
      <dgm:t>
        <a:bodyPr/>
        <a:lstStyle/>
        <a:p>
          <a:r>
            <a:rPr lang="fr-FR" sz="2400" dirty="0" smtClean="0">
              <a:solidFill>
                <a:srgbClr val="000000">
                  <a:hueOff val="0"/>
                  <a:satOff val="0"/>
                  <a:lumOff val="0"/>
                  <a:alphaOff val="0"/>
                </a:srgbClr>
              </a:solidFill>
              <a:latin typeface="Arial"/>
              <a:ea typeface="+mn-ea"/>
              <a:cs typeface="+mn-cs"/>
            </a:rPr>
            <a:t>2</a:t>
          </a:r>
          <a:r>
            <a:rPr lang="fr-FR" sz="2400" baseline="30000" dirty="0" smtClean="0">
              <a:solidFill>
                <a:srgbClr val="000000">
                  <a:hueOff val="0"/>
                  <a:satOff val="0"/>
                  <a:lumOff val="0"/>
                  <a:alphaOff val="0"/>
                </a:srgbClr>
              </a:solidFill>
              <a:latin typeface="Arial"/>
              <a:ea typeface="+mn-ea"/>
              <a:cs typeface="+mn-cs"/>
            </a:rPr>
            <a:t>ème</a:t>
          </a:r>
          <a:r>
            <a:rPr lang="fr-FR" sz="2400" dirty="0" smtClean="0">
              <a:solidFill>
                <a:srgbClr val="000000">
                  <a:hueOff val="0"/>
                  <a:satOff val="0"/>
                  <a:lumOff val="0"/>
                  <a:alphaOff val="0"/>
                </a:srgbClr>
              </a:solidFill>
              <a:latin typeface="Arial"/>
              <a:ea typeface="+mn-ea"/>
              <a:cs typeface="+mn-cs"/>
            </a:rPr>
            <a:t> enquête culture de sécurité*</a:t>
          </a:r>
        </a:p>
        <a:p>
          <a:r>
            <a:rPr lang="fr-FR" sz="1400" dirty="0" smtClean="0">
              <a:solidFill>
                <a:srgbClr val="000000">
                  <a:hueOff val="0"/>
                  <a:satOff val="0"/>
                  <a:lumOff val="0"/>
                  <a:alphaOff val="0"/>
                </a:srgbClr>
              </a:solidFill>
              <a:latin typeface="Arial"/>
              <a:ea typeface="+mn-ea"/>
              <a:cs typeface="+mn-cs"/>
            </a:rPr>
            <a:t>*Option</a:t>
          </a:r>
          <a:endParaRPr lang="fr-FR" sz="1400" dirty="0"/>
        </a:p>
      </dgm:t>
    </dgm:pt>
    <dgm:pt modelId="{59D876CE-6B77-4941-89D3-20C808BB5AD0}" type="sibTrans" cxnId="{B07D2DD6-EA3F-4087-8E84-921643550A26}">
      <dgm:prSet/>
      <dgm:spPr/>
      <dgm:t>
        <a:bodyPr/>
        <a:lstStyle/>
        <a:p>
          <a:endParaRPr lang="fr-FR"/>
        </a:p>
      </dgm:t>
    </dgm:pt>
    <dgm:pt modelId="{8665086F-A07D-433F-8AB3-4A0FC27E54C3}" type="parTrans" cxnId="{B07D2DD6-EA3F-4087-8E84-921643550A26}">
      <dgm:prSet/>
      <dgm:spPr/>
      <dgm:t>
        <a:bodyPr/>
        <a:lstStyle/>
        <a:p>
          <a:endParaRPr lang="fr-FR"/>
        </a:p>
      </dgm:t>
    </dgm:pt>
    <dgm:pt modelId="{27B20FB5-7AF4-4C27-A3A5-658DDA28F30D}" type="pres">
      <dgm:prSet presAssocID="{25E562D9-62BE-4B1D-A097-CBFF08F946CF}" presName="composite" presStyleCnt="0">
        <dgm:presLayoutVars>
          <dgm:chMax val="1"/>
          <dgm:dir/>
          <dgm:resizeHandles val="exact"/>
        </dgm:presLayoutVars>
      </dgm:prSet>
      <dgm:spPr/>
      <dgm:t>
        <a:bodyPr/>
        <a:lstStyle/>
        <a:p>
          <a:endParaRPr lang="fr-FR"/>
        </a:p>
      </dgm:t>
    </dgm:pt>
    <dgm:pt modelId="{5F8F0CD9-762F-4BD8-A3ED-F6A23452DF9B}" type="pres">
      <dgm:prSet presAssocID="{99CE3E85-46DF-47F1-BFAB-568339134205}" presName="roof" presStyleLbl="dkBgShp" presStyleIdx="0" presStyleCnt="2" custScaleY="63331"/>
      <dgm:spPr>
        <a:prstGeom prst="rect">
          <a:avLst/>
        </a:prstGeom>
      </dgm:spPr>
      <dgm:t>
        <a:bodyPr/>
        <a:lstStyle/>
        <a:p>
          <a:endParaRPr lang="fr-FR"/>
        </a:p>
      </dgm:t>
    </dgm:pt>
    <dgm:pt modelId="{4098E12B-2710-41F0-91C2-A0EE6CCD30E7}" type="pres">
      <dgm:prSet presAssocID="{99CE3E85-46DF-47F1-BFAB-568339134205}" presName="pillars" presStyleCnt="0"/>
      <dgm:spPr/>
    </dgm:pt>
    <dgm:pt modelId="{4F32278B-2FED-4A9C-AF3D-373EEB0A48AD}" type="pres">
      <dgm:prSet presAssocID="{99CE3E85-46DF-47F1-BFAB-568339134205}" presName="pillar1" presStyleLbl="node1" presStyleIdx="0" presStyleCnt="4" custLinFactNeighborY="-7143">
        <dgm:presLayoutVars>
          <dgm:bulletEnabled val="1"/>
        </dgm:presLayoutVars>
      </dgm:prSet>
      <dgm:spPr>
        <a:prstGeom prst="rect">
          <a:avLst/>
        </a:prstGeom>
      </dgm:spPr>
      <dgm:t>
        <a:bodyPr/>
        <a:lstStyle/>
        <a:p>
          <a:endParaRPr lang="fr-FR"/>
        </a:p>
      </dgm:t>
    </dgm:pt>
    <dgm:pt modelId="{377A64CB-FBD4-477F-8C0B-4E375664437F}" type="pres">
      <dgm:prSet presAssocID="{79940AE6-0344-46C6-BC52-6ED482BB4CD9}" presName="pillarX" presStyleLbl="node1" presStyleIdx="1" presStyleCnt="4" custLinFactNeighborY="-7143">
        <dgm:presLayoutVars>
          <dgm:bulletEnabled val="1"/>
        </dgm:presLayoutVars>
      </dgm:prSet>
      <dgm:spPr>
        <a:prstGeom prst="rect">
          <a:avLst/>
        </a:prstGeom>
      </dgm:spPr>
      <dgm:t>
        <a:bodyPr/>
        <a:lstStyle/>
        <a:p>
          <a:endParaRPr lang="fr-FR"/>
        </a:p>
      </dgm:t>
    </dgm:pt>
    <dgm:pt modelId="{1E423607-FA23-4AB0-B604-97C988277D42}" type="pres">
      <dgm:prSet presAssocID="{B9A28951-1495-4821-ADED-3D2DBB98D755}" presName="pillarX" presStyleLbl="node1" presStyleIdx="2" presStyleCnt="4" custLinFactNeighborY="-7143">
        <dgm:presLayoutVars>
          <dgm:bulletEnabled val="1"/>
        </dgm:presLayoutVars>
      </dgm:prSet>
      <dgm:spPr>
        <a:prstGeom prst="rect">
          <a:avLst/>
        </a:prstGeom>
      </dgm:spPr>
      <dgm:t>
        <a:bodyPr/>
        <a:lstStyle/>
        <a:p>
          <a:endParaRPr lang="fr-FR"/>
        </a:p>
      </dgm:t>
    </dgm:pt>
    <dgm:pt modelId="{9799302C-30CD-42FF-B57B-C6B7E241A88C}" type="pres">
      <dgm:prSet presAssocID="{133D00B3-FE68-486C-9C66-FE6F2F65072F}" presName="pillarX" presStyleLbl="node1" presStyleIdx="3" presStyleCnt="4" custLinFactNeighborY="-7143">
        <dgm:presLayoutVars>
          <dgm:bulletEnabled val="1"/>
        </dgm:presLayoutVars>
      </dgm:prSet>
      <dgm:spPr>
        <a:prstGeom prst="rect">
          <a:avLst/>
        </a:prstGeom>
      </dgm:spPr>
      <dgm:t>
        <a:bodyPr/>
        <a:lstStyle/>
        <a:p>
          <a:endParaRPr lang="fr-FR"/>
        </a:p>
      </dgm:t>
    </dgm:pt>
    <dgm:pt modelId="{F0995BA8-9A50-42F4-BA78-A0E3D67A67DF}" type="pres">
      <dgm:prSet presAssocID="{99CE3E85-46DF-47F1-BFAB-568339134205}" presName="base" presStyleLbl="dkBgShp" presStyleIdx="1" presStyleCnt="2" custScaleY="228600"/>
      <dgm:spPr>
        <a:xfrm>
          <a:off x="0" y="3435789"/>
          <a:ext cx="7772400" cy="658450"/>
        </a:xfrm>
        <a:prstGeom prst="rect">
          <a:avLst/>
        </a:prstGeom>
        <a:solidFill>
          <a:srgbClr val="BBE0E3">
            <a:shade val="80000"/>
            <a:hueOff val="0"/>
            <a:satOff val="0"/>
            <a:lumOff val="0"/>
            <a:alphaOff val="0"/>
          </a:srgbClr>
        </a:solidFill>
        <a:ln>
          <a:noFill/>
        </a:ln>
        <a:effectLst/>
      </dgm:spPr>
      <dgm:t>
        <a:bodyPr/>
        <a:lstStyle/>
        <a:p>
          <a:endParaRPr lang="fr-FR"/>
        </a:p>
      </dgm:t>
    </dgm:pt>
  </dgm:ptLst>
  <dgm:cxnLst>
    <dgm:cxn modelId="{7E35E863-6919-4D56-A1CA-6B3F20571387}" srcId="{25E562D9-62BE-4B1D-A097-CBFF08F946CF}" destId="{99CE3E85-46DF-47F1-BFAB-568339134205}" srcOrd="0" destOrd="0" parTransId="{F034EDC0-73EE-45BE-B056-5F89A486042D}" sibTransId="{3DB92CE0-E1A3-4553-BD6B-74960520A30C}"/>
    <dgm:cxn modelId="{559FF04F-4FFF-4ABA-86DB-6C6EE21EAB7C}" type="presOf" srcId="{B9A28951-1495-4821-ADED-3D2DBB98D755}" destId="{1E423607-FA23-4AB0-B604-97C988277D42}" srcOrd="0" destOrd="0" presId="urn:microsoft.com/office/officeart/2005/8/layout/hList3"/>
    <dgm:cxn modelId="{7C9749E6-1296-4B47-88F2-9FB52D669CB7}" srcId="{99CE3E85-46DF-47F1-BFAB-568339134205}" destId="{B9A28951-1495-4821-ADED-3D2DBB98D755}" srcOrd="2" destOrd="0" parTransId="{CCA47B38-16BD-42F0-891F-A2FD1C449C09}" sibTransId="{033BED3E-21D2-4C22-8BD0-F7148211B62D}"/>
    <dgm:cxn modelId="{10837EE3-9C43-4C0A-AB1C-5D9FAA6D33D7}" srcId="{99CE3E85-46DF-47F1-BFAB-568339134205}" destId="{AECF47FF-890B-4A57-8D43-3FE1F6574F36}" srcOrd="0" destOrd="0" parTransId="{97FFF611-215C-42D9-8D5F-38F9A1B869DD}" sibTransId="{4D97D2DF-744A-465A-A53B-10872C0ABB10}"/>
    <dgm:cxn modelId="{C33A63FF-F298-414B-A20C-527469826498}" srcId="{25E562D9-62BE-4B1D-A097-CBFF08F946CF}" destId="{9EF58205-83D8-4979-89F7-FB3F0A16FE53}" srcOrd="1" destOrd="0" parTransId="{B8C79BC0-D552-48EF-8D15-77D83C115159}" sibTransId="{8656B1B3-64FF-4261-906F-656615E6585D}"/>
    <dgm:cxn modelId="{5113FFCD-0EAF-4104-9294-F4CE2A1FFE20}" type="presOf" srcId="{AECF47FF-890B-4A57-8D43-3FE1F6574F36}" destId="{4F32278B-2FED-4A9C-AF3D-373EEB0A48AD}" srcOrd="0" destOrd="0" presId="urn:microsoft.com/office/officeart/2005/8/layout/hList3"/>
    <dgm:cxn modelId="{6A84E29E-E317-436A-86A1-F0D6C73356D4}" type="presOf" srcId="{25E562D9-62BE-4B1D-A097-CBFF08F946CF}" destId="{27B20FB5-7AF4-4C27-A3A5-658DDA28F30D}" srcOrd="0" destOrd="0" presId="urn:microsoft.com/office/officeart/2005/8/layout/hList3"/>
    <dgm:cxn modelId="{81FC1A14-61D8-438C-BDF9-1FCE7B7491C0}" type="presOf" srcId="{99CE3E85-46DF-47F1-BFAB-568339134205}" destId="{5F8F0CD9-762F-4BD8-A3ED-F6A23452DF9B}" srcOrd="0" destOrd="0" presId="urn:microsoft.com/office/officeart/2005/8/layout/hList3"/>
    <dgm:cxn modelId="{B07D2DD6-EA3F-4087-8E84-921643550A26}" srcId="{99CE3E85-46DF-47F1-BFAB-568339134205}" destId="{133D00B3-FE68-486C-9C66-FE6F2F65072F}" srcOrd="3" destOrd="0" parTransId="{8665086F-A07D-433F-8AB3-4A0FC27E54C3}" sibTransId="{59D876CE-6B77-4941-89D3-20C808BB5AD0}"/>
    <dgm:cxn modelId="{9A2CD440-9570-4213-B1C8-4FFC4FAEB86C}" type="presOf" srcId="{79940AE6-0344-46C6-BC52-6ED482BB4CD9}" destId="{377A64CB-FBD4-477F-8C0B-4E375664437F}" srcOrd="0" destOrd="0" presId="urn:microsoft.com/office/officeart/2005/8/layout/hList3"/>
    <dgm:cxn modelId="{43E0A435-12A8-47E9-A155-0A88FEC140F9}" srcId="{99CE3E85-46DF-47F1-BFAB-568339134205}" destId="{79940AE6-0344-46C6-BC52-6ED482BB4CD9}" srcOrd="1" destOrd="0" parTransId="{19047EDA-2D9A-4FE4-8048-6CF6F3086603}" sibTransId="{D3C56155-9724-410A-8DD3-4EEE789080B4}"/>
    <dgm:cxn modelId="{8577423B-B6CD-4092-AA4D-C96EC57B133B}" type="presOf" srcId="{133D00B3-FE68-486C-9C66-FE6F2F65072F}" destId="{9799302C-30CD-42FF-B57B-C6B7E241A88C}" srcOrd="0" destOrd="0" presId="urn:microsoft.com/office/officeart/2005/8/layout/hList3"/>
    <dgm:cxn modelId="{1C2743F6-ECDD-40AD-8FEF-8AF12D99A734}" type="presParOf" srcId="{27B20FB5-7AF4-4C27-A3A5-658DDA28F30D}" destId="{5F8F0CD9-762F-4BD8-A3ED-F6A23452DF9B}" srcOrd="0" destOrd="0" presId="urn:microsoft.com/office/officeart/2005/8/layout/hList3"/>
    <dgm:cxn modelId="{8819903C-8F86-4371-995C-AEDC20D1668F}" type="presParOf" srcId="{27B20FB5-7AF4-4C27-A3A5-658DDA28F30D}" destId="{4098E12B-2710-41F0-91C2-A0EE6CCD30E7}" srcOrd="1" destOrd="0" presId="urn:microsoft.com/office/officeart/2005/8/layout/hList3"/>
    <dgm:cxn modelId="{F5EA5B65-E53A-4360-AE16-4C9AEE1BB92B}" type="presParOf" srcId="{4098E12B-2710-41F0-91C2-A0EE6CCD30E7}" destId="{4F32278B-2FED-4A9C-AF3D-373EEB0A48AD}" srcOrd="0" destOrd="0" presId="urn:microsoft.com/office/officeart/2005/8/layout/hList3"/>
    <dgm:cxn modelId="{45A2DBEF-4455-4339-ABB1-DADDD942F624}" type="presParOf" srcId="{4098E12B-2710-41F0-91C2-A0EE6CCD30E7}" destId="{377A64CB-FBD4-477F-8C0B-4E375664437F}" srcOrd="1" destOrd="0" presId="urn:microsoft.com/office/officeart/2005/8/layout/hList3"/>
    <dgm:cxn modelId="{40CA130A-BEB9-4813-8444-895A64E1C3E2}" type="presParOf" srcId="{4098E12B-2710-41F0-91C2-A0EE6CCD30E7}" destId="{1E423607-FA23-4AB0-B604-97C988277D42}" srcOrd="2" destOrd="0" presId="urn:microsoft.com/office/officeart/2005/8/layout/hList3"/>
    <dgm:cxn modelId="{B34B24D7-781E-4808-AE53-320B29504146}" type="presParOf" srcId="{4098E12B-2710-41F0-91C2-A0EE6CCD30E7}" destId="{9799302C-30CD-42FF-B57B-C6B7E241A88C}" srcOrd="3" destOrd="0" presId="urn:microsoft.com/office/officeart/2005/8/layout/hList3"/>
    <dgm:cxn modelId="{5C15B373-93FD-45CE-ABCE-8DA8AEC3A2E2}" type="presParOf" srcId="{27B20FB5-7AF4-4C27-A3A5-658DDA28F30D}" destId="{F0995BA8-9A50-42F4-BA78-A0E3D67A67DF}"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584008-0B12-493E-B90D-6C2FAC038AFA}" type="doc">
      <dgm:prSet loTypeId="urn:microsoft.com/office/officeart/2005/8/layout/chevron1" loCatId="process" qsTypeId="urn:microsoft.com/office/officeart/2005/8/quickstyle/simple1" qsCatId="simple" csTypeId="urn:microsoft.com/office/officeart/2005/8/colors/colorful4" csCatId="colorful" phldr="1"/>
      <dgm:spPr/>
    </dgm:pt>
    <dgm:pt modelId="{651E514A-77BE-4DC3-BCCE-17477DBC32B9}">
      <dgm:prSet phldrT="[Texte]" custT="1"/>
      <dgm:spPr/>
      <dgm:t>
        <a:bodyPr/>
        <a:lstStyle/>
        <a:p>
          <a:r>
            <a:rPr lang="fr-FR" sz="2000" dirty="0" smtClean="0">
              <a:latin typeface="Berlin Sans FB Demi" panose="020E0802020502020306" pitchFamily="34" charset="0"/>
            </a:rPr>
            <a:t>Préparer</a:t>
          </a:r>
          <a:endParaRPr lang="fr-FR" sz="2000" dirty="0">
            <a:latin typeface="Berlin Sans FB Demi" panose="020E0802020502020306" pitchFamily="34" charset="0"/>
          </a:endParaRPr>
        </a:p>
      </dgm:t>
    </dgm:pt>
    <dgm:pt modelId="{35C5A950-641E-4A87-8CE4-E62E88D5BB04}" type="parTrans" cxnId="{44B9B1A0-62E7-4953-9D4F-86A115EDDAEA}">
      <dgm:prSet/>
      <dgm:spPr/>
      <dgm:t>
        <a:bodyPr/>
        <a:lstStyle/>
        <a:p>
          <a:endParaRPr lang="fr-FR"/>
        </a:p>
      </dgm:t>
    </dgm:pt>
    <dgm:pt modelId="{C1064EBD-B6A5-4A24-8D02-2060E2FFDEFE}" type="sibTrans" cxnId="{44B9B1A0-62E7-4953-9D4F-86A115EDDAEA}">
      <dgm:prSet/>
      <dgm:spPr/>
      <dgm:t>
        <a:bodyPr/>
        <a:lstStyle/>
        <a:p>
          <a:endParaRPr lang="fr-FR"/>
        </a:p>
      </dgm:t>
    </dgm:pt>
    <dgm:pt modelId="{3BE45BBC-CE05-433B-83C0-60DE27383588}">
      <dgm:prSet phldrT="[Texte]" custT="1"/>
      <dgm:spPr/>
      <dgm:t>
        <a:bodyPr/>
        <a:lstStyle/>
        <a:p>
          <a:r>
            <a:rPr lang="fr-FR" altLang="fr-FR" sz="2400" dirty="0" smtClean="0">
              <a:latin typeface="Berlin Sans FB Demi" panose="020E0802020502020306" pitchFamily="34" charset="0"/>
            </a:rPr>
            <a:t>Réaliser le diagnostic</a:t>
          </a:r>
          <a:endParaRPr lang="fr-FR" sz="2400" dirty="0"/>
        </a:p>
      </dgm:t>
    </dgm:pt>
    <dgm:pt modelId="{A90B60C4-2126-475C-942A-2A89B4967F08}" type="parTrans" cxnId="{A0E8D002-01B7-4962-A597-6F1C954B93B7}">
      <dgm:prSet/>
      <dgm:spPr/>
      <dgm:t>
        <a:bodyPr/>
        <a:lstStyle/>
        <a:p>
          <a:endParaRPr lang="fr-FR"/>
        </a:p>
      </dgm:t>
    </dgm:pt>
    <dgm:pt modelId="{A0B9CB5E-0479-43F2-9E33-4FAC1DCC61E2}" type="sibTrans" cxnId="{A0E8D002-01B7-4962-A597-6F1C954B93B7}">
      <dgm:prSet/>
      <dgm:spPr/>
      <dgm:t>
        <a:bodyPr/>
        <a:lstStyle/>
        <a:p>
          <a:endParaRPr lang="fr-FR"/>
        </a:p>
      </dgm:t>
    </dgm:pt>
    <dgm:pt modelId="{8E99BE25-A67E-4AB0-8C98-DE8F33E2149E}">
      <dgm:prSet phldrT="[Texte]" custT="1"/>
      <dgm:spPr/>
      <dgm:t>
        <a:bodyPr/>
        <a:lstStyle/>
        <a:p>
          <a:r>
            <a:rPr lang="fr-FR" altLang="fr-FR" sz="2000" dirty="0" smtClean="0">
              <a:latin typeface="Berlin Sans FB Demi" panose="020E0802020502020306" pitchFamily="34" charset="0"/>
            </a:rPr>
            <a:t>Déployer &amp; </a:t>
          </a:r>
        </a:p>
        <a:p>
          <a:r>
            <a:rPr lang="fr-FR" altLang="fr-FR" sz="2000" dirty="0" smtClean="0">
              <a:latin typeface="Berlin Sans FB Demi" panose="020E0802020502020306" pitchFamily="34" charset="0"/>
            </a:rPr>
            <a:t>suivre les actions</a:t>
          </a:r>
          <a:endParaRPr lang="fr-FR" sz="2000" dirty="0"/>
        </a:p>
      </dgm:t>
    </dgm:pt>
    <dgm:pt modelId="{7969BCFD-98E3-46C7-9E60-237DB68CBB34}" type="parTrans" cxnId="{BEB5C577-6BAA-4EC7-B99A-E9660368A6F9}">
      <dgm:prSet/>
      <dgm:spPr/>
      <dgm:t>
        <a:bodyPr/>
        <a:lstStyle/>
        <a:p>
          <a:endParaRPr lang="fr-FR"/>
        </a:p>
      </dgm:t>
    </dgm:pt>
    <dgm:pt modelId="{5A3FBEEE-1FC9-4A1E-9821-7CA88ACFE27D}" type="sibTrans" cxnId="{BEB5C577-6BAA-4EC7-B99A-E9660368A6F9}">
      <dgm:prSet/>
      <dgm:spPr/>
      <dgm:t>
        <a:bodyPr/>
        <a:lstStyle/>
        <a:p>
          <a:endParaRPr lang="fr-FR"/>
        </a:p>
      </dgm:t>
    </dgm:pt>
    <dgm:pt modelId="{F03C5A27-42DA-4492-B6D4-E3C9A9F70F01}">
      <dgm:prSet phldrT="[Texte]" custT="1"/>
      <dgm:spPr/>
      <dgm:t>
        <a:bodyPr/>
        <a:lstStyle/>
        <a:p>
          <a:r>
            <a:rPr lang="fr-FR" altLang="fr-FR" sz="2000" dirty="0" smtClean="0">
              <a:latin typeface="Berlin Sans FB Demi" panose="020E0802020502020306" pitchFamily="34" charset="0"/>
            </a:rPr>
            <a:t>Mesurer &amp; réajuster</a:t>
          </a:r>
          <a:endParaRPr lang="fr-FR" sz="2000" dirty="0"/>
        </a:p>
      </dgm:t>
    </dgm:pt>
    <dgm:pt modelId="{2F749E20-8758-45A9-80A4-0DE0DFA27CE0}" type="parTrans" cxnId="{860B891B-6BDB-4B68-9437-7B6D2584082C}">
      <dgm:prSet/>
      <dgm:spPr/>
      <dgm:t>
        <a:bodyPr/>
        <a:lstStyle/>
        <a:p>
          <a:endParaRPr lang="fr-FR"/>
        </a:p>
      </dgm:t>
    </dgm:pt>
    <dgm:pt modelId="{39AE7BCA-0856-4994-A8CF-10E83B2E7DC6}" type="sibTrans" cxnId="{860B891B-6BDB-4B68-9437-7B6D2584082C}">
      <dgm:prSet/>
      <dgm:spPr/>
      <dgm:t>
        <a:bodyPr/>
        <a:lstStyle/>
        <a:p>
          <a:endParaRPr lang="fr-FR"/>
        </a:p>
      </dgm:t>
    </dgm:pt>
    <dgm:pt modelId="{4836E1E5-2492-4DED-BAF9-5505F27FB441}" type="pres">
      <dgm:prSet presAssocID="{AC584008-0B12-493E-B90D-6C2FAC038AFA}" presName="Name0" presStyleCnt="0">
        <dgm:presLayoutVars>
          <dgm:dir/>
          <dgm:animLvl val="lvl"/>
          <dgm:resizeHandles val="exact"/>
        </dgm:presLayoutVars>
      </dgm:prSet>
      <dgm:spPr/>
    </dgm:pt>
    <dgm:pt modelId="{62CBC2EA-B8A4-481F-A71D-7261A7DFDE1A}" type="pres">
      <dgm:prSet presAssocID="{651E514A-77BE-4DC3-BCCE-17477DBC32B9}" presName="parTxOnly" presStyleLbl="node1" presStyleIdx="0" presStyleCnt="4" custScaleX="79506">
        <dgm:presLayoutVars>
          <dgm:chMax val="0"/>
          <dgm:chPref val="0"/>
          <dgm:bulletEnabled val="1"/>
        </dgm:presLayoutVars>
      </dgm:prSet>
      <dgm:spPr/>
      <dgm:t>
        <a:bodyPr/>
        <a:lstStyle/>
        <a:p>
          <a:endParaRPr lang="fr-FR"/>
        </a:p>
      </dgm:t>
    </dgm:pt>
    <dgm:pt modelId="{FB2F32C7-05FA-4901-97F1-DD3001F348C9}" type="pres">
      <dgm:prSet presAssocID="{C1064EBD-B6A5-4A24-8D02-2060E2FFDEFE}" presName="parTxOnlySpace" presStyleCnt="0"/>
      <dgm:spPr/>
    </dgm:pt>
    <dgm:pt modelId="{5DC70E7B-C286-41B0-9158-1E952943D3D1}" type="pres">
      <dgm:prSet presAssocID="{3BE45BBC-CE05-433B-83C0-60DE27383588}" presName="parTxOnly" presStyleLbl="node1" presStyleIdx="1" presStyleCnt="4" custScaleX="115774">
        <dgm:presLayoutVars>
          <dgm:chMax val="0"/>
          <dgm:chPref val="0"/>
          <dgm:bulletEnabled val="1"/>
        </dgm:presLayoutVars>
      </dgm:prSet>
      <dgm:spPr/>
      <dgm:t>
        <a:bodyPr/>
        <a:lstStyle/>
        <a:p>
          <a:endParaRPr lang="fr-FR"/>
        </a:p>
      </dgm:t>
    </dgm:pt>
    <dgm:pt modelId="{6C1DB47D-ECA9-4E2B-AEB4-D65B4EE9E014}" type="pres">
      <dgm:prSet presAssocID="{A0B9CB5E-0479-43F2-9E33-4FAC1DCC61E2}" presName="parTxOnlySpace" presStyleCnt="0"/>
      <dgm:spPr/>
    </dgm:pt>
    <dgm:pt modelId="{7063209B-E8B3-4D1A-8C1E-1D6D258B83B8}" type="pres">
      <dgm:prSet presAssocID="{8E99BE25-A67E-4AB0-8C98-DE8F33E2149E}" presName="parTxOnly" presStyleLbl="node1" presStyleIdx="2" presStyleCnt="4">
        <dgm:presLayoutVars>
          <dgm:chMax val="0"/>
          <dgm:chPref val="0"/>
          <dgm:bulletEnabled val="1"/>
        </dgm:presLayoutVars>
      </dgm:prSet>
      <dgm:spPr/>
      <dgm:t>
        <a:bodyPr/>
        <a:lstStyle/>
        <a:p>
          <a:endParaRPr lang="fr-FR"/>
        </a:p>
      </dgm:t>
    </dgm:pt>
    <dgm:pt modelId="{7690486A-0E2E-4667-A998-FF20490E5AAE}" type="pres">
      <dgm:prSet presAssocID="{5A3FBEEE-1FC9-4A1E-9821-7CA88ACFE27D}" presName="parTxOnlySpace" presStyleCnt="0"/>
      <dgm:spPr/>
    </dgm:pt>
    <dgm:pt modelId="{2E337FDB-CC4E-49A6-BAAA-6143F285070F}" type="pres">
      <dgm:prSet presAssocID="{F03C5A27-42DA-4492-B6D4-E3C9A9F70F01}" presName="parTxOnly" presStyleLbl="node1" presStyleIdx="3" presStyleCnt="4" custScaleX="76535">
        <dgm:presLayoutVars>
          <dgm:chMax val="0"/>
          <dgm:chPref val="0"/>
          <dgm:bulletEnabled val="1"/>
        </dgm:presLayoutVars>
      </dgm:prSet>
      <dgm:spPr/>
      <dgm:t>
        <a:bodyPr/>
        <a:lstStyle/>
        <a:p>
          <a:endParaRPr lang="fr-FR"/>
        </a:p>
      </dgm:t>
    </dgm:pt>
  </dgm:ptLst>
  <dgm:cxnLst>
    <dgm:cxn modelId="{BEB5C577-6BAA-4EC7-B99A-E9660368A6F9}" srcId="{AC584008-0B12-493E-B90D-6C2FAC038AFA}" destId="{8E99BE25-A67E-4AB0-8C98-DE8F33E2149E}" srcOrd="2" destOrd="0" parTransId="{7969BCFD-98E3-46C7-9E60-237DB68CBB34}" sibTransId="{5A3FBEEE-1FC9-4A1E-9821-7CA88ACFE27D}"/>
    <dgm:cxn modelId="{860B891B-6BDB-4B68-9437-7B6D2584082C}" srcId="{AC584008-0B12-493E-B90D-6C2FAC038AFA}" destId="{F03C5A27-42DA-4492-B6D4-E3C9A9F70F01}" srcOrd="3" destOrd="0" parTransId="{2F749E20-8758-45A9-80A4-0DE0DFA27CE0}" sibTransId="{39AE7BCA-0856-4994-A8CF-10E83B2E7DC6}"/>
    <dgm:cxn modelId="{44B9B1A0-62E7-4953-9D4F-86A115EDDAEA}" srcId="{AC584008-0B12-493E-B90D-6C2FAC038AFA}" destId="{651E514A-77BE-4DC3-BCCE-17477DBC32B9}" srcOrd="0" destOrd="0" parTransId="{35C5A950-641E-4A87-8CE4-E62E88D5BB04}" sibTransId="{C1064EBD-B6A5-4A24-8D02-2060E2FFDEFE}"/>
    <dgm:cxn modelId="{1601CCF8-EFC6-44E9-BD36-CC1E64C151AB}" type="presOf" srcId="{8E99BE25-A67E-4AB0-8C98-DE8F33E2149E}" destId="{7063209B-E8B3-4D1A-8C1E-1D6D258B83B8}" srcOrd="0" destOrd="0" presId="urn:microsoft.com/office/officeart/2005/8/layout/chevron1"/>
    <dgm:cxn modelId="{A0E8D002-01B7-4962-A597-6F1C954B93B7}" srcId="{AC584008-0B12-493E-B90D-6C2FAC038AFA}" destId="{3BE45BBC-CE05-433B-83C0-60DE27383588}" srcOrd="1" destOrd="0" parTransId="{A90B60C4-2126-475C-942A-2A89B4967F08}" sibTransId="{A0B9CB5E-0479-43F2-9E33-4FAC1DCC61E2}"/>
    <dgm:cxn modelId="{D072DA65-AEB9-40C3-84E2-F6EA6CB6885E}" type="presOf" srcId="{651E514A-77BE-4DC3-BCCE-17477DBC32B9}" destId="{62CBC2EA-B8A4-481F-A71D-7261A7DFDE1A}" srcOrd="0" destOrd="0" presId="urn:microsoft.com/office/officeart/2005/8/layout/chevron1"/>
    <dgm:cxn modelId="{46F70F77-43A8-45E6-B84E-88EDE193C592}" type="presOf" srcId="{AC584008-0B12-493E-B90D-6C2FAC038AFA}" destId="{4836E1E5-2492-4DED-BAF9-5505F27FB441}" srcOrd="0" destOrd="0" presId="urn:microsoft.com/office/officeart/2005/8/layout/chevron1"/>
    <dgm:cxn modelId="{7EA8A612-7BBC-4F35-8A49-E7BC868EBBDD}" type="presOf" srcId="{3BE45BBC-CE05-433B-83C0-60DE27383588}" destId="{5DC70E7B-C286-41B0-9158-1E952943D3D1}" srcOrd="0" destOrd="0" presId="urn:microsoft.com/office/officeart/2005/8/layout/chevron1"/>
    <dgm:cxn modelId="{A734061D-FA8A-4A9F-8E2A-2A333B02C6EF}" type="presOf" srcId="{F03C5A27-42DA-4492-B6D4-E3C9A9F70F01}" destId="{2E337FDB-CC4E-49A6-BAAA-6143F285070F}" srcOrd="0" destOrd="0" presId="urn:microsoft.com/office/officeart/2005/8/layout/chevron1"/>
    <dgm:cxn modelId="{D39A0C61-FCEC-476D-8202-AA1B522DD002}" type="presParOf" srcId="{4836E1E5-2492-4DED-BAF9-5505F27FB441}" destId="{62CBC2EA-B8A4-481F-A71D-7261A7DFDE1A}" srcOrd="0" destOrd="0" presId="urn:microsoft.com/office/officeart/2005/8/layout/chevron1"/>
    <dgm:cxn modelId="{FDF7817D-6A95-4F61-91A9-EEC98CFB68C9}" type="presParOf" srcId="{4836E1E5-2492-4DED-BAF9-5505F27FB441}" destId="{FB2F32C7-05FA-4901-97F1-DD3001F348C9}" srcOrd="1" destOrd="0" presId="urn:microsoft.com/office/officeart/2005/8/layout/chevron1"/>
    <dgm:cxn modelId="{1C26E72B-1B47-46E9-9F77-6E27E9213372}" type="presParOf" srcId="{4836E1E5-2492-4DED-BAF9-5505F27FB441}" destId="{5DC70E7B-C286-41B0-9158-1E952943D3D1}" srcOrd="2" destOrd="0" presId="urn:microsoft.com/office/officeart/2005/8/layout/chevron1"/>
    <dgm:cxn modelId="{DD7B4E49-0405-4E40-B603-498857F57108}" type="presParOf" srcId="{4836E1E5-2492-4DED-BAF9-5505F27FB441}" destId="{6C1DB47D-ECA9-4E2B-AEB4-D65B4EE9E014}" srcOrd="3" destOrd="0" presId="urn:microsoft.com/office/officeart/2005/8/layout/chevron1"/>
    <dgm:cxn modelId="{8DA8671C-B057-4BBD-9F17-55D045C4B86F}" type="presParOf" srcId="{4836E1E5-2492-4DED-BAF9-5505F27FB441}" destId="{7063209B-E8B3-4D1A-8C1E-1D6D258B83B8}" srcOrd="4" destOrd="0" presId="urn:microsoft.com/office/officeart/2005/8/layout/chevron1"/>
    <dgm:cxn modelId="{D0E4AB41-F64B-44C2-9097-F5973FAE8099}" type="presParOf" srcId="{4836E1E5-2492-4DED-BAF9-5505F27FB441}" destId="{7690486A-0E2E-4667-A998-FF20490E5AAE}" srcOrd="5" destOrd="0" presId="urn:microsoft.com/office/officeart/2005/8/layout/chevron1"/>
    <dgm:cxn modelId="{97C94152-FE56-4C84-A384-DF249C892F17}" type="presParOf" srcId="{4836E1E5-2492-4DED-BAF9-5505F27FB441}" destId="{2E337FDB-CC4E-49A6-BAAA-6143F285070F}"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584008-0B12-493E-B90D-6C2FAC038AFA}" type="doc">
      <dgm:prSet loTypeId="urn:microsoft.com/office/officeart/2005/8/layout/chevron1" loCatId="process" qsTypeId="urn:microsoft.com/office/officeart/2005/8/quickstyle/simple1" qsCatId="simple" csTypeId="urn:microsoft.com/office/officeart/2005/8/colors/colorful4" csCatId="colorful" phldr="1"/>
      <dgm:spPr/>
    </dgm:pt>
    <dgm:pt modelId="{651E514A-77BE-4DC3-BCCE-17477DBC32B9}">
      <dgm:prSet phldrT="[Texte]" custT="1"/>
      <dgm:spPr/>
      <dgm:t>
        <a:bodyPr/>
        <a:lstStyle/>
        <a:p>
          <a:r>
            <a:rPr lang="fr-FR" sz="2000" dirty="0" smtClean="0">
              <a:latin typeface="Berlin Sans FB Demi" panose="020E0802020502020306" pitchFamily="34" charset="0"/>
            </a:rPr>
            <a:t>Préparer</a:t>
          </a:r>
          <a:endParaRPr lang="fr-FR" sz="2000" dirty="0">
            <a:latin typeface="Berlin Sans FB Demi" panose="020E0802020502020306" pitchFamily="34" charset="0"/>
          </a:endParaRPr>
        </a:p>
      </dgm:t>
    </dgm:pt>
    <dgm:pt modelId="{35C5A950-641E-4A87-8CE4-E62E88D5BB04}" type="parTrans" cxnId="{44B9B1A0-62E7-4953-9D4F-86A115EDDAEA}">
      <dgm:prSet/>
      <dgm:spPr/>
      <dgm:t>
        <a:bodyPr/>
        <a:lstStyle/>
        <a:p>
          <a:endParaRPr lang="fr-FR"/>
        </a:p>
      </dgm:t>
    </dgm:pt>
    <dgm:pt modelId="{C1064EBD-B6A5-4A24-8D02-2060E2FFDEFE}" type="sibTrans" cxnId="{44B9B1A0-62E7-4953-9D4F-86A115EDDAEA}">
      <dgm:prSet/>
      <dgm:spPr/>
      <dgm:t>
        <a:bodyPr/>
        <a:lstStyle/>
        <a:p>
          <a:endParaRPr lang="fr-FR"/>
        </a:p>
      </dgm:t>
    </dgm:pt>
    <dgm:pt modelId="{3BE45BBC-CE05-433B-83C0-60DE27383588}">
      <dgm:prSet phldrT="[Texte]" custT="1"/>
      <dgm:spPr/>
      <dgm:t>
        <a:bodyPr/>
        <a:lstStyle/>
        <a:p>
          <a:r>
            <a:rPr lang="fr-FR" altLang="fr-FR" sz="2000" dirty="0" smtClean="0">
              <a:latin typeface="Berlin Sans FB Demi" panose="020E0802020502020306" pitchFamily="34" charset="0"/>
            </a:rPr>
            <a:t>Réaliser le diagnostic</a:t>
          </a:r>
          <a:endParaRPr lang="fr-FR" sz="2000" dirty="0">
            <a:latin typeface="Berlin Sans FB Demi" panose="020E0802020502020306" pitchFamily="34" charset="0"/>
          </a:endParaRPr>
        </a:p>
      </dgm:t>
    </dgm:pt>
    <dgm:pt modelId="{A90B60C4-2126-475C-942A-2A89B4967F08}" type="parTrans" cxnId="{A0E8D002-01B7-4962-A597-6F1C954B93B7}">
      <dgm:prSet/>
      <dgm:spPr/>
      <dgm:t>
        <a:bodyPr/>
        <a:lstStyle/>
        <a:p>
          <a:endParaRPr lang="fr-FR"/>
        </a:p>
      </dgm:t>
    </dgm:pt>
    <dgm:pt modelId="{A0B9CB5E-0479-43F2-9E33-4FAC1DCC61E2}" type="sibTrans" cxnId="{A0E8D002-01B7-4962-A597-6F1C954B93B7}">
      <dgm:prSet/>
      <dgm:spPr/>
      <dgm:t>
        <a:bodyPr/>
        <a:lstStyle/>
        <a:p>
          <a:endParaRPr lang="fr-FR"/>
        </a:p>
      </dgm:t>
    </dgm:pt>
    <dgm:pt modelId="{8E99BE25-A67E-4AB0-8C98-DE8F33E2149E}">
      <dgm:prSet phldrT="[Texte]" custT="1"/>
      <dgm:spPr/>
      <dgm:t>
        <a:bodyPr/>
        <a:lstStyle/>
        <a:p>
          <a:r>
            <a:rPr lang="fr-FR" altLang="fr-FR" sz="2000" dirty="0" smtClean="0">
              <a:latin typeface="Berlin Sans FB Demi" panose="020E0802020502020306" pitchFamily="34" charset="0"/>
            </a:rPr>
            <a:t>Déployer &amp; </a:t>
          </a:r>
        </a:p>
        <a:p>
          <a:r>
            <a:rPr lang="fr-FR" altLang="fr-FR" sz="2000" dirty="0" smtClean="0">
              <a:latin typeface="Berlin Sans FB Demi" panose="020E0802020502020306" pitchFamily="34" charset="0"/>
            </a:rPr>
            <a:t>suivre les actions</a:t>
          </a:r>
          <a:endParaRPr lang="fr-FR" sz="2000" dirty="0">
            <a:latin typeface="Berlin Sans FB Demi" panose="020E0802020502020306" pitchFamily="34" charset="0"/>
          </a:endParaRPr>
        </a:p>
      </dgm:t>
    </dgm:pt>
    <dgm:pt modelId="{7969BCFD-98E3-46C7-9E60-237DB68CBB34}" type="parTrans" cxnId="{BEB5C577-6BAA-4EC7-B99A-E9660368A6F9}">
      <dgm:prSet/>
      <dgm:spPr/>
      <dgm:t>
        <a:bodyPr/>
        <a:lstStyle/>
        <a:p>
          <a:endParaRPr lang="fr-FR"/>
        </a:p>
      </dgm:t>
    </dgm:pt>
    <dgm:pt modelId="{5A3FBEEE-1FC9-4A1E-9821-7CA88ACFE27D}" type="sibTrans" cxnId="{BEB5C577-6BAA-4EC7-B99A-E9660368A6F9}">
      <dgm:prSet/>
      <dgm:spPr/>
      <dgm:t>
        <a:bodyPr/>
        <a:lstStyle/>
        <a:p>
          <a:endParaRPr lang="fr-FR"/>
        </a:p>
      </dgm:t>
    </dgm:pt>
    <dgm:pt modelId="{F03C5A27-42DA-4492-B6D4-E3C9A9F70F01}">
      <dgm:prSet phldrT="[Texte]" custT="1"/>
      <dgm:spPr/>
      <dgm:t>
        <a:bodyPr/>
        <a:lstStyle/>
        <a:p>
          <a:r>
            <a:rPr lang="fr-FR" altLang="fr-FR" sz="2000" dirty="0" smtClean="0">
              <a:latin typeface="Berlin Sans FB Demi" panose="020E0802020502020306" pitchFamily="34" charset="0"/>
            </a:rPr>
            <a:t>Mesurer &amp; réajuster</a:t>
          </a:r>
          <a:endParaRPr lang="fr-FR" sz="2000" dirty="0">
            <a:latin typeface="Berlin Sans FB Demi" panose="020E0802020502020306" pitchFamily="34" charset="0"/>
          </a:endParaRPr>
        </a:p>
      </dgm:t>
    </dgm:pt>
    <dgm:pt modelId="{2F749E20-8758-45A9-80A4-0DE0DFA27CE0}" type="parTrans" cxnId="{860B891B-6BDB-4B68-9437-7B6D2584082C}">
      <dgm:prSet/>
      <dgm:spPr/>
      <dgm:t>
        <a:bodyPr/>
        <a:lstStyle/>
        <a:p>
          <a:endParaRPr lang="fr-FR"/>
        </a:p>
      </dgm:t>
    </dgm:pt>
    <dgm:pt modelId="{39AE7BCA-0856-4994-A8CF-10E83B2E7DC6}" type="sibTrans" cxnId="{860B891B-6BDB-4B68-9437-7B6D2584082C}">
      <dgm:prSet/>
      <dgm:spPr/>
      <dgm:t>
        <a:bodyPr/>
        <a:lstStyle/>
        <a:p>
          <a:endParaRPr lang="fr-FR"/>
        </a:p>
      </dgm:t>
    </dgm:pt>
    <dgm:pt modelId="{4836E1E5-2492-4DED-BAF9-5505F27FB441}" type="pres">
      <dgm:prSet presAssocID="{AC584008-0B12-493E-B90D-6C2FAC038AFA}" presName="Name0" presStyleCnt="0">
        <dgm:presLayoutVars>
          <dgm:dir/>
          <dgm:animLvl val="lvl"/>
          <dgm:resizeHandles val="exact"/>
        </dgm:presLayoutVars>
      </dgm:prSet>
      <dgm:spPr/>
    </dgm:pt>
    <dgm:pt modelId="{62CBC2EA-B8A4-481F-A71D-7261A7DFDE1A}" type="pres">
      <dgm:prSet presAssocID="{651E514A-77BE-4DC3-BCCE-17477DBC32B9}" presName="parTxOnly" presStyleLbl="node1" presStyleIdx="0" presStyleCnt="4" custScaleX="79506">
        <dgm:presLayoutVars>
          <dgm:chMax val="0"/>
          <dgm:chPref val="0"/>
          <dgm:bulletEnabled val="1"/>
        </dgm:presLayoutVars>
      </dgm:prSet>
      <dgm:spPr/>
      <dgm:t>
        <a:bodyPr/>
        <a:lstStyle/>
        <a:p>
          <a:endParaRPr lang="fr-FR"/>
        </a:p>
      </dgm:t>
    </dgm:pt>
    <dgm:pt modelId="{FB2F32C7-05FA-4901-97F1-DD3001F348C9}" type="pres">
      <dgm:prSet presAssocID="{C1064EBD-B6A5-4A24-8D02-2060E2FFDEFE}" presName="parTxOnlySpace" presStyleCnt="0"/>
      <dgm:spPr/>
    </dgm:pt>
    <dgm:pt modelId="{5DC70E7B-C286-41B0-9158-1E952943D3D1}" type="pres">
      <dgm:prSet presAssocID="{3BE45BBC-CE05-433B-83C0-60DE27383588}" presName="parTxOnly" presStyleLbl="node1" presStyleIdx="1" presStyleCnt="4" custScaleX="115774">
        <dgm:presLayoutVars>
          <dgm:chMax val="0"/>
          <dgm:chPref val="0"/>
          <dgm:bulletEnabled val="1"/>
        </dgm:presLayoutVars>
      </dgm:prSet>
      <dgm:spPr/>
      <dgm:t>
        <a:bodyPr/>
        <a:lstStyle/>
        <a:p>
          <a:endParaRPr lang="fr-FR"/>
        </a:p>
      </dgm:t>
    </dgm:pt>
    <dgm:pt modelId="{6C1DB47D-ECA9-4E2B-AEB4-D65B4EE9E014}" type="pres">
      <dgm:prSet presAssocID="{A0B9CB5E-0479-43F2-9E33-4FAC1DCC61E2}" presName="parTxOnlySpace" presStyleCnt="0"/>
      <dgm:spPr/>
    </dgm:pt>
    <dgm:pt modelId="{7063209B-E8B3-4D1A-8C1E-1D6D258B83B8}" type="pres">
      <dgm:prSet presAssocID="{8E99BE25-A67E-4AB0-8C98-DE8F33E2149E}" presName="parTxOnly" presStyleLbl="node1" presStyleIdx="2" presStyleCnt="4">
        <dgm:presLayoutVars>
          <dgm:chMax val="0"/>
          <dgm:chPref val="0"/>
          <dgm:bulletEnabled val="1"/>
        </dgm:presLayoutVars>
      </dgm:prSet>
      <dgm:spPr/>
      <dgm:t>
        <a:bodyPr/>
        <a:lstStyle/>
        <a:p>
          <a:endParaRPr lang="fr-FR"/>
        </a:p>
      </dgm:t>
    </dgm:pt>
    <dgm:pt modelId="{7690486A-0E2E-4667-A998-FF20490E5AAE}" type="pres">
      <dgm:prSet presAssocID="{5A3FBEEE-1FC9-4A1E-9821-7CA88ACFE27D}" presName="parTxOnlySpace" presStyleCnt="0"/>
      <dgm:spPr/>
    </dgm:pt>
    <dgm:pt modelId="{2E337FDB-CC4E-49A6-BAAA-6143F285070F}" type="pres">
      <dgm:prSet presAssocID="{F03C5A27-42DA-4492-B6D4-E3C9A9F70F01}" presName="parTxOnly" presStyleLbl="node1" presStyleIdx="3" presStyleCnt="4" custScaleX="76535">
        <dgm:presLayoutVars>
          <dgm:chMax val="0"/>
          <dgm:chPref val="0"/>
          <dgm:bulletEnabled val="1"/>
        </dgm:presLayoutVars>
      </dgm:prSet>
      <dgm:spPr/>
      <dgm:t>
        <a:bodyPr/>
        <a:lstStyle/>
        <a:p>
          <a:endParaRPr lang="fr-FR"/>
        </a:p>
      </dgm:t>
    </dgm:pt>
  </dgm:ptLst>
  <dgm:cxnLst>
    <dgm:cxn modelId="{46F70F77-43A8-45E6-B84E-88EDE193C592}" type="presOf" srcId="{AC584008-0B12-493E-B90D-6C2FAC038AFA}" destId="{4836E1E5-2492-4DED-BAF9-5505F27FB441}" srcOrd="0" destOrd="0" presId="urn:microsoft.com/office/officeart/2005/8/layout/chevron1"/>
    <dgm:cxn modelId="{44B9B1A0-62E7-4953-9D4F-86A115EDDAEA}" srcId="{AC584008-0B12-493E-B90D-6C2FAC038AFA}" destId="{651E514A-77BE-4DC3-BCCE-17477DBC32B9}" srcOrd="0" destOrd="0" parTransId="{35C5A950-641E-4A87-8CE4-E62E88D5BB04}" sibTransId="{C1064EBD-B6A5-4A24-8D02-2060E2FFDEFE}"/>
    <dgm:cxn modelId="{BEB5C577-6BAA-4EC7-B99A-E9660368A6F9}" srcId="{AC584008-0B12-493E-B90D-6C2FAC038AFA}" destId="{8E99BE25-A67E-4AB0-8C98-DE8F33E2149E}" srcOrd="2" destOrd="0" parTransId="{7969BCFD-98E3-46C7-9E60-237DB68CBB34}" sibTransId="{5A3FBEEE-1FC9-4A1E-9821-7CA88ACFE27D}"/>
    <dgm:cxn modelId="{D072DA65-AEB9-40C3-84E2-F6EA6CB6885E}" type="presOf" srcId="{651E514A-77BE-4DC3-BCCE-17477DBC32B9}" destId="{62CBC2EA-B8A4-481F-A71D-7261A7DFDE1A}" srcOrd="0" destOrd="0" presId="urn:microsoft.com/office/officeart/2005/8/layout/chevron1"/>
    <dgm:cxn modelId="{A734061D-FA8A-4A9F-8E2A-2A333B02C6EF}" type="presOf" srcId="{F03C5A27-42DA-4492-B6D4-E3C9A9F70F01}" destId="{2E337FDB-CC4E-49A6-BAAA-6143F285070F}" srcOrd="0" destOrd="0" presId="urn:microsoft.com/office/officeart/2005/8/layout/chevron1"/>
    <dgm:cxn modelId="{A0E8D002-01B7-4962-A597-6F1C954B93B7}" srcId="{AC584008-0B12-493E-B90D-6C2FAC038AFA}" destId="{3BE45BBC-CE05-433B-83C0-60DE27383588}" srcOrd="1" destOrd="0" parTransId="{A90B60C4-2126-475C-942A-2A89B4967F08}" sibTransId="{A0B9CB5E-0479-43F2-9E33-4FAC1DCC61E2}"/>
    <dgm:cxn modelId="{1601CCF8-EFC6-44E9-BD36-CC1E64C151AB}" type="presOf" srcId="{8E99BE25-A67E-4AB0-8C98-DE8F33E2149E}" destId="{7063209B-E8B3-4D1A-8C1E-1D6D258B83B8}" srcOrd="0" destOrd="0" presId="urn:microsoft.com/office/officeart/2005/8/layout/chevron1"/>
    <dgm:cxn modelId="{860B891B-6BDB-4B68-9437-7B6D2584082C}" srcId="{AC584008-0B12-493E-B90D-6C2FAC038AFA}" destId="{F03C5A27-42DA-4492-B6D4-E3C9A9F70F01}" srcOrd="3" destOrd="0" parTransId="{2F749E20-8758-45A9-80A4-0DE0DFA27CE0}" sibTransId="{39AE7BCA-0856-4994-A8CF-10E83B2E7DC6}"/>
    <dgm:cxn modelId="{7EA8A612-7BBC-4F35-8A49-E7BC868EBBDD}" type="presOf" srcId="{3BE45BBC-CE05-433B-83C0-60DE27383588}" destId="{5DC70E7B-C286-41B0-9158-1E952943D3D1}" srcOrd="0" destOrd="0" presId="urn:microsoft.com/office/officeart/2005/8/layout/chevron1"/>
    <dgm:cxn modelId="{D39A0C61-FCEC-476D-8202-AA1B522DD002}" type="presParOf" srcId="{4836E1E5-2492-4DED-BAF9-5505F27FB441}" destId="{62CBC2EA-B8A4-481F-A71D-7261A7DFDE1A}" srcOrd="0" destOrd="0" presId="urn:microsoft.com/office/officeart/2005/8/layout/chevron1"/>
    <dgm:cxn modelId="{FDF7817D-6A95-4F61-91A9-EEC98CFB68C9}" type="presParOf" srcId="{4836E1E5-2492-4DED-BAF9-5505F27FB441}" destId="{FB2F32C7-05FA-4901-97F1-DD3001F348C9}" srcOrd="1" destOrd="0" presId="urn:microsoft.com/office/officeart/2005/8/layout/chevron1"/>
    <dgm:cxn modelId="{1C26E72B-1B47-46E9-9F77-6E27E9213372}" type="presParOf" srcId="{4836E1E5-2492-4DED-BAF9-5505F27FB441}" destId="{5DC70E7B-C286-41B0-9158-1E952943D3D1}" srcOrd="2" destOrd="0" presId="urn:microsoft.com/office/officeart/2005/8/layout/chevron1"/>
    <dgm:cxn modelId="{DD7B4E49-0405-4E40-B603-498857F57108}" type="presParOf" srcId="{4836E1E5-2492-4DED-BAF9-5505F27FB441}" destId="{6C1DB47D-ECA9-4E2B-AEB4-D65B4EE9E014}" srcOrd="3" destOrd="0" presId="urn:microsoft.com/office/officeart/2005/8/layout/chevron1"/>
    <dgm:cxn modelId="{8DA8671C-B057-4BBD-9F17-55D045C4B86F}" type="presParOf" srcId="{4836E1E5-2492-4DED-BAF9-5505F27FB441}" destId="{7063209B-E8B3-4D1A-8C1E-1D6D258B83B8}" srcOrd="4" destOrd="0" presId="urn:microsoft.com/office/officeart/2005/8/layout/chevron1"/>
    <dgm:cxn modelId="{D0E4AB41-F64B-44C2-9097-F5973FAE8099}" type="presParOf" srcId="{4836E1E5-2492-4DED-BAF9-5505F27FB441}" destId="{7690486A-0E2E-4667-A998-FF20490E5AAE}" srcOrd="5" destOrd="0" presId="urn:microsoft.com/office/officeart/2005/8/layout/chevron1"/>
    <dgm:cxn modelId="{97C94152-FE56-4C84-A384-DF249C892F17}" type="presParOf" srcId="{4836E1E5-2492-4DED-BAF9-5505F27FB441}" destId="{2E337FDB-CC4E-49A6-BAAA-6143F285070F}"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AE813D-CD8E-4B74-A622-C3BF84C4A7A1}">
      <dsp:nvSpPr>
        <dsp:cNvPr id="0" name=""/>
        <dsp:cNvSpPr/>
      </dsp:nvSpPr>
      <dsp:spPr>
        <a:xfrm>
          <a:off x="1890210" y="1837588"/>
          <a:ext cx="2178242" cy="2178242"/>
        </a:xfrm>
        <a:prstGeom prst="gear9">
          <a:avLst/>
        </a:prstGeom>
        <a:solidFill>
          <a:srgbClr val="FF3399"/>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rPr>
            <a:t>le fonctionnement de l’équipe </a:t>
          </a:r>
          <a:endParaRPr lang="fr-FR" sz="1400" b="1" kern="1200" dirty="0">
            <a:solidFill>
              <a:schemeClr val="tx1"/>
            </a:solidFill>
          </a:endParaRPr>
        </a:p>
      </dsp:txBody>
      <dsp:txXfrm>
        <a:off x="2328134" y="2347831"/>
        <a:ext cx="1302394" cy="1119661"/>
      </dsp:txXfrm>
    </dsp:sp>
    <dsp:sp modelId="{1B2954E1-4DC7-4C40-9B1B-8BA085216945}">
      <dsp:nvSpPr>
        <dsp:cNvPr id="0" name=""/>
        <dsp:cNvSpPr/>
      </dsp:nvSpPr>
      <dsp:spPr>
        <a:xfrm>
          <a:off x="622869" y="1322731"/>
          <a:ext cx="1584176" cy="1584176"/>
        </a:xfrm>
        <a:prstGeom prst="gear6">
          <a:avLst/>
        </a:prstGeom>
        <a:solidFill>
          <a:schemeClr val="accent1">
            <a:lumMod val="5000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rPr>
            <a:t>La culture de sécurité</a:t>
          </a:r>
          <a:endParaRPr lang="fr-FR" sz="1400" b="1" kern="1200" dirty="0">
            <a:solidFill>
              <a:schemeClr val="tx1"/>
            </a:solidFill>
          </a:endParaRPr>
        </a:p>
      </dsp:txBody>
      <dsp:txXfrm>
        <a:off x="1021690" y="1723963"/>
        <a:ext cx="786534" cy="781712"/>
      </dsp:txXfrm>
    </dsp:sp>
    <dsp:sp modelId="{E49105A4-F0CF-44A7-B133-7E8FA398474B}">
      <dsp:nvSpPr>
        <dsp:cNvPr id="0" name=""/>
        <dsp:cNvSpPr/>
      </dsp:nvSpPr>
      <dsp:spPr>
        <a:xfrm rot="20700000">
          <a:off x="1345834" y="159155"/>
          <a:ext cx="1880838" cy="1693481"/>
        </a:xfrm>
        <a:prstGeom prst="gear6">
          <a:avLst/>
        </a:prstGeom>
        <a:solidFill>
          <a:srgbClr val="92D050"/>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b="1" kern="1200" dirty="0" smtClean="0">
              <a:solidFill>
                <a:schemeClr val="tx1"/>
              </a:solidFill>
            </a:rPr>
            <a:t>l’organisation en général</a:t>
          </a:r>
          <a:endParaRPr lang="fr-FR" sz="1200" b="1" kern="1200" dirty="0">
            <a:solidFill>
              <a:schemeClr val="tx1"/>
            </a:solidFill>
          </a:endParaRPr>
        </a:p>
      </dsp:txBody>
      <dsp:txXfrm rot="-20700000">
        <a:off x="1769470" y="519473"/>
        <a:ext cx="1033567" cy="972846"/>
      </dsp:txXfrm>
    </dsp:sp>
    <dsp:sp modelId="{A15EE984-E3FC-4378-B1E2-AD8F84216CA1}">
      <dsp:nvSpPr>
        <dsp:cNvPr id="0" name=""/>
        <dsp:cNvSpPr/>
      </dsp:nvSpPr>
      <dsp:spPr>
        <a:xfrm>
          <a:off x="1720170" y="1510341"/>
          <a:ext cx="2788149" cy="2788149"/>
        </a:xfrm>
        <a:prstGeom prst="circularArrow">
          <a:avLst>
            <a:gd name="adj1" fmla="val 4687"/>
            <a:gd name="adj2" fmla="val 299029"/>
            <a:gd name="adj3" fmla="val 2510441"/>
            <a:gd name="adj4" fmla="val 1587366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64BE3E-E5BB-4DDF-96A2-4BF612330C8E}">
      <dsp:nvSpPr>
        <dsp:cNvPr id="0" name=""/>
        <dsp:cNvSpPr/>
      </dsp:nvSpPr>
      <dsp:spPr>
        <a:xfrm>
          <a:off x="342314" y="973216"/>
          <a:ext cx="2025765" cy="2025765"/>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3B4EE8-EDDD-4D5E-AE50-72E9F7B35F86}">
      <dsp:nvSpPr>
        <dsp:cNvPr id="0" name=""/>
        <dsp:cNvSpPr/>
      </dsp:nvSpPr>
      <dsp:spPr>
        <a:xfrm>
          <a:off x="1151136" y="-109168"/>
          <a:ext cx="2184182" cy="218418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5603A-9F84-4B40-8B10-EE5EAA4F7866}">
      <dsp:nvSpPr>
        <dsp:cNvPr id="0" name=""/>
        <dsp:cNvSpPr/>
      </dsp:nvSpPr>
      <dsp:spPr>
        <a:xfrm>
          <a:off x="1238199" y="2484276"/>
          <a:ext cx="543079" cy="2069663"/>
        </a:xfrm>
        <a:custGeom>
          <a:avLst/>
          <a:gdLst/>
          <a:ahLst/>
          <a:cxnLst/>
          <a:rect l="0" t="0" r="0" b="0"/>
          <a:pathLst>
            <a:path>
              <a:moveTo>
                <a:pt x="0" y="0"/>
              </a:moveTo>
              <a:lnTo>
                <a:pt x="271539" y="0"/>
              </a:lnTo>
              <a:lnTo>
                <a:pt x="271539" y="2069663"/>
              </a:lnTo>
              <a:lnTo>
                <a:pt x="543079" y="2069663"/>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dirty="0"/>
        </a:p>
      </dsp:txBody>
      <dsp:txXfrm>
        <a:off x="1456246" y="3465614"/>
        <a:ext cx="106986" cy="106986"/>
      </dsp:txXfrm>
    </dsp:sp>
    <dsp:sp modelId="{4B910096-BC67-4891-8EF4-7042AC0E42D7}">
      <dsp:nvSpPr>
        <dsp:cNvPr id="0" name=""/>
        <dsp:cNvSpPr/>
      </dsp:nvSpPr>
      <dsp:spPr>
        <a:xfrm>
          <a:off x="1238199" y="2484276"/>
          <a:ext cx="543079" cy="1034831"/>
        </a:xfrm>
        <a:custGeom>
          <a:avLst/>
          <a:gdLst/>
          <a:ahLst/>
          <a:cxnLst/>
          <a:rect l="0" t="0" r="0" b="0"/>
          <a:pathLst>
            <a:path>
              <a:moveTo>
                <a:pt x="0" y="0"/>
              </a:moveTo>
              <a:lnTo>
                <a:pt x="271539" y="0"/>
              </a:lnTo>
              <a:lnTo>
                <a:pt x="271539" y="1034831"/>
              </a:lnTo>
              <a:lnTo>
                <a:pt x="543079" y="103483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dirty="0"/>
        </a:p>
      </dsp:txBody>
      <dsp:txXfrm>
        <a:off x="1480522" y="2972474"/>
        <a:ext cx="58433" cy="58433"/>
      </dsp:txXfrm>
    </dsp:sp>
    <dsp:sp modelId="{AC6FFCE8-8A6D-4D58-9B57-306DB44373CD}">
      <dsp:nvSpPr>
        <dsp:cNvPr id="0" name=""/>
        <dsp:cNvSpPr/>
      </dsp:nvSpPr>
      <dsp:spPr>
        <a:xfrm>
          <a:off x="1238199" y="2427611"/>
          <a:ext cx="543079" cy="91440"/>
        </a:xfrm>
        <a:custGeom>
          <a:avLst/>
          <a:gdLst/>
          <a:ahLst/>
          <a:cxnLst/>
          <a:rect l="0" t="0" r="0" b="0"/>
          <a:pathLst>
            <a:path>
              <a:moveTo>
                <a:pt x="0" y="56664"/>
              </a:moveTo>
              <a:lnTo>
                <a:pt x="271539" y="56664"/>
              </a:lnTo>
              <a:lnTo>
                <a:pt x="271539" y="45720"/>
              </a:lnTo>
              <a:lnTo>
                <a:pt x="543079" y="4572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dirty="0"/>
        </a:p>
      </dsp:txBody>
      <dsp:txXfrm>
        <a:off x="1496159" y="2459751"/>
        <a:ext cx="27159" cy="27159"/>
      </dsp:txXfrm>
    </dsp:sp>
    <dsp:sp modelId="{C117552A-AC05-415E-BC08-789B5F8B70B2}">
      <dsp:nvSpPr>
        <dsp:cNvPr id="0" name=""/>
        <dsp:cNvSpPr/>
      </dsp:nvSpPr>
      <dsp:spPr>
        <a:xfrm>
          <a:off x="1238199" y="1432679"/>
          <a:ext cx="543079" cy="1051596"/>
        </a:xfrm>
        <a:custGeom>
          <a:avLst/>
          <a:gdLst/>
          <a:ahLst/>
          <a:cxnLst/>
          <a:rect l="0" t="0" r="0" b="0"/>
          <a:pathLst>
            <a:path>
              <a:moveTo>
                <a:pt x="0" y="1051596"/>
              </a:moveTo>
              <a:lnTo>
                <a:pt x="271539" y="1051596"/>
              </a:lnTo>
              <a:lnTo>
                <a:pt x="271539" y="0"/>
              </a:lnTo>
              <a:lnTo>
                <a:pt x="543079"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dirty="0"/>
        </a:p>
      </dsp:txBody>
      <dsp:txXfrm>
        <a:off x="1480150" y="1928889"/>
        <a:ext cx="59177" cy="59177"/>
      </dsp:txXfrm>
    </dsp:sp>
    <dsp:sp modelId="{B7EDC787-850F-461C-AD1E-A9FB5CA184E9}">
      <dsp:nvSpPr>
        <dsp:cNvPr id="0" name=""/>
        <dsp:cNvSpPr/>
      </dsp:nvSpPr>
      <dsp:spPr>
        <a:xfrm>
          <a:off x="1238199" y="413932"/>
          <a:ext cx="543079" cy="2070343"/>
        </a:xfrm>
        <a:custGeom>
          <a:avLst/>
          <a:gdLst/>
          <a:ahLst/>
          <a:cxnLst/>
          <a:rect l="0" t="0" r="0" b="0"/>
          <a:pathLst>
            <a:path>
              <a:moveTo>
                <a:pt x="0" y="2070343"/>
              </a:moveTo>
              <a:lnTo>
                <a:pt x="271539" y="2070343"/>
              </a:lnTo>
              <a:lnTo>
                <a:pt x="271539" y="0"/>
              </a:lnTo>
              <a:lnTo>
                <a:pt x="543079"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dirty="0"/>
        </a:p>
      </dsp:txBody>
      <dsp:txXfrm>
        <a:off x="1456229" y="1395594"/>
        <a:ext cx="107019" cy="107019"/>
      </dsp:txXfrm>
    </dsp:sp>
    <dsp:sp modelId="{B9E4987E-F1D5-4436-9361-E7BD5CAC458F}">
      <dsp:nvSpPr>
        <dsp:cNvPr id="0" name=""/>
        <dsp:cNvSpPr/>
      </dsp:nvSpPr>
      <dsp:spPr>
        <a:xfrm rot="16200000">
          <a:off x="-1354327" y="2070343"/>
          <a:ext cx="4357187" cy="827865"/>
        </a:xfrm>
        <a:prstGeom prst="rect">
          <a:avLst/>
        </a:prstGeom>
        <a:solidFill>
          <a:srgbClr val="0070C0"/>
        </a:solidFill>
        <a:ln>
          <a:solidFill>
            <a:schemeClr val="bg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a:lnSpc>
              <a:spcPct val="90000"/>
            </a:lnSpc>
            <a:spcBef>
              <a:spcPct val="0"/>
            </a:spcBef>
            <a:spcAft>
              <a:spcPct val="35000"/>
            </a:spcAft>
          </a:pPr>
          <a:r>
            <a:rPr lang="fr-FR" sz="5400" kern="1200" dirty="0" smtClean="0"/>
            <a:t>sensibiliser</a:t>
          </a:r>
          <a:endParaRPr lang="fr-FR" sz="5400" kern="1200" dirty="0"/>
        </a:p>
      </dsp:txBody>
      <dsp:txXfrm>
        <a:off x="-1354327" y="2070343"/>
        <a:ext cx="4357187" cy="827865"/>
      </dsp:txXfrm>
    </dsp:sp>
    <dsp:sp modelId="{5BA1CAAE-544E-4A7F-9223-0CF397DEF0F6}">
      <dsp:nvSpPr>
        <dsp:cNvPr id="0" name=""/>
        <dsp:cNvSpPr/>
      </dsp:nvSpPr>
      <dsp:spPr>
        <a:xfrm>
          <a:off x="1781279" y="0"/>
          <a:ext cx="2715399" cy="827865"/>
        </a:xfrm>
        <a:prstGeom prst="rect">
          <a:avLst/>
        </a:prstGeom>
        <a:solidFill>
          <a:srgbClr val="99FFCC">
            <a:alpha val="23137"/>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Pourquoi ?</a:t>
          </a:r>
          <a:endParaRPr lang="fr-FR" sz="3200" kern="1200" dirty="0">
            <a:solidFill>
              <a:schemeClr val="tx1"/>
            </a:solidFill>
          </a:endParaRPr>
        </a:p>
      </dsp:txBody>
      <dsp:txXfrm>
        <a:off x="1781279" y="0"/>
        <a:ext cx="2715399" cy="827865"/>
      </dsp:txXfrm>
    </dsp:sp>
    <dsp:sp modelId="{7499D120-EC0A-4BFF-B0BB-59C7A496F23F}">
      <dsp:nvSpPr>
        <dsp:cNvPr id="0" name=""/>
        <dsp:cNvSpPr/>
      </dsp:nvSpPr>
      <dsp:spPr>
        <a:xfrm>
          <a:off x="1781279" y="1018746"/>
          <a:ext cx="2715399" cy="827865"/>
        </a:xfrm>
        <a:prstGeom prst="rect">
          <a:avLst/>
        </a:prstGeom>
        <a:solidFill>
          <a:srgbClr val="CCCCFF">
            <a:alpha val="5098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Pour qui ?</a:t>
          </a:r>
          <a:endParaRPr lang="fr-FR" sz="3200" kern="1200" dirty="0">
            <a:solidFill>
              <a:schemeClr val="tx1"/>
            </a:solidFill>
          </a:endParaRPr>
        </a:p>
      </dsp:txBody>
      <dsp:txXfrm>
        <a:off x="1781279" y="1018746"/>
        <a:ext cx="2715399" cy="827865"/>
      </dsp:txXfrm>
    </dsp:sp>
    <dsp:sp modelId="{9275705A-D612-4221-9693-C803E8141360}">
      <dsp:nvSpPr>
        <dsp:cNvPr id="0" name=""/>
        <dsp:cNvSpPr/>
      </dsp:nvSpPr>
      <dsp:spPr>
        <a:xfrm>
          <a:off x="1781279" y="2059398"/>
          <a:ext cx="2715399" cy="827865"/>
        </a:xfrm>
        <a:prstGeom prst="rect">
          <a:avLst/>
        </a:prstGeom>
        <a:solidFill>
          <a:srgbClr val="FFCC99">
            <a:alpha val="38824"/>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Avec quoi ?</a:t>
          </a:r>
          <a:endParaRPr lang="fr-FR" sz="3200" kern="1200" dirty="0">
            <a:solidFill>
              <a:schemeClr val="tx1"/>
            </a:solidFill>
          </a:endParaRPr>
        </a:p>
      </dsp:txBody>
      <dsp:txXfrm>
        <a:off x="1781279" y="2059398"/>
        <a:ext cx="2715399" cy="827865"/>
      </dsp:txXfrm>
    </dsp:sp>
    <dsp:sp modelId="{3AFA2A6F-B593-4E93-9390-28639134B20A}">
      <dsp:nvSpPr>
        <dsp:cNvPr id="0" name=""/>
        <dsp:cNvSpPr/>
      </dsp:nvSpPr>
      <dsp:spPr>
        <a:xfrm>
          <a:off x="1781279" y="3105175"/>
          <a:ext cx="2715399" cy="827865"/>
        </a:xfrm>
        <a:prstGeom prst="rect">
          <a:avLst/>
        </a:prstGeom>
        <a:solidFill>
          <a:srgbClr val="BBE0E3">
            <a:alpha val="38824"/>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Comment ?</a:t>
          </a:r>
          <a:endParaRPr lang="fr-FR" sz="3200" kern="1200" dirty="0">
            <a:solidFill>
              <a:schemeClr val="tx1"/>
            </a:solidFill>
          </a:endParaRPr>
        </a:p>
      </dsp:txBody>
      <dsp:txXfrm>
        <a:off x="1781279" y="3105175"/>
        <a:ext cx="2715399" cy="827865"/>
      </dsp:txXfrm>
    </dsp:sp>
    <dsp:sp modelId="{6337D6CE-C0D2-473F-8B79-CE4456BB17D8}">
      <dsp:nvSpPr>
        <dsp:cNvPr id="0" name=""/>
        <dsp:cNvSpPr/>
      </dsp:nvSpPr>
      <dsp:spPr>
        <a:xfrm>
          <a:off x="1781279" y="4140007"/>
          <a:ext cx="2715399" cy="827865"/>
        </a:xfrm>
        <a:prstGeom prst="rect">
          <a:avLst/>
        </a:prstGeom>
        <a:solidFill>
          <a:srgbClr val="FF99CC">
            <a:alpha val="21176"/>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Date butoir</a:t>
          </a:r>
          <a:endParaRPr lang="fr-FR" sz="3200" kern="1200" dirty="0">
            <a:solidFill>
              <a:schemeClr val="tx1"/>
            </a:solidFill>
          </a:endParaRPr>
        </a:p>
      </dsp:txBody>
      <dsp:txXfrm>
        <a:off x="1781279" y="4140007"/>
        <a:ext cx="2715399" cy="8278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5603A-9F84-4B40-8B10-EE5EAA4F7866}">
      <dsp:nvSpPr>
        <dsp:cNvPr id="0" name=""/>
        <dsp:cNvSpPr/>
      </dsp:nvSpPr>
      <dsp:spPr>
        <a:xfrm>
          <a:off x="1238199" y="2484276"/>
          <a:ext cx="543079" cy="2069663"/>
        </a:xfrm>
        <a:custGeom>
          <a:avLst/>
          <a:gdLst/>
          <a:ahLst/>
          <a:cxnLst/>
          <a:rect l="0" t="0" r="0" b="0"/>
          <a:pathLst>
            <a:path>
              <a:moveTo>
                <a:pt x="0" y="0"/>
              </a:moveTo>
              <a:lnTo>
                <a:pt x="271539" y="0"/>
              </a:lnTo>
              <a:lnTo>
                <a:pt x="271539" y="2069663"/>
              </a:lnTo>
              <a:lnTo>
                <a:pt x="543079" y="2069663"/>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a:p>
      </dsp:txBody>
      <dsp:txXfrm>
        <a:off x="1456246" y="3465614"/>
        <a:ext cx="106986" cy="106986"/>
      </dsp:txXfrm>
    </dsp:sp>
    <dsp:sp modelId="{4B910096-BC67-4891-8EF4-7042AC0E42D7}">
      <dsp:nvSpPr>
        <dsp:cNvPr id="0" name=""/>
        <dsp:cNvSpPr/>
      </dsp:nvSpPr>
      <dsp:spPr>
        <a:xfrm>
          <a:off x="1238199" y="2484276"/>
          <a:ext cx="543079" cy="1034831"/>
        </a:xfrm>
        <a:custGeom>
          <a:avLst/>
          <a:gdLst/>
          <a:ahLst/>
          <a:cxnLst/>
          <a:rect l="0" t="0" r="0" b="0"/>
          <a:pathLst>
            <a:path>
              <a:moveTo>
                <a:pt x="0" y="0"/>
              </a:moveTo>
              <a:lnTo>
                <a:pt x="271539" y="0"/>
              </a:lnTo>
              <a:lnTo>
                <a:pt x="271539" y="1034831"/>
              </a:lnTo>
              <a:lnTo>
                <a:pt x="543079" y="103483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480522" y="2972474"/>
        <a:ext cx="58433" cy="58433"/>
      </dsp:txXfrm>
    </dsp:sp>
    <dsp:sp modelId="{AC6FFCE8-8A6D-4D58-9B57-306DB44373CD}">
      <dsp:nvSpPr>
        <dsp:cNvPr id="0" name=""/>
        <dsp:cNvSpPr/>
      </dsp:nvSpPr>
      <dsp:spPr>
        <a:xfrm>
          <a:off x="1238199" y="2427611"/>
          <a:ext cx="543079" cy="91440"/>
        </a:xfrm>
        <a:custGeom>
          <a:avLst/>
          <a:gdLst/>
          <a:ahLst/>
          <a:cxnLst/>
          <a:rect l="0" t="0" r="0" b="0"/>
          <a:pathLst>
            <a:path>
              <a:moveTo>
                <a:pt x="0" y="56664"/>
              </a:moveTo>
              <a:lnTo>
                <a:pt x="271539" y="56664"/>
              </a:lnTo>
              <a:lnTo>
                <a:pt x="271539" y="45720"/>
              </a:lnTo>
              <a:lnTo>
                <a:pt x="543079" y="4572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496159" y="2459751"/>
        <a:ext cx="27159" cy="27159"/>
      </dsp:txXfrm>
    </dsp:sp>
    <dsp:sp modelId="{C117552A-AC05-415E-BC08-789B5F8B70B2}">
      <dsp:nvSpPr>
        <dsp:cNvPr id="0" name=""/>
        <dsp:cNvSpPr/>
      </dsp:nvSpPr>
      <dsp:spPr>
        <a:xfrm>
          <a:off x="1238199" y="1432679"/>
          <a:ext cx="543079" cy="1051596"/>
        </a:xfrm>
        <a:custGeom>
          <a:avLst/>
          <a:gdLst/>
          <a:ahLst/>
          <a:cxnLst/>
          <a:rect l="0" t="0" r="0" b="0"/>
          <a:pathLst>
            <a:path>
              <a:moveTo>
                <a:pt x="0" y="1051596"/>
              </a:moveTo>
              <a:lnTo>
                <a:pt x="271539" y="1051596"/>
              </a:lnTo>
              <a:lnTo>
                <a:pt x="271539" y="0"/>
              </a:lnTo>
              <a:lnTo>
                <a:pt x="543079"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480150" y="1928889"/>
        <a:ext cx="59177" cy="59177"/>
      </dsp:txXfrm>
    </dsp:sp>
    <dsp:sp modelId="{B7EDC787-850F-461C-AD1E-A9FB5CA184E9}">
      <dsp:nvSpPr>
        <dsp:cNvPr id="0" name=""/>
        <dsp:cNvSpPr/>
      </dsp:nvSpPr>
      <dsp:spPr>
        <a:xfrm>
          <a:off x="1238199" y="413932"/>
          <a:ext cx="543079" cy="2070343"/>
        </a:xfrm>
        <a:custGeom>
          <a:avLst/>
          <a:gdLst/>
          <a:ahLst/>
          <a:cxnLst/>
          <a:rect l="0" t="0" r="0" b="0"/>
          <a:pathLst>
            <a:path>
              <a:moveTo>
                <a:pt x="0" y="2070343"/>
              </a:moveTo>
              <a:lnTo>
                <a:pt x="271539" y="2070343"/>
              </a:lnTo>
              <a:lnTo>
                <a:pt x="271539" y="0"/>
              </a:lnTo>
              <a:lnTo>
                <a:pt x="543079"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a:p>
      </dsp:txBody>
      <dsp:txXfrm>
        <a:off x="1456229" y="1395594"/>
        <a:ext cx="107019" cy="107019"/>
      </dsp:txXfrm>
    </dsp:sp>
    <dsp:sp modelId="{B9E4987E-F1D5-4436-9361-E7BD5CAC458F}">
      <dsp:nvSpPr>
        <dsp:cNvPr id="0" name=""/>
        <dsp:cNvSpPr/>
      </dsp:nvSpPr>
      <dsp:spPr>
        <a:xfrm rot="16200000">
          <a:off x="-1354327" y="2070343"/>
          <a:ext cx="4357187" cy="827865"/>
        </a:xfrm>
        <a:prstGeom prst="rect">
          <a:avLst/>
        </a:prstGeom>
        <a:solidFill>
          <a:srgbClr val="0070C0"/>
        </a:solidFill>
        <a:ln>
          <a:solidFill>
            <a:schemeClr val="bg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a:lnSpc>
              <a:spcPct val="90000"/>
            </a:lnSpc>
            <a:spcBef>
              <a:spcPct val="0"/>
            </a:spcBef>
            <a:spcAft>
              <a:spcPct val="35000"/>
            </a:spcAft>
          </a:pPr>
          <a:r>
            <a:rPr lang="fr-FR" sz="5400" kern="1200" dirty="0" smtClean="0"/>
            <a:t>Auditer</a:t>
          </a:r>
          <a:endParaRPr lang="fr-FR" sz="5400" kern="1200" dirty="0"/>
        </a:p>
      </dsp:txBody>
      <dsp:txXfrm>
        <a:off x="-1354327" y="2070343"/>
        <a:ext cx="4357187" cy="827865"/>
      </dsp:txXfrm>
    </dsp:sp>
    <dsp:sp modelId="{5BA1CAAE-544E-4A7F-9223-0CF397DEF0F6}">
      <dsp:nvSpPr>
        <dsp:cNvPr id="0" name=""/>
        <dsp:cNvSpPr/>
      </dsp:nvSpPr>
      <dsp:spPr>
        <a:xfrm>
          <a:off x="1781279" y="0"/>
          <a:ext cx="2715399" cy="827865"/>
        </a:xfrm>
        <a:prstGeom prst="rect">
          <a:avLst/>
        </a:prstGeom>
        <a:solidFill>
          <a:srgbClr val="99FFCC">
            <a:alpha val="23137"/>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Pourquoi ?</a:t>
          </a:r>
          <a:endParaRPr lang="fr-FR" sz="3200" kern="1200" dirty="0">
            <a:solidFill>
              <a:schemeClr val="tx1"/>
            </a:solidFill>
          </a:endParaRPr>
        </a:p>
      </dsp:txBody>
      <dsp:txXfrm>
        <a:off x="1781279" y="0"/>
        <a:ext cx="2715399" cy="827865"/>
      </dsp:txXfrm>
    </dsp:sp>
    <dsp:sp modelId="{7499D120-EC0A-4BFF-B0BB-59C7A496F23F}">
      <dsp:nvSpPr>
        <dsp:cNvPr id="0" name=""/>
        <dsp:cNvSpPr/>
      </dsp:nvSpPr>
      <dsp:spPr>
        <a:xfrm>
          <a:off x="1781279" y="1018746"/>
          <a:ext cx="2715399" cy="827865"/>
        </a:xfrm>
        <a:prstGeom prst="rect">
          <a:avLst/>
        </a:prstGeom>
        <a:solidFill>
          <a:srgbClr val="CCCCFF">
            <a:alpha val="5098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Pour qui ?</a:t>
          </a:r>
          <a:endParaRPr lang="fr-FR" sz="3200" kern="1200" dirty="0">
            <a:solidFill>
              <a:schemeClr val="tx1"/>
            </a:solidFill>
          </a:endParaRPr>
        </a:p>
      </dsp:txBody>
      <dsp:txXfrm>
        <a:off x="1781279" y="1018746"/>
        <a:ext cx="2715399" cy="827865"/>
      </dsp:txXfrm>
    </dsp:sp>
    <dsp:sp modelId="{9275705A-D612-4221-9693-C803E8141360}">
      <dsp:nvSpPr>
        <dsp:cNvPr id="0" name=""/>
        <dsp:cNvSpPr/>
      </dsp:nvSpPr>
      <dsp:spPr>
        <a:xfrm>
          <a:off x="1781279" y="2059398"/>
          <a:ext cx="2715399" cy="827865"/>
        </a:xfrm>
        <a:prstGeom prst="rect">
          <a:avLst/>
        </a:prstGeom>
        <a:solidFill>
          <a:srgbClr val="FFCC99">
            <a:alpha val="38824"/>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Avec quoi ?</a:t>
          </a:r>
          <a:endParaRPr lang="fr-FR" sz="3200" kern="1200" dirty="0">
            <a:solidFill>
              <a:schemeClr val="tx1"/>
            </a:solidFill>
          </a:endParaRPr>
        </a:p>
      </dsp:txBody>
      <dsp:txXfrm>
        <a:off x="1781279" y="2059398"/>
        <a:ext cx="2715399" cy="827865"/>
      </dsp:txXfrm>
    </dsp:sp>
    <dsp:sp modelId="{3AFA2A6F-B593-4E93-9390-28639134B20A}">
      <dsp:nvSpPr>
        <dsp:cNvPr id="0" name=""/>
        <dsp:cNvSpPr/>
      </dsp:nvSpPr>
      <dsp:spPr>
        <a:xfrm>
          <a:off x="1781279" y="3105175"/>
          <a:ext cx="2715399" cy="827865"/>
        </a:xfrm>
        <a:prstGeom prst="rect">
          <a:avLst/>
        </a:prstGeom>
        <a:solidFill>
          <a:srgbClr val="BBE0E3">
            <a:alpha val="38824"/>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Comment ?</a:t>
          </a:r>
          <a:endParaRPr lang="fr-FR" sz="3200" kern="1200" dirty="0">
            <a:solidFill>
              <a:schemeClr val="tx1"/>
            </a:solidFill>
          </a:endParaRPr>
        </a:p>
      </dsp:txBody>
      <dsp:txXfrm>
        <a:off x="1781279" y="3105175"/>
        <a:ext cx="2715399" cy="827865"/>
      </dsp:txXfrm>
    </dsp:sp>
    <dsp:sp modelId="{6337D6CE-C0D2-473F-8B79-CE4456BB17D8}">
      <dsp:nvSpPr>
        <dsp:cNvPr id="0" name=""/>
        <dsp:cNvSpPr/>
      </dsp:nvSpPr>
      <dsp:spPr>
        <a:xfrm>
          <a:off x="1781279" y="4140007"/>
          <a:ext cx="2715399" cy="827865"/>
        </a:xfrm>
        <a:prstGeom prst="rect">
          <a:avLst/>
        </a:prstGeom>
        <a:solidFill>
          <a:srgbClr val="FF99CC">
            <a:alpha val="21176"/>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Date butoir</a:t>
          </a:r>
          <a:endParaRPr lang="fr-FR" sz="3200" kern="1200" dirty="0">
            <a:solidFill>
              <a:schemeClr val="tx1"/>
            </a:solidFill>
          </a:endParaRPr>
        </a:p>
      </dsp:txBody>
      <dsp:txXfrm>
        <a:off x="1781279" y="4140007"/>
        <a:ext cx="2715399" cy="8278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5603A-9F84-4B40-8B10-EE5EAA4F7866}">
      <dsp:nvSpPr>
        <dsp:cNvPr id="0" name=""/>
        <dsp:cNvSpPr/>
      </dsp:nvSpPr>
      <dsp:spPr>
        <a:xfrm>
          <a:off x="1238199" y="2484276"/>
          <a:ext cx="543079" cy="2069663"/>
        </a:xfrm>
        <a:custGeom>
          <a:avLst/>
          <a:gdLst/>
          <a:ahLst/>
          <a:cxnLst/>
          <a:rect l="0" t="0" r="0" b="0"/>
          <a:pathLst>
            <a:path>
              <a:moveTo>
                <a:pt x="0" y="0"/>
              </a:moveTo>
              <a:lnTo>
                <a:pt x="271539" y="0"/>
              </a:lnTo>
              <a:lnTo>
                <a:pt x="271539" y="2069663"/>
              </a:lnTo>
              <a:lnTo>
                <a:pt x="543079" y="2069663"/>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a:p>
      </dsp:txBody>
      <dsp:txXfrm>
        <a:off x="1456246" y="3465614"/>
        <a:ext cx="106986" cy="106986"/>
      </dsp:txXfrm>
    </dsp:sp>
    <dsp:sp modelId="{4B910096-BC67-4891-8EF4-7042AC0E42D7}">
      <dsp:nvSpPr>
        <dsp:cNvPr id="0" name=""/>
        <dsp:cNvSpPr/>
      </dsp:nvSpPr>
      <dsp:spPr>
        <a:xfrm>
          <a:off x="1238199" y="2484276"/>
          <a:ext cx="543079" cy="1034831"/>
        </a:xfrm>
        <a:custGeom>
          <a:avLst/>
          <a:gdLst/>
          <a:ahLst/>
          <a:cxnLst/>
          <a:rect l="0" t="0" r="0" b="0"/>
          <a:pathLst>
            <a:path>
              <a:moveTo>
                <a:pt x="0" y="0"/>
              </a:moveTo>
              <a:lnTo>
                <a:pt x="271539" y="0"/>
              </a:lnTo>
              <a:lnTo>
                <a:pt x="271539" y="1034831"/>
              </a:lnTo>
              <a:lnTo>
                <a:pt x="543079" y="103483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480522" y="2972474"/>
        <a:ext cx="58433" cy="58433"/>
      </dsp:txXfrm>
    </dsp:sp>
    <dsp:sp modelId="{AC6FFCE8-8A6D-4D58-9B57-306DB44373CD}">
      <dsp:nvSpPr>
        <dsp:cNvPr id="0" name=""/>
        <dsp:cNvSpPr/>
      </dsp:nvSpPr>
      <dsp:spPr>
        <a:xfrm>
          <a:off x="1238199" y="2427611"/>
          <a:ext cx="543079" cy="91440"/>
        </a:xfrm>
        <a:custGeom>
          <a:avLst/>
          <a:gdLst/>
          <a:ahLst/>
          <a:cxnLst/>
          <a:rect l="0" t="0" r="0" b="0"/>
          <a:pathLst>
            <a:path>
              <a:moveTo>
                <a:pt x="0" y="56664"/>
              </a:moveTo>
              <a:lnTo>
                <a:pt x="271539" y="56664"/>
              </a:lnTo>
              <a:lnTo>
                <a:pt x="271539" y="45720"/>
              </a:lnTo>
              <a:lnTo>
                <a:pt x="543079" y="4572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496159" y="2459751"/>
        <a:ext cx="27159" cy="27159"/>
      </dsp:txXfrm>
    </dsp:sp>
    <dsp:sp modelId="{C117552A-AC05-415E-BC08-789B5F8B70B2}">
      <dsp:nvSpPr>
        <dsp:cNvPr id="0" name=""/>
        <dsp:cNvSpPr/>
      </dsp:nvSpPr>
      <dsp:spPr>
        <a:xfrm>
          <a:off x="1238199" y="1432679"/>
          <a:ext cx="543079" cy="1051596"/>
        </a:xfrm>
        <a:custGeom>
          <a:avLst/>
          <a:gdLst/>
          <a:ahLst/>
          <a:cxnLst/>
          <a:rect l="0" t="0" r="0" b="0"/>
          <a:pathLst>
            <a:path>
              <a:moveTo>
                <a:pt x="0" y="1051596"/>
              </a:moveTo>
              <a:lnTo>
                <a:pt x="271539" y="1051596"/>
              </a:lnTo>
              <a:lnTo>
                <a:pt x="271539" y="0"/>
              </a:lnTo>
              <a:lnTo>
                <a:pt x="543079"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480150" y="1928889"/>
        <a:ext cx="59177" cy="59177"/>
      </dsp:txXfrm>
    </dsp:sp>
    <dsp:sp modelId="{B7EDC787-850F-461C-AD1E-A9FB5CA184E9}">
      <dsp:nvSpPr>
        <dsp:cNvPr id="0" name=""/>
        <dsp:cNvSpPr/>
      </dsp:nvSpPr>
      <dsp:spPr>
        <a:xfrm>
          <a:off x="1238199" y="413932"/>
          <a:ext cx="543079" cy="2070343"/>
        </a:xfrm>
        <a:custGeom>
          <a:avLst/>
          <a:gdLst/>
          <a:ahLst/>
          <a:cxnLst/>
          <a:rect l="0" t="0" r="0" b="0"/>
          <a:pathLst>
            <a:path>
              <a:moveTo>
                <a:pt x="0" y="2070343"/>
              </a:moveTo>
              <a:lnTo>
                <a:pt x="271539" y="2070343"/>
              </a:lnTo>
              <a:lnTo>
                <a:pt x="271539" y="0"/>
              </a:lnTo>
              <a:lnTo>
                <a:pt x="543079"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a:p>
      </dsp:txBody>
      <dsp:txXfrm>
        <a:off x="1456229" y="1395594"/>
        <a:ext cx="107019" cy="107019"/>
      </dsp:txXfrm>
    </dsp:sp>
    <dsp:sp modelId="{B9E4987E-F1D5-4436-9361-E7BD5CAC458F}">
      <dsp:nvSpPr>
        <dsp:cNvPr id="0" name=""/>
        <dsp:cNvSpPr/>
      </dsp:nvSpPr>
      <dsp:spPr>
        <a:xfrm rot="16200000">
          <a:off x="-1354327" y="2070343"/>
          <a:ext cx="4357187" cy="827865"/>
        </a:xfrm>
        <a:prstGeom prst="rect">
          <a:avLst/>
        </a:prstGeom>
        <a:solidFill>
          <a:srgbClr val="0070C0"/>
        </a:solidFill>
        <a:ln>
          <a:solidFill>
            <a:schemeClr val="bg1"/>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r-FR" sz="2800" kern="1200" dirty="0" smtClean="0"/>
            <a:t>Evaluer le fonctionnement de l’équipe</a:t>
          </a:r>
          <a:endParaRPr lang="fr-FR" sz="2800" kern="1200" dirty="0"/>
        </a:p>
      </dsp:txBody>
      <dsp:txXfrm>
        <a:off x="-1354327" y="2070343"/>
        <a:ext cx="4357187" cy="827865"/>
      </dsp:txXfrm>
    </dsp:sp>
    <dsp:sp modelId="{5BA1CAAE-544E-4A7F-9223-0CF397DEF0F6}">
      <dsp:nvSpPr>
        <dsp:cNvPr id="0" name=""/>
        <dsp:cNvSpPr/>
      </dsp:nvSpPr>
      <dsp:spPr>
        <a:xfrm>
          <a:off x="1781279" y="0"/>
          <a:ext cx="2715399" cy="827865"/>
        </a:xfrm>
        <a:prstGeom prst="rect">
          <a:avLst/>
        </a:prstGeom>
        <a:solidFill>
          <a:srgbClr val="99FFCC">
            <a:alpha val="23137"/>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Pourquoi ?</a:t>
          </a:r>
          <a:endParaRPr lang="fr-FR" sz="3200" kern="1200" dirty="0">
            <a:solidFill>
              <a:schemeClr val="tx1"/>
            </a:solidFill>
          </a:endParaRPr>
        </a:p>
      </dsp:txBody>
      <dsp:txXfrm>
        <a:off x="1781279" y="0"/>
        <a:ext cx="2715399" cy="827865"/>
      </dsp:txXfrm>
    </dsp:sp>
    <dsp:sp modelId="{7499D120-EC0A-4BFF-B0BB-59C7A496F23F}">
      <dsp:nvSpPr>
        <dsp:cNvPr id="0" name=""/>
        <dsp:cNvSpPr/>
      </dsp:nvSpPr>
      <dsp:spPr>
        <a:xfrm>
          <a:off x="1781279" y="1018746"/>
          <a:ext cx="2715399" cy="827865"/>
        </a:xfrm>
        <a:prstGeom prst="rect">
          <a:avLst/>
        </a:prstGeom>
        <a:solidFill>
          <a:srgbClr val="CCCCFF">
            <a:alpha val="5098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Pour qui ?</a:t>
          </a:r>
          <a:endParaRPr lang="fr-FR" sz="3200" kern="1200" dirty="0">
            <a:solidFill>
              <a:schemeClr val="tx1"/>
            </a:solidFill>
          </a:endParaRPr>
        </a:p>
      </dsp:txBody>
      <dsp:txXfrm>
        <a:off x="1781279" y="1018746"/>
        <a:ext cx="2715399" cy="827865"/>
      </dsp:txXfrm>
    </dsp:sp>
    <dsp:sp modelId="{9275705A-D612-4221-9693-C803E8141360}">
      <dsp:nvSpPr>
        <dsp:cNvPr id="0" name=""/>
        <dsp:cNvSpPr/>
      </dsp:nvSpPr>
      <dsp:spPr>
        <a:xfrm>
          <a:off x="1781279" y="2059398"/>
          <a:ext cx="2715399" cy="827865"/>
        </a:xfrm>
        <a:prstGeom prst="rect">
          <a:avLst/>
        </a:prstGeom>
        <a:solidFill>
          <a:srgbClr val="FFCC99">
            <a:alpha val="38824"/>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Avec quoi ?</a:t>
          </a:r>
          <a:endParaRPr lang="fr-FR" sz="3200" kern="1200" dirty="0">
            <a:solidFill>
              <a:schemeClr val="tx1"/>
            </a:solidFill>
          </a:endParaRPr>
        </a:p>
      </dsp:txBody>
      <dsp:txXfrm>
        <a:off x="1781279" y="2059398"/>
        <a:ext cx="2715399" cy="827865"/>
      </dsp:txXfrm>
    </dsp:sp>
    <dsp:sp modelId="{3AFA2A6F-B593-4E93-9390-28639134B20A}">
      <dsp:nvSpPr>
        <dsp:cNvPr id="0" name=""/>
        <dsp:cNvSpPr/>
      </dsp:nvSpPr>
      <dsp:spPr>
        <a:xfrm>
          <a:off x="1781279" y="3105175"/>
          <a:ext cx="2715399" cy="827865"/>
        </a:xfrm>
        <a:prstGeom prst="rect">
          <a:avLst/>
        </a:prstGeom>
        <a:solidFill>
          <a:srgbClr val="BBE0E3">
            <a:alpha val="38824"/>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Comment ?</a:t>
          </a:r>
          <a:endParaRPr lang="fr-FR" sz="3200" kern="1200" dirty="0">
            <a:solidFill>
              <a:schemeClr val="tx1"/>
            </a:solidFill>
          </a:endParaRPr>
        </a:p>
      </dsp:txBody>
      <dsp:txXfrm>
        <a:off x="1781279" y="3105175"/>
        <a:ext cx="2715399" cy="827865"/>
      </dsp:txXfrm>
    </dsp:sp>
    <dsp:sp modelId="{6337D6CE-C0D2-473F-8B79-CE4456BB17D8}">
      <dsp:nvSpPr>
        <dsp:cNvPr id="0" name=""/>
        <dsp:cNvSpPr/>
      </dsp:nvSpPr>
      <dsp:spPr>
        <a:xfrm>
          <a:off x="1781279" y="4140007"/>
          <a:ext cx="2715399" cy="827865"/>
        </a:xfrm>
        <a:prstGeom prst="rect">
          <a:avLst/>
        </a:prstGeom>
        <a:solidFill>
          <a:srgbClr val="FF99CC">
            <a:alpha val="21176"/>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fr-FR" sz="3200" kern="1200" dirty="0" smtClean="0">
              <a:solidFill>
                <a:schemeClr val="tx1"/>
              </a:solidFill>
            </a:rPr>
            <a:t>Date butoir</a:t>
          </a:r>
          <a:endParaRPr lang="fr-FR" sz="3200" kern="1200" dirty="0">
            <a:solidFill>
              <a:schemeClr val="tx1"/>
            </a:solidFill>
          </a:endParaRPr>
        </a:p>
      </dsp:txBody>
      <dsp:txXfrm>
        <a:off x="1781279" y="4140007"/>
        <a:ext cx="2715399" cy="8278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F0CD9-762F-4BD8-A3ED-F6A23452DF9B}">
      <dsp:nvSpPr>
        <dsp:cNvPr id="0" name=""/>
        <dsp:cNvSpPr/>
      </dsp:nvSpPr>
      <dsp:spPr>
        <a:xfrm>
          <a:off x="0" y="20560"/>
          <a:ext cx="7772400" cy="781783"/>
        </a:xfrm>
        <a:prstGeom prst="rect">
          <a:avLst/>
        </a:prstGeom>
        <a:solidFill>
          <a:srgbClr val="BBE0E3">
            <a:shade val="8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fr-FR" sz="3700" kern="1200" dirty="0" smtClean="0">
              <a:solidFill>
                <a:srgbClr val="FFFFFF">
                  <a:hueOff val="0"/>
                  <a:satOff val="0"/>
                  <a:lumOff val="0"/>
                  <a:alphaOff val="0"/>
                </a:srgbClr>
              </a:solidFill>
              <a:latin typeface="Arial"/>
              <a:ea typeface="+mn-ea"/>
              <a:cs typeface="+mn-cs"/>
            </a:rPr>
            <a:t>Evaluation </a:t>
          </a:r>
          <a:endParaRPr lang="fr-FR" sz="3700" kern="1200" dirty="0">
            <a:solidFill>
              <a:srgbClr val="FFFFFF">
                <a:hueOff val="0"/>
                <a:satOff val="0"/>
                <a:lumOff val="0"/>
                <a:alphaOff val="0"/>
              </a:srgbClr>
            </a:solidFill>
            <a:latin typeface="Arial"/>
            <a:ea typeface="+mn-ea"/>
            <a:cs typeface="+mn-cs"/>
          </a:endParaRPr>
        </a:p>
      </dsp:txBody>
      <dsp:txXfrm>
        <a:off x="0" y="20560"/>
        <a:ext cx="7772400" cy="781783"/>
      </dsp:txXfrm>
    </dsp:sp>
    <dsp:sp modelId="{4F32278B-2FED-4A9C-AF3D-373EEB0A48AD}">
      <dsp:nvSpPr>
        <dsp:cNvPr id="0" name=""/>
        <dsp:cNvSpPr/>
      </dsp:nvSpPr>
      <dsp:spPr>
        <a:xfrm>
          <a:off x="0" y="843502"/>
          <a:ext cx="1943099" cy="2592324"/>
        </a:xfrm>
        <a:prstGeom prst="rect">
          <a:avLst/>
        </a:prstGeo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smtClean="0">
              <a:solidFill>
                <a:srgbClr val="000000">
                  <a:hueOff val="0"/>
                  <a:satOff val="0"/>
                  <a:lumOff val="0"/>
                  <a:alphaOff val="0"/>
                </a:srgbClr>
              </a:solidFill>
              <a:latin typeface="Arial"/>
              <a:ea typeface="+mn-ea"/>
              <a:cs typeface="+mn-cs"/>
            </a:rPr>
            <a:t>2nd</a:t>
          </a:r>
        </a:p>
        <a:p>
          <a:pPr lvl="0" algn="ctr" defTabSz="1244600">
            <a:lnSpc>
              <a:spcPct val="90000"/>
            </a:lnSpc>
            <a:spcBef>
              <a:spcPct val="0"/>
            </a:spcBef>
            <a:spcAft>
              <a:spcPct val="35000"/>
            </a:spcAft>
          </a:pPr>
          <a:r>
            <a:rPr lang="fr-FR" sz="2800" kern="1200" dirty="0" smtClean="0">
              <a:solidFill>
                <a:srgbClr val="000000">
                  <a:hueOff val="0"/>
                  <a:satOff val="0"/>
                  <a:lumOff val="0"/>
                  <a:alphaOff val="0"/>
                </a:srgbClr>
              </a:solidFill>
              <a:latin typeface="Arial"/>
              <a:ea typeface="+mn-ea"/>
              <a:cs typeface="+mn-cs"/>
            </a:rPr>
            <a:t>Audit</a:t>
          </a:r>
          <a:endParaRPr lang="fr-FR" sz="2800" kern="1200" dirty="0">
            <a:solidFill>
              <a:srgbClr val="000000">
                <a:hueOff val="0"/>
                <a:satOff val="0"/>
                <a:lumOff val="0"/>
                <a:alphaOff val="0"/>
              </a:srgbClr>
            </a:solidFill>
            <a:latin typeface="Arial"/>
            <a:ea typeface="+mn-ea"/>
            <a:cs typeface="+mn-cs"/>
          </a:endParaRPr>
        </a:p>
      </dsp:txBody>
      <dsp:txXfrm>
        <a:off x="0" y="843502"/>
        <a:ext cx="1943099" cy="2592324"/>
      </dsp:txXfrm>
    </dsp:sp>
    <dsp:sp modelId="{377A64CB-FBD4-477F-8C0B-4E375664437F}">
      <dsp:nvSpPr>
        <dsp:cNvPr id="0" name=""/>
        <dsp:cNvSpPr/>
      </dsp:nvSpPr>
      <dsp:spPr>
        <a:xfrm>
          <a:off x="1943100" y="843502"/>
          <a:ext cx="1943099" cy="2592324"/>
        </a:xfrm>
        <a:prstGeom prst="rect">
          <a:avLst/>
        </a:prstGeo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smtClean="0">
              <a:solidFill>
                <a:srgbClr val="000000">
                  <a:hueOff val="0"/>
                  <a:satOff val="0"/>
                  <a:lumOff val="0"/>
                  <a:alphaOff val="0"/>
                </a:srgbClr>
              </a:solidFill>
              <a:latin typeface="Arial"/>
              <a:ea typeface="+mn-ea"/>
              <a:cs typeface="+mn-cs"/>
            </a:rPr>
            <a:t>Mesure des indicateurs </a:t>
          </a:r>
          <a:endParaRPr lang="fr-FR" sz="2800" kern="1200" dirty="0">
            <a:solidFill>
              <a:srgbClr val="000000">
                <a:hueOff val="0"/>
                <a:satOff val="0"/>
                <a:lumOff val="0"/>
                <a:alphaOff val="0"/>
              </a:srgbClr>
            </a:solidFill>
            <a:latin typeface="Arial"/>
            <a:ea typeface="+mn-ea"/>
            <a:cs typeface="+mn-cs"/>
          </a:endParaRPr>
        </a:p>
      </dsp:txBody>
      <dsp:txXfrm>
        <a:off x="1943100" y="843502"/>
        <a:ext cx="1943099" cy="2592324"/>
      </dsp:txXfrm>
    </dsp:sp>
    <dsp:sp modelId="{1E423607-FA23-4AB0-B604-97C988277D42}">
      <dsp:nvSpPr>
        <dsp:cNvPr id="0" name=""/>
        <dsp:cNvSpPr/>
      </dsp:nvSpPr>
      <dsp:spPr>
        <a:xfrm>
          <a:off x="3886200" y="843502"/>
          <a:ext cx="1943099" cy="2592324"/>
        </a:xfrm>
        <a:prstGeom prst="rect">
          <a:avLst/>
        </a:prstGeo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solidFill>
                <a:srgbClr val="000000">
                  <a:hueOff val="0"/>
                  <a:satOff val="0"/>
                  <a:lumOff val="0"/>
                  <a:alphaOff val="0"/>
                </a:srgbClr>
              </a:solidFill>
              <a:latin typeface="Arial"/>
              <a:ea typeface="+mn-ea"/>
              <a:cs typeface="+mn-cs"/>
            </a:rPr>
            <a:t>Enquête de satisfaction</a:t>
          </a:r>
        </a:p>
        <a:p>
          <a:pPr lvl="0" algn="ctr" defTabSz="1066800">
            <a:lnSpc>
              <a:spcPct val="90000"/>
            </a:lnSpc>
            <a:spcBef>
              <a:spcPct val="0"/>
            </a:spcBef>
            <a:spcAft>
              <a:spcPct val="35000"/>
            </a:spcAft>
          </a:pPr>
          <a:endParaRPr lang="fr-FR" sz="2700" kern="1200" dirty="0">
            <a:solidFill>
              <a:srgbClr val="000000">
                <a:hueOff val="0"/>
                <a:satOff val="0"/>
                <a:lumOff val="0"/>
                <a:alphaOff val="0"/>
              </a:srgbClr>
            </a:solidFill>
            <a:latin typeface="Arial"/>
            <a:ea typeface="+mn-ea"/>
            <a:cs typeface="+mn-cs"/>
          </a:endParaRPr>
        </a:p>
      </dsp:txBody>
      <dsp:txXfrm>
        <a:off x="3886200" y="843502"/>
        <a:ext cx="1943099" cy="2592324"/>
      </dsp:txXfrm>
    </dsp:sp>
    <dsp:sp modelId="{9799302C-30CD-42FF-B57B-C6B7E241A88C}">
      <dsp:nvSpPr>
        <dsp:cNvPr id="0" name=""/>
        <dsp:cNvSpPr/>
      </dsp:nvSpPr>
      <dsp:spPr>
        <a:xfrm>
          <a:off x="5829299" y="843502"/>
          <a:ext cx="1943099" cy="2592324"/>
        </a:xfrm>
        <a:prstGeom prst="rect">
          <a:avLst/>
        </a:prstGeom>
        <a:solidFill>
          <a:srgbClr val="FFFFFF">
            <a:hueOff val="0"/>
            <a:satOff val="0"/>
            <a:lumOff val="0"/>
            <a:alphaOff val="0"/>
          </a:srgbClr>
        </a:solidFill>
        <a:ln w="25400" cap="flat" cmpd="sng" algn="ctr">
          <a:solidFill>
            <a:srgbClr val="BBE0E3">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2400" kern="1200" dirty="0" smtClean="0">
              <a:solidFill>
                <a:srgbClr val="000000">
                  <a:hueOff val="0"/>
                  <a:satOff val="0"/>
                  <a:lumOff val="0"/>
                  <a:alphaOff val="0"/>
                </a:srgbClr>
              </a:solidFill>
              <a:latin typeface="Arial"/>
              <a:ea typeface="+mn-ea"/>
              <a:cs typeface="+mn-cs"/>
            </a:rPr>
            <a:t>2</a:t>
          </a:r>
          <a:r>
            <a:rPr lang="fr-FR" sz="2400" kern="1200" baseline="30000" dirty="0" smtClean="0">
              <a:solidFill>
                <a:srgbClr val="000000">
                  <a:hueOff val="0"/>
                  <a:satOff val="0"/>
                  <a:lumOff val="0"/>
                  <a:alphaOff val="0"/>
                </a:srgbClr>
              </a:solidFill>
              <a:latin typeface="Arial"/>
              <a:ea typeface="+mn-ea"/>
              <a:cs typeface="+mn-cs"/>
            </a:rPr>
            <a:t>ème</a:t>
          </a:r>
          <a:r>
            <a:rPr lang="fr-FR" sz="2400" kern="1200" dirty="0" smtClean="0">
              <a:solidFill>
                <a:srgbClr val="000000">
                  <a:hueOff val="0"/>
                  <a:satOff val="0"/>
                  <a:lumOff val="0"/>
                  <a:alphaOff val="0"/>
                </a:srgbClr>
              </a:solidFill>
              <a:latin typeface="Arial"/>
              <a:ea typeface="+mn-ea"/>
              <a:cs typeface="+mn-cs"/>
            </a:rPr>
            <a:t> enquête culture de sécurité*</a:t>
          </a:r>
        </a:p>
        <a:p>
          <a:pPr lvl="0" algn="ctr" defTabSz="1066800">
            <a:lnSpc>
              <a:spcPct val="90000"/>
            </a:lnSpc>
            <a:spcBef>
              <a:spcPct val="0"/>
            </a:spcBef>
            <a:spcAft>
              <a:spcPct val="35000"/>
            </a:spcAft>
          </a:pPr>
          <a:r>
            <a:rPr lang="fr-FR" sz="1400" kern="1200" dirty="0" smtClean="0">
              <a:solidFill>
                <a:srgbClr val="000000">
                  <a:hueOff val="0"/>
                  <a:satOff val="0"/>
                  <a:lumOff val="0"/>
                  <a:alphaOff val="0"/>
                </a:srgbClr>
              </a:solidFill>
              <a:latin typeface="Arial"/>
              <a:ea typeface="+mn-ea"/>
              <a:cs typeface="+mn-cs"/>
            </a:rPr>
            <a:t>*Option</a:t>
          </a:r>
          <a:endParaRPr lang="fr-FR" sz="1400" kern="1200" dirty="0"/>
        </a:p>
      </dsp:txBody>
      <dsp:txXfrm>
        <a:off x="5829299" y="843502"/>
        <a:ext cx="1943099" cy="2592324"/>
      </dsp:txXfrm>
    </dsp:sp>
    <dsp:sp modelId="{F0995BA8-9A50-42F4-BA78-A0E3D67A67DF}">
      <dsp:nvSpPr>
        <dsp:cNvPr id="0" name=""/>
        <dsp:cNvSpPr/>
      </dsp:nvSpPr>
      <dsp:spPr>
        <a:xfrm>
          <a:off x="0" y="3435789"/>
          <a:ext cx="7772400" cy="658450"/>
        </a:xfrm>
        <a:prstGeom prst="rect">
          <a:avLst/>
        </a:prstGeom>
        <a:solidFill>
          <a:srgbClr val="BBE0E3">
            <a:shade val="8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BC2EA-B8A4-481F-A71D-7261A7DFDE1A}">
      <dsp:nvSpPr>
        <dsp:cNvPr id="0" name=""/>
        <dsp:cNvSpPr/>
      </dsp:nvSpPr>
      <dsp:spPr>
        <a:xfrm>
          <a:off x="1493" y="338474"/>
          <a:ext cx="2693365" cy="1355050"/>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fr-FR" sz="2000" kern="1200" dirty="0" smtClean="0">
              <a:latin typeface="Berlin Sans FB Demi" panose="020E0802020502020306" pitchFamily="34" charset="0"/>
            </a:rPr>
            <a:t>Préparer</a:t>
          </a:r>
          <a:endParaRPr lang="fr-FR" sz="2000" kern="1200" dirty="0">
            <a:latin typeface="Berlin Sans FB Demi" panose="020E0802020502020306" pitchFamily="34" charset="0"/>
          </a:endParaRPr>
        </a:p>
      </dsp:txBody>
      <dsp:txXfrm>
        <a:off x="679018" y="338474"/>
        <a:ext cx="1338315" cy="1355050"/>
      </dsp:txXfrm>
    </dsp:sp>
    <dsp:sp modelId="{5DC70E7B-C286-41B0-9158-1E952943D3D1}">
      <dsp:nvSpPr>
        <dsp:cNvPr id="0" name=""/>
        <dsp:cNvSpPr/>
      </dsp:nvSpPr>
      <dsp:spPr>
        <a:xfrm>
          <a:off x="2356096" y="338474"/>
          <a:ext cx="3921989" cy="1355050"/>
        </a:xfrm>
        <a:prstGeom prst="chevron">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fr-FR" altLang="fr-FR" sz="2400" kern="1200" dirty="0" smtClean="0">
              <a:latin typeface="Berlin Sans FB Demi" panose="020E0802020502020306" pitchFamily="34" charset="0"/>
            </a:rPr>
            <a:t>Réaliser le diagnostic</a:t>
          </a:r>
          <a:endParaRPr lang="fr-FR" sz="2400" kern="1200" dirty="0"/>
        </a:p>
      </dsp:txBody>
      <dsp:txXfrm>
        <a:off x="3033621" y="338474"/>
        <a:ext cx="2566939" cy="1355050"/>
      </dsp:txXfrm>
    </dsp:sp>
    <dsp:sp modelId="{7063209B-E8B3-4D1A-8C1E-1D6D258B83B8}">
      <dsp:nvSpPr>
        <dsp:cNvPr id="0" name=""/>
        <dsp:cNvSpPr/>
      </dsp:nvSpPr>
      <dsp:spPr>
        <a:xfrm>
          <a:off x="5939323" y="338474"/>
          <a:ext cx="3387625" cy="1355050"/>
        </a:xfrm>
        <a:prstGeom prst="chevron">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fr-FR" altLang="fr-FR" sz="2000" kern="1200" dirty="0" smtClean="0">
              <a:latin typeface="Berlin Sans FB Demi" panose="020E0802020502020306" pitchFamily="34" charset="0"/>
            </a:rPr>
            <a:t>Déployer &amp; </a:t>
          </a:r>
        </a:p>
        <a:p>
          <a:pPr lvl="0" algn="ctr" defTabSz="889000">
            <a:lnSpc>
              <a:spcPct val="90000"/>
            </a:lnSpc>
            <a:spcBef>
              <a:spcPct val="0"/>
            </a:spcBef>
            <a:spcAft>
              <a:spcPct val="35000"/>
            </a:spcAft>
          </a:pPr>
          <a:r>
            <a:rPr lang="fr-FR" altLang="fr-FR" sz="2000" kern="1200" dirty="0" smtClean="0">
              <a:latin typeface="Berlin Sans FB Demi" panose="020E0802020502020306" pitchFamily="34" charset="0"/>
            </a:rPr>
            <a:t>suivre les actions</a:t>
          </a:r>
          <a:endParaRPr lang="fr-FR" sz="2000" kern="1200" dirty="0"/>
        </a:p>
      </dsp:txBody>
      <dsp:txXfrm>
        <a:off x="6616848" y="338474"/>
        <a:ext cx="2032575" cy="1355050"/>
      </dsp:txXfrm>
    </dsp:sp>
    <dsp:sp modelId="{2E337FDB-CC4E-49A6-BAAA-6143F285070F}">
      <dsp:nvSpPr>
        <dsp:cNvPr id="0" name=""/>
        <dsp:cNvSpPr/>
      </dsp:nvSpPr>
      <dsp:spPr>
        <a:xfrm>
          <a:off x="8988187" y="338474"/>
          <a:ext cx="2592719" cy="1355050"/>
        </a:xfrm>
        <a:prstGeom prst="chevron">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fr-FR" altLang="fr-FR" sz="2000" kern="1200" dirty="0" smtClean="0">
              <a:latin typeface="Berlin Sans FB Demi" panose="020E0802020502020306" pitchFamily="34" charset="0"/>
            </a:rPr>
            <a:t>Mesurer &amp; réajuster</a:t>
          </a:r>
          <a:endParaRPr lang="fr-FR" sz="2000" kern="1200" dirty="0"/>
        </a:p>
      </dsp:txBody>
      <dsp:txXfrm>
        <a:off x="9665712" y="338474"/>
        <a:ext cx="1237669" cy="13550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BC2EA-B8A4-481F-A71D-7261A7DFDE1A}">
      <dsp:nvSpPr>
        <dsp:cNvPr id="0" name=""/>
        <dsp:cNvSpPr/>
      </dsp:nvSpPr>
      <dsp:spPr>
        <a:xfrm>
          <a:off x="1493" y="338474"/>
          <a:ext cx="2693365" cy="1355050"/>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fr-FR" sz="2000" kern="1200" dirty="0" smtClean="0">
              <a:latin typeface="Berlin Sans FB Demi" panose="020E0802020502020306" pitchFamily="34" charset="0"/>
            </a:rPr>
            <a:t>Préparer</a:t>
          </a:r>
          <a:endParaRPr lang="fr-FR" sz="2000" kern="1200" dirty="0">
            <a:latin typeface="Berlin Sans FB Demi" panose="020E0802020502020306" pitchFamily="34" charset="0"/>
          </a:endParaRPr>
        </a:p>
      </dsp:txBody>
      <dsp:txXfrm>
        <a:off x="679018" y="338474"/>
        <a:ext cx="1338315" cy="1355050"/>
      </dsp:txXfrm>
    </dsp:sp>
    <dsp:sp modelId="{5DC70E7B-C286-41B0-9158-1E952943D3D1}">
      <dsp:nvSpPr>
        <dsp:cNvPr id="0" name=""/>
        <dsp:cNvSpPr/>
      </dsp:nvSpPr>
      <dsp:spPr>
        <a:xfrm>
          <a:off x="2356096" y="338474"/>
          <a:ext cx="3921989" cy="1355050"/>
        </a:xfrm>
        <a:prstGeom prst="chevron">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fr-FR" altLang="fr-FR" sz="2000" kern="1200" dirty="0" smtClean="0">
              <a:latin typeface="Berlin Sans FB Demi" panose="020E0802020502020306" pitchFamily="34" charset="0"/>
            </a:rPr>
            <a:t>Réaliser le diagnostic</a:t>
          </a:r>
          <a:endParaRPr lang="fr-FR" sz="2000" kern="1200" dirty="0">
            <a:latin typeface="Berlin Sans FB Demi" panose="020E0802020502020306" pitchFamily="34" charset="0"/>
          </a:endParaRPr>
        </a:p>
      </dsp:txBody>
      <dsp:txXfrm>
        <a:off x="3033621" y="338474"/>
        <a:ext cx="2566939" cy="1355050"/>
      </dsp:txXfrm>
    </dsp:sp>
    <dsp:sp modelId="{7063209B-E8B3-4D1A-8C1E-1D6D258B83B8}">
      <dsp:nvSpPr>
        <dsp:cNvPr id="0" name=""/>
        <dsp:cNvSpPr/>
      </dsp:nvSpPr>
      <dsp:spPr>
        <a:xfrm>
          <a:off x="5939323" y="338474"/>
          <a:ext cx="3387625" cy="1355050"/>
        </a:xfrm>
        <a:prstGeom prst="chevron">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fr-FR" altLang="fr-FR" sz="2000" kern="1200" dirty="0" smtClean="0">
              <a:latin typeface="Berlin Sans FB Demi" panose="020E0802020502020306" pitchFamily="34" charset="0"/>
            </a:rPr>
            <a:t>Déployer &amp; </a:t>
          </a:r>
        </a:p>
        <a:p>
          <a:pPr lvl="0" algn="ctr" defTabSz="889000">
            <a:lnSpc>
              <a:spcPct val="90000"/>
            </a:lnSpc>
            <a:spcBef>
              <a:spcPct val="0"/>
            </a:spcBef>
            <a:spcAft>
              <a:spcPct val="35000"/>
            </a:spcAft>
          </a:pPr>
          <a:r>
            <a:rPr lang="fr-FR" altLang="fr-FR" sz="2000" kern="1200" dirty="0" smtClean="0">
              <a:latin typeface="Berlin Sans FB Demi" panose="020E0802020502020306" pitchFamily="34" charset="0"/>
            </a:rPr>
            <a:t>suivre les actions</a:t>
          </a:r>
          <a:endParaRPr lang="fr-FR" sz="2000" kern="1200" dirty="0">
            <a:latin typeface="Berlin Sans FB Demi" panose="020E0802020502020306" pitchFamily="34" charset="0"/>
          </a:endParaRPr>
        </a:p>
      </dsp:txBody>
      <dsp:txXfrm>
        <a:off x="6616848" y="338474"/>
        <a:ext cx="2032575" cy="1355050"/>
      </dsp:txXfrm>
    </dsp:sp>
    <dsp:sp modelId="{2E337FDB-CC4E-49A6-BAAA-6143F285070F}">
      <dsp:nvSpPr>
        <dsp:cNvPr id="0" name=""/>
        <dsp:cNvSpPr/>
      </dsp:nvSpPr>
      <dsp:spPr>
        <a:xfrm>
          <a:off x="8988187" y="338474"/>
          <a:ext cx="2592719" cy="1355050"/>
        </a:xfrm>
        <a:prstGeom prst="chevron">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fr-FR" altLang="fr-FR" sz="2000" kern="1200" dirty="0" smtClean="0">
              <a:latin typeface="Berlin Sans FB Demi" panose="020E0802020502020306" pitchFamily="34" charset="0"/>
            </a:rPr>
            <a:t>Mesurer &amp; réajuster</a:t>
          </a:r>
          <a:endParaRPr lang="fr-FR" sz="2000" kern="1200" dirty="0">
            <a:latin typeface="Berlin Sans FB Demi" panose="020E0802020502020306" pitchFamily="34" charset="0"/>
          </a:endParaRPr>
        </a:p>
      </dsp:txBody>
      <dsp:txXfrm>
        <a:off x="9665712" y="338474"/>
        <a:ext cx="1237669" cy="1355050"/>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2F20C1-3B00-462F-ABD5-0BE49A70589E}" type="datetimeFigureOut">
              <a:rPr lang="fr-FR" smtClean="0"/>
              <a:t>13/09/2022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32CBD-D737-4B73-B14D-C3D02DDE244A}" type="slidenum">
              <a:rPr lang="fr-FR" smtClean="0"/>
              <a:t>‹N°›</a:t>
            </a:fld>
            <a:endParaRPr lang="fr-FR"/>
          </a:p>
        </p:txBody>
      </p:sp>
    </p:spTree>
    <p:extLst>
      <p:ext uri="{BB962C8B-B14F-4D97-AF65-F5344CB8AC3E}">
        <p14:creationId xmlns:p14="http://schemas.microsoft.com/office/powerpoint/2010/main" val="523431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fld id="{0DC764BD-0415-4424-A457-2F125D20E06E}" type="slidenum">
              <a:rPr lang="fr-FR" altLang="fr-FR"/>
              <a:pPr defTabSz="914400" eaLnBrk="1" hangingPunct="1"/>
              <a:t>1</a:t>
            </a:fld>
            <a:endParaRPr lang="fr-FR" altLang="fr-F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panose="020B0604020202020204" pitchFamily="34" charset="0"/>
              </a:rPr>
              <a:t>Ce kit est prêt à l’emploi; </a:t>
            </a:r>
          </a:p>
          <a:p>
            <a:pPr eaLnBrk="1" hangingPunct="1"/>
            <a:endParaRPr lang="fr-FR" altLang="fr-FR" smtClean="0">
              <a:latin typeface="Arial" panose="020B0604020202020204" pitchFamily="34" charset="0"/>
            </a:endParaRPr>
          </a:p>
          <a:p>
            <a:pPr eaLnBrk="1" hangingPunct="1"/>
            <a:r>
              <a:rPr lang="fr-FR" altLang="fr-FR" smtClean="0">
                <a:latin typeface="Arial" panose="020B0604020202020204" pitchFamily="34" charset="0"/>
              </a:rPr>
              <a:t>N’hésitez pas à le personnaliser !</a:t>
            </a:r>
          </a:p>
          <a:p>
            <a:pPr eaLnBrk="1" hangingPunct="1"/>
            <a:endParaRPr lang="fr-FR" altLang="fr-FR" smtClean="0">
              <a:latin typeface="Arial" panose="020B0604020202020204" pitchFamily="34" charset="0"/>
            </a:endParaRPr>
          </a:p>
          <a:p>
            <a:pPr eaLnBrk="1" hangingPunct="1"/>
            <a:r>
              <a:rPr lang="fr-FR" altLang="fr-FR" smtClean="0">
                <a:latin typeface="Arial" panose="020B0604020202020204" pitchFamily="34" charset="0"/>
              </a:rPr>
              <a:t>Vous devez vous sentir à l’aise avec la présentation.</a:t>
            </a:r>
          </a:p>
        </p:txBody>
      </p:sp>
    </p:spTree>
    <p:extLst>
      <p:ext uri="{BB962C8B-B14F-4D97-AF65-F5344CB8AC3E}">
        <p14:creationId xmlns:p14="http://schemas.microsoft.com/office/powerpoint/2010/main" val="2696705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a:ln/>
        </p:spPr>
      </p:sp>
      <p:sp>
        <p:nvSpPr>
          <p:cNvPr id="3584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endParaRPr>
          </a:p>
          <a:p>
            <a:endParaRPr lang="fr-FR" altLang="fr-FR" smtClean="0">
              <a:latin typeface="Arial" panose="020B0604020202020204" pitchFamily="34" charset="0"/>
            </a:endParaRPr>
          </a:p>
        </p:txBody>
      </p:sp>
      <p:sp>
        <p:nvSpPr>
          <p:cNvPr id="3584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
                <a:srgbClr val="000000"/>
              </a:buClr>
              <a:buFont typeface="Times New Roman" panose="02020603050405020304" pitchFamily="18" charset="0"/>
              <a:buNone/>
            </a:pPr>
            <a:fld id="{BA89836C-886C-4402-82CD-4F19BD8371D3}" type="slidenum">
              <a:rPr lang="fr-FR" altLang="fr-FR"/>
              <a:pPr>
                <a:buClr>
                  <a:srgbClr val="000000"/>
                </a:buClr>
                <a:buFont typeface="Times New Roman" panose="02020603050405020304" pitchFamily="18" charset="0"/>
                <a:buNone/>
              </a:pPr>
              <a:t>2</a:t>
            </a:fld>
            <a:endParaRPr lang="fr-FR" altLang="fr-FR"/>
          </a:p>
        </p:txBody>
      </p:sp>
    </p:spTree>
    <p:extLst>
      <p:ext uri="{BB962C8B-B14F-4D97-AF65-F5344CB8AC3E}">
        <p14:creationId xmlns:p14="http://schemas.microsoft.com/office/powerpoint/2010/main" val="497123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a:ln/>
        </p:spPr>
      </p:sp>
      <p:sp>
        <p:nvSpPr>
          <p:cNvPr id="3686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Cette définition met en avant l’idée que la tâche en cours (tâche initiale) est suspendue pour la plupart du temps réaliser une nouvelle tâche (tâche secondaire).</a:t>
            </a:r>
          </a:p>
          <a:p>
            <a:r>
              <a:rPr lang="fr-FR" altLang="fr-FR" smtClean="0">
                <a:latin typeface="Arial" panose="020B0604020202020204" pitchFamily="34" charset="0"/>
              </a:rPr>
              <a:t>La reprise de la tâche initiale demande un effort « mental » et du stress pour la reprendre.</a:t>
            </a:r>
          </a:p>
          <a:p>
            <a:endParaRPr lang="fr-FR" altLang="fr-FR" smtClean="0">
              <a:latin typeface="Arial" panose="020B0604020202020204" pitchFamily="34" charset="0"/>
            </a:endParaRPr>
          </a:p>
          <a:p>
            <a:r>
              <a:rPr lang="fr-FR" altLang="fr-FR" smtClean="0">
                <a:latin typeface="Arial" panose="020B0604020202020204" pitchFamily="34" charset="0"/>
              </a:rPr>
              <a:t>On est aussi très souvent également multitâche, sans forcément se rendre compte du risque que nous prenons.</a:t>
            </a:r>
          </a:p>
        </p:txBody>
      </p:sp>
      <p:sp>
        <p:nvSpPr>
          <p:cNvPr id="3686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
                <a:srgbClr val="000000"/>
              </a:buClr>
              <a:buFont typeface="Times New Roman" panose="02020603050405020304" pitchFamily="18" charset="0"/>
              <a:buNone/>
            </a:pPr>
            <a:fld id="{EC336619-1011-48BF-BE73-2ADE7B354C56}" type="slidenum">
              <a:rPr lang="fr-FR" altLang="fr-FR"/>
              <a:pPr>
                <a:buClr>
                  <a:srgbClr val="000000"/>
                </a:buClr>
                <a:buFont typeface="Times New Roman" panose="02020603050405020304" pitchFamily="18" charset="0"/>
                <a:buNone/>
              </a:pPr>
              <a:t>3</a:t>
            </a:fld>
            <a:endParaRPr lang="fr-FR" altLang="fr-FR"/>
          </a:p>
        </p:txBody>
      </p:sp>
      <p:pic>
        <p:nvPicPr>
          <p:cNvPr id="36869"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4548188"/>
            <a:ext cx="720725"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205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a:ln/>
        </p:spPr>
      </p:sp>
      <p:sp>
        <p:nvSpPr>
          <p:cNvPr id="3789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On recense de nombreuses études</a:t>
            </a:r>
            <a:r>
              <a:rPr lang="fr-FR" altLang="fr-FR" baseline="30000" smtClean="0">
                <a:latin typeface="Arial" panose="020B0604020202020204" pitchFamily="34" charset="0"/>
              </a:rPr>
              <a:t> </a:t>
            </a:r>
            <a:r>
              <a:rPr lang="fr-FR" altLang="fr-FR" smtClean="0">
                <a:latin typeface="Arial" panose="020B0604020202020204" pitchFamily="34" charset="0"/>
              </a:rPr>
              <a:t>portant sur les interruptions de tache au décours de la prise en charge médicamenteuse, principalement dans les unités de soins, auprès des infirmières et des médecins. </a:t>
            </a:r>
          </a:p>
          <a:p>
            <a:endParaRPr lang="fr-FR" altLang="fr-FR" smtClean="0">
              <a:latin typeface="Arial" panose="020B0604020202020204" pitchFamily="34" charset="0"/>
            </a:endParaRPr>
          </a:p>
        </p:txBody>
      </p:sp>
      <p:sp>
        <p:nvSpPr>
          <p:cNvPr id="3789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
                <a:srgbClr val="000000"/>
              </a:buClr>
              <a:buFont typeface="Times New Roman" panose="02020603050405020304" pitchFamily="18" charset="0"/>
              <a:buNone/>
            </a:pPr>
            <a:fld id="{F0D846CA-B7B0-4106-A879-E4560E69ADCA}" type="slidenum">
              <a:rPr lang="fr-FR" altLang="fr-FR"/>
              <a:pPr>
                <a:buClr>
                  <a:srgbClr val="000000"/>
                </a:buClr>
                <a:buFont typeface="Times New Roman" panose="02020603050405020304" pitchFamily="18" charset="0"/>
                <a:buNone/>
              </a:pPr>
              <a:t>4</a:t>
            </a:fld>
            <a:endParaRPr lang="fr-FR" altLang="fr-FR"/>
          </a:p>
        </p:txBody>
      </p:sp>
    </p:spTree>
    <p:extLst>
      <p:ext uri="{BB962C8B-B14F-4D97-AF65-F5344CB8AC3E}">
        <p14:creationId xmlns:p14="http://schemas.microsoft.com/office/powerpoint/2010/main" val="627232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ln/>
        </p:spPr>
      </p:sp>
      <p:sp>
        <p:nvSpPr>
          <p:cNvPr id="3891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fr-FR" altLang="fr-FR" smtClean="0">
                <a:latin typeface="Arial" panose="020B0604020202020204" pitchFamily="34" charset="0"/>
              </a:rPr>
              <a:t>C’est le fonctionnement de l’équipe qui est l’axe majeur sur lequel il faut agir, notamment en 1</a:t>
            </a:r>
            <a:r>
              <a:rPr lang="fr-FR" altLang="fr-FR" baseline="30000" smtClean="0">
                <a:latin typeface="Arial" panose="020B0604020202020204" pitchFamily="34" charset="0"/>
              </a:rPr>
              <a:t>er</a:t>
            </a:r>
            <a:r>
              <a:rPr lang="fr-FR" altLang="fr-FR" smtClean="0">
                <a:latin typeface="Arial" panose="020B0604020202020204" pitchFamily="34" charset="0"/>
              </a:rPr>
              <a:t> lieu en sensibilisant les professionnels de santé et le patient/entourage.</a:t>
            </a:r>
          </a:p>
          <a:p>
            <a:pPr algn="just"/>
            <a:r>
              <a:rPr lang="fr-FR" altLang="fr-FR" smtClean="0">
                <a:latin typeface="Arial" panose="020B0604020202020204" pitchFamily="34" charset="0"/>
              </a:rPr>
              <a:t>Le préalable, c’est la prise de conscience, et la décision en équipe de mener des actions sur ce sujet, à partir d’un état des lieux des IT qui permet de mettre en évidence le fonctionnement de l’équipe, l’organisation en général, l’espace de travail (l’environnement de travail).</a:t>
            </a:r>
          </a:p>
          <a:p>
            <a:pPr algn="just"/>
            <a:r>
              <a:rPr lang="fr-FR" altLang="fr-FR" smtClean="0">
                <a:latin typeface="Arial" panose="020B0604020202020204" pitchFamily="34" charset="0"/>
              </a:rPr>
              <a:t>Les préconisations s’intéressent à la fois aux comportements, à la culture, à l’environnement de travail, aux conditions de réalisation de l’activité, selon une approche systémique : mise en place de barrières de prévention, de récupération à toutes les étapes du processus.</a:t>
            </a:r>
          </a:p>
          <a:p>
            <a:pPr algn="just"/>
            <a:endParaRPr lang="fr-FR" altLang="fr-FR" smtClean="0">
              <a:latin typeface="Arial" panose="020B0604020202020204" pitchFamily="34" charset="0"/>
            </a:endParaRPr>
          </a:p>
          <a:p>
            <a:pPr algn="just"/>
            <a:r>
              <a:rPr lang="fr-FR" altLang="fr-FR" smtClean="0">
                <a:latin typeface="Arial" panose="020B0604020202020204" pitchFamily="34" charset="0"/>
              </a:rPr>
              <a:t>Le message clé: les outils ne sont que des outils, ils ne sont d’aucune utilité si on n’agit pas sur les causes profondes.</a:t>
            </a:r>
          </a:p>
        </p:txBody>
      </p:sp>
      <p:sp>
        <p:nvSpPr>
          <p:cNvPr id="3891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
                <a:srgbClr val="000000"/>
              </a:buClr>
              <a:buFont typeface="Times New Roman" panose="02020603050405020304" pitchFamily="18" charset="0"/>
              <a:buNone/>
            </a:pPr>
            <a:fld id="{208F2480-28BC-4FE1-B9FD-416CE3050894}" type="slidenum">
              <a:rPr lang="fr-FR" altLang="fr-FR"/>
              <a:pPr>
                <a:buClr>
                  <a:srgbClr val="000000"/>
                </a:buClr>
                <a:buFont typeface="Times New Roman" panose="02020603050405020304" pitchFamily="18" charset="0"/>
                <a:buNone/>
              </a:pPr>
              <a:t>5</a:t>
            </a:fld>
            <a:endParaRPr lang="fr-FR" altLang="fr-FR"/>
          </a:p>
        </p:txBody>
      </p:sp>
      <p:pic>
        <p:nvPicPr>
          <p:cNvPr id="38917"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088" y="7123113"/>
            <a:ext cx="303212"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09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a:ln/>
        </p:spPr>
      </p:sp>
      <p:sp>
        <p:nvSpPr>
          <p:cNvPr id="3993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fr-FR" altLang="fr-FR" smtClean="0">
                <a:latin typeface="Arial" panose="020B0604020202020204" pitchFamily="34" charset="0"/>
              </a:rPr>
              <a:t>Vous avez peut-être et surement déjà mis en place des méthodes et outils, alors complétez la diapositive. Donnez de la cohérence et du sens par rapport à vos propres actions.</a:t>
            </a:r>
          </a:p>
          <a:p>
            <a:pPr algn="just"/>
            <a:r>
              <a:rPr lang="fr-FR" altLang="fr-FR" smtClean="0">
                <a:latin typeface="Arial" panose="020B0604020202020204" pitchFamily="34" charset="0"/>
              </a:rPr>
              <a:t>Par ailleurs, ceux proposés dans le guide sont donnés à titre indicatif parce qu’ils ont fait leur preuve; pour autant, le guide n’est pas exhaustif.</a:t>
            </a:r>
          </a:p>
        </p:txBody>
      </p:sp>
      <p:sp>
        <p:nvSpPr>
          <p:cNvPr id="3994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
                <a:srgbClr val="000000"/>
              </a:buClr>
              <a:buFont typeface="Times New Roman" panose="02020603050405020304" pitchFamily="18" charset="0"/>
              <a:buNone/>
            </a:pPr>
            <a:fld id="{2CF248C6-4409-4272-A3B1-50DF0CE14BEE}" type="slidenum">
              <a:rPr lang="fr-FR" altLang="fr-FR"/>
              <a:pPr>
                <a:buClr>
                  <a:srgbClr val="000000"/>
                </a:buClr>
                <a:buFont typeface="Times New Roman" panose="02020603050405020304" pitchFamily="18" charset="0"/>
                <a:buNone/>
              </a:pPr>
              <a:t>6</a:t>
            </a:fld>
            <a:endParaRPr lang="fr-FR" altLang="fr-FR"/>
          </a:p>
        </p:txBody>
      </p:sp>
    </p:spTree>
    <p:extLst>
      <p:ext uri="{BB962C8B-B14F-4D97-AF65-F5344CB8AC3E}">
        <p14:creationId xmlns:p14="http://schemas.microsoft.com/office/powerpoint/2010/main" val="892168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a:ln/>
        </p:spPr>
      </p:sp>
      <p:sp>
        <p:nvSpPr>
          <p:cNvPr id="4096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endParaRPr>
          </a:p>
          <a:p>
            <a:pPr eaLnBrk="1" hangingPunct="1"/>
            <a:endParaRPr lang="fr-FR" altLang="fr-FR" smtClean="0">
              <a:latin typeface="Arial" panose="020B0604020202020204" pitchFamily="34" charset="0"/>
            </a:endParaRPr>
          </a:p>
          <a:p>
            <a:endParaRPr lang="fr-FR" altLang="fr-FR" smtClean="0">
              <a:latin typeface="Arial" panose="020B0604020202020204" pitchFamily="34" charset="0"/>
            </a:endParaRPr>
          </a:p>
        </p:txBody>
      </p:sp>
      <p:sp>
        <p:nvSpPr>
          <p:cNvPr id="4096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
                <a:srgbClr val="000000"/>
              </a:buClr>
              <a:buFont typeface="Times New Roman" panose="02020603050405020304" pitchFamily="18" charset="0"/>
              <a:buNone/>
            </a:pPr>
            <a:fld id="{808CAFD8-D064-4DA7-B97E-16D809948EC0}" type="slidenum">
              <a:rPr lang="fr-FR" altLang="fr-FR"/>
              <a:pPr>
                <a:buClr>
                  <a:srgbClr val="000000"/>
                </a:buClr>
                <a:buFont typeface="Times New Roman" panose="02020603050405020304" pitchFamily="18" charset="0"/>
                <a:buNone/>
              </a:pPr>
              <a:t>7</a:t>
            </a:fld>
            <a:endParaRPr lang="fr-FR" altLang="fr-FR"/>
          </a:p>
        </p:txBody>
      </p:sp>
      <p:pic>
        <p:nvPicPr>
          <p:cNvPr id="40965"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7263" y="4891088"/>
            <a:ext cx="9429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ZoneTexte 2"/>
          <p:cNvSpPr txBox="1">
            <a:spLocks noChangeArrowheads="1"/>
          </p:cNvSpPr>
          <p:nvPr/>
        </p:nvSpPr>
        <p:spPr bwMode="auto">
          <a:xfrm>
            <a:off x="877888" y="4530725"/>
            <a:ext cx="4968875"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000"/>
              <a:t>Cette diapositive est l’occasion de présenter :</a:t>
            </a:r>
          </a:p>
          <a:p>
            <a:pPr lvl="1" eaLnBrk="1" hangingPunct="1">
              <a:buFontTx/>
              <a:buChar char="•"/>
            </a:pPr>
            <a:r>
              <a:rPr lang="fr-FR" altLang="fr-FR" sz="1000"/>
              <a:t>Le service engagé,</a:t>
            </a:r>
          </a:p>
          <a:p>
            <a:pPr lvl="1" eaLnBrk="1" hangingPunct="1">
              <a:buFontTx/>
              <a:buChar char="•"/>
            </a:pPr>
            <a:r>
              <a:rPr lang="fr-FR" altLang="fr-FR" sz="1000"/>
              <a:t>L’équipe,</a:t>
            </a:r>
          </a:p>
          <a:p>
            <a:pPr lvl="1" eaLnBrk="1" hangingPunct="1">
              <a:buFontTx/>
              <a:buChar char="•"/>
            </a:pPr>
            <a:r>
              <a:rPr lang="fr-FR" altLang="fr-FR" sz="1000"/>
              <a:t>Les référents du projet (interne et externe)</a:t>
            </a:r>
          </a:p>
          <a:p>
            <a:pPr lvl="1" eaLnBrk="1" hangingPunct="1">
              <a:buFontTx/>
              <a:buChar char="•"/>
            </a:pPr>
            <a:endParaRPr lang="fr-FR" altLang="fr-FR" sz="1000"/>
          </a:p>
          <a:p>
            <a:pPr lvl="1" eaLnBrk="1" hangingPunct="1">
              <a:buFontTx/>
              <a:buChar char="•"/>
            </a:pPr>
            <a:endParaRPr lang="fr-FR" altLang="fr-FR" sz="1000"/>
          </a:p>
          <a:p>
            <a:pPr eaLnBrk="1" hangingPunct="1"/>
            <a:r>
              <a:rPr lang="fr-FR" altLang="fr-FR" sz="1000"/>
              <a:t>Vous avez en plus à votre disposition une affiche pour communiquer sur le projet</a:t>
            </a:r>
          </a:p>
          <a:p>
            <a:pPr eaLnBrk="1" hangingPunct="1"/>
            <a:endParaRPr lang="fr-FR" altLang="fr-FR"/>
          </a:p>
          <a:p>
            <a:pPr eaLnBrk="1" hangingPunct="1"/>
            <a:endParaRPr lang="fr-FR" altLang="fr-FR"/>
          </a:p>
          <a:p>
            <a:pPr eaLnBrk="1" hangingPunct="1"/>
            <a:endParaRPr lang="fr-FR" altLang="fr-FR"/>
          </a:p>
        </p:txBody>
      </p:sp>
    </p:spTree>
    <p:extLst>
      <p:ext uri="{BB962C8B-B14F-4D97-AF65-F5344CB8AC3E}">
        <p14:creationId xmlns:p14="http://schemas.microsoft.com/office/powerpoint/2010/main" val="3642005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a:xfrm>
            <a:off x="685800" y="1143000"/>
            <a:ext cx="5486400" cy="3086100"/>
          </a:xfrm>
          <a:prstGeom prst="rect">
            <a:avLst/>
          </a:prstGeom>
          <a:ln/>
        </p:spPr>
      </p:sp>
      <p:sp>
        <p:nvSpPr>
          <p:cNvPr id="60419" name="Espace réservé des commentaires 2"/>
          <p:cNvSpPr>
            <a:spLocks noGrp="1"/>
          </p:cNvSpPr>
          <p:nvPr>
            <p:ph type="body" idx="1"/>
          </p:nvPr>
        </p:nvSpPr>
        <p:spPr>
          <a:noFill/>
        </p:spPr>
        <p:txBody>
          <a:bodyPr/>
          <a:lstStyle/>
          <a:p>
            <a:endParaRPr lang="fr-FR" altLang="fr-FR" smtClean="0"/>
          </a:p>
        </p:txBody>
      </p:sp>
      <p:sp>
        <p:nvSpPr>
          <p:cNvPr id="60420" name="Espace réservé du numéro de diapositive 3"/>
          <p:cNvSpPr>
            <a:spLocks noGrp="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5ABD45-B59C-473B-8C2A-880664A37B83}" type="slidenum">
              <a:rPr lang="fr-FR" altLang="fr-FR" sz="1200"/>
              <a:pPr/>
              <a:t>8</a:t>
            </a:fld>
            <a:endParaRPr lang="fr-FR" altLang="fr-FR" sz="1200"/>
          </a:p>
        </p:txBody>
      </p:sp>
    </p:spTree>
    <p:extLst>
      <p:ext uri="{BB962C8B-B14F-4D97-AF65-F5344CB8AC3E}">
        <p14:creationId xmlns:p14="http://schemas.microsoft.com/office/powerpoint/2010/main" val="183657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a:ln/>
        </p:spPr>
      </p:sp>
      <p:sp>
        <p:nvSpPr>
          <p:cNvPr id="4301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fr-FR" altLang="fr-FR" sz="1000" smtClean="0">
                <a:latin typeface="Arial" panose="020B0604020202020204" pitchFamily="34" charset="0"/>
              </a:rPr>
              <a:t>L’interruption de tâches comme tant d’autres situations, est multifactorielle!</a:t>
            </a:r>
          </a:p>
          <a:p>
            <a:pPr algn="just"/>
            <a:r>
              <a:rPr lang="fr-FR" altLang="fr-FR" sz="1000" smtClean="0">
                <a:latin typeface="Arial" panose="020B0604020202020204" pitchFamily="34" charset="0"/>
              </a:rPr>
              <a:t>Un grand nombre d’entres elles sont inutiles et dangereuses. </a:t>
            </a:r>
          </a:p>
          <a:p>
            <a:pPr algn="just"/>
            <a:r>
              <a:rPr lang="fr-FR" altLang="fr-FR" sz="1000" smtClean="0">
                <a:latin typeface="Arial" panose="020B0604020202020204" pitchFamily="34" charset="0"/>
              </a:rPr>
              <a:t>S’intéresser aux IT lors de l’administration des médicaments, c‘est aussi revoir le processus, repenser la réalisation de la tâche, savoir ce que font les autres collègues à ce moment là, anticiper les besoins des patients, etc…</a:t>
            </a:r>
          </a:p>
        </p:txBody>
      </p:sp>
      <p:sp>
        <p:nvSpPr>
          <p:cNvPr id="4301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3B1B039-0718-4ADF-AD60-898A53021502}" type="slidenum">
              <a:rPr lang="fr-FR" altLang="fr-FR"/>
              <a:pPr eaLnBrk="1" hangingPunct="1"/>
              <a:t>9</a:t>
            </a:fld>
            <a:endParaRPr lang="fr-FR" altLang="fr-FR"/>
          </a:p>
        </p:txBody>
      </p:sp>
    </p:spTree>
    <p:extLst>
      <p:ext uri="{BB962C8B-B14F-4D97-AF65-F5344CB8AC3E}">
        <p14:creationId xmlns:p14="http://schemas.microsoft.com/office/powerpoint/2010/main" val="1775922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a:ln/>
        </p:spPr>
      </p:sp>
      <p:sp>
        <p:nvSpPr>
          <p:cNvPr id="4403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smtClean="0">
                <a:latin typeface="Arial" panose="020B0604020202020204" pitchFamily="34" charset="0"/>
              </a:rPr>
              <a:t>Objectif</a:t>
            </a:r>
            <a:r>
              <a:rPr lang="fr-FR" altLang="fr-FR" smtClean="0">
                <a:latin typeface="Arial" panose="020B0604020202020204" pitchFamily="34" charset="0"/>
              </a:rPr>
              <a:t> Avant d’entrer dans le projet, l’équipe au complet, cad pas seulement les infirmières doit être associé à la réflexion, à l’intérêt du projet.</a:t>
            </a:r>
          </a:p>
          <a:p>
            <a:r>
              <a:rPr lang="fr-FR" altLang="fr-FR" b="1" smtClean="0">
                <a:latin typeface="Arial" panose="020B0604020202020204" pitchFamily="34" charset="0"/>
              </a:rPr>
              <a:t>A faire</a:t>
            </a:r>
          </a:p>
          <a:p>
            <a:r>
              <a:rPr lang="fr-FR" altLang="fr-FR" smtClean="0">
                <a:latin typeface="Arial" panose="020B0604020202020204" pitchFamily="34" charset="0"/>
              </a:rPr>
              <a:t>Choisissez de mettre en avant pour cette sensibilisation l’un ou l’autre des outils qui vous sont proposés.</a:t>
            </a:r>
          </a:p>
          <a:p>
            <a:endParaRPr lang="fr-FR" altLang="fr-FR" smtClean="0">
              <a:latin typeface="Arial" panose="020B0604020202020204" pitchFamily="34" charset="0"/>
            </a:endParaRPr>
          </a:p>
          <a:p>
            <a:pPr algn="ctr"/>
            <a:r>
              <a:rPr lang="fr-FR" altLang="fr-FR" smtClean="0">
                <a:latin typeface="Arial" panose="020B0604020202020204" pitchFamily="34" charset="0"/>
              </a:rPr>
              <a:t>Vous n’êtes pas obligé de tous les utiliser!</a:t>
            </a:r>
          </a:p>
          <a:p>
            <a:pPr algn="ctr"/>
            <a:endParaRPr lang="fr-FR" altLang="fr-FR" smtClean="0">
              <a:latin typeface="Arial" panose="020B0604020202020204" pitchFamily="34" charset="0"/>
            </a:endParaRPr>
          </a:p>
          <a:p>
            <a:endParaRPr lang="fr-FR" altLang="fr-FR" smtClean="0">
              <a:latin typeface="Arial" panose="020B0604020202020204" pitchFamily="34" charset="0"/>
            </a:endParaRPr>
          </a:p>
          <a:p>
            <a:r>
              <a:rPr lang="fr-FR" altLang="fr-FR" b="1" smtClean="0">
                <a:latin typeface="Arial" panose="020B0604020202020204" pitchFamily="34" charset="0"/>
              </a:rPr>
              <a:t>Pour info</a:t>
            </a:r>
          </a:p>
          <a:p>
            <a:r>
              <a:rPr lang="fr-FR" altLang="fr-FR" smtClean="0">
                <a:latin typeface="Arial" panose="020B0604020202020204" pitchFamily="34" charset="0"/>
              </a:rPr>
              <a:t>Les dates indiquées sur la dia sont des dates butoirs</a:t>
            </a:r>
          </a:p>
          <a:p>
            <a:r>
              <a:rPr lang="fr-FR" altLang="fr-FR" smtClean="0">
                <a:latin typeface="Arial" panose="020B0604020202020204" pitchFamily="34" charset="0"/>
              </a:rPr>
              <a:t>La durée de la réunion est un temps maximum</a:t>
            </a:r>
          </a:p>
        </p:txBody>
      </p:sp>
      <p:sp>
        <p:nvSpPr>
          <p:cNvPr id="4403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344673D-9CC1-4462-B91F-5F66E2D3CF68}" type="slidenum">
              <a:rPr lang="fr-FR" altLang="fr-FR"/>
              <a:pPr eaLnBrk="1" hangingPunct="1"/>
              <a:t>10</a:t>
            </a:fld>
            <a:endParaRPr lang="fr-FR" altLang="fr-FR"/>
          </a:p>
        </p:txBody>
      </p:sp>
    </p:spTree>
    <p:extLst>
      <p:ext uri="{BB962C8B-B14F-4D97-AF65-F5344CB8AC3E}">
        <p14:creationId xmlns:p14="http://schemas.microsoft.com/office/powerpoint/2010/main" val="2008859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p:cNvSpPr>
            <a:spLocks noGrp="1" noRot="1" noChangeAspect="1" noTextEdit="1"/>
          </p:cNvSpPr>
          <p:nvPr>
            <p:ph type="sldImg"/>
          </p:nvPr>
        </p:nvSpPr>
        <p:spPr>
          <a:ln/>
        </p:spPr>
      </p:sp>
      <p:sp>
        <p:nvSpPr>
          <p:cNvPr id="4505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smtClean="0">
                <a:latin typeface="Arial" panose="020B0604020202020204" pitchFamily="34" charset="0"/>
              </a:rPr>
              <a:t>Objectif</a:t>
            </a:r>
            <a:r>
              <a:rPr lang="fr-FR" altLang="fr-FR" smtClean="0">
                <a:latin typeface="Arial" panose="020B0604020202020204" pitchFamily="34" charset="0"/>
              </a:rPr>
              <a:t> Organiser l’audit à réaliser pour observer les IT</a:t>
            </a:r>
          </a:p>
          <a:p>
            <a:endParaRPr lang="fr-FR" altLang="fr-FR" b="1" smtClean="0">
              <a:latin typeface="Arial" panose="020B0604020202020204" pitchFamily="34" charset="0"/>
            </a:endParaRPr>
          </a:p>
          <a:p>
            <a:r>
              <a:rPr lang="fr-FR" altLang="fr-FR" b="1" smtClean="0">
                <a:latin typeface="Arial" panose="020B0604020202020204" pitchFamily="34" charset="0"/>
              </a:rPr>
              <a:t>A faire</a:t>
            </a:r>
          </a:p>
          <a:p>
            <a:r>
              <a:rPr lang="fr-FR" altLang="fr-FR" smtClean="0">
                <a:latin typeface="Arial" panose="020B0604020202020204" pitchFamily="34" charset="0"/>
              </a:rPr>
              <a:t>En fonction du contexte (organisation du travail, modalités de préparation des médicaments, horaires, temps de travail, etc;), c’est à vous de définir quand, à quelle fréquence, quels jours, etc. vous allez conduire cet audit.</a:t>
            </a:r>
          </a:p>
          <a:p>
            <a:endParaRPr lang="fr-FR" altLang="fr-FR" smtClean="0">
              <a:latin typeface="Arial" panose="020B0604020202020204" pitchFamily="34" charset="0"/>
            </a:endParaRPr>
          </a:p>
          <a:p>
            <a:r>
              <a:rPr lang="fr-FR" altLang="fr-FR" smtClean="0">
                <a:latin typeface="Arial" panose="020B0604020202020204" pitchFamily="34" charset="0"/>
              </a:rPr>
              <a:t>Disposez vous d’une équipe formée à l’audit?</a:t>
            </a:r>
          </a:p>
          <a:p>
            <a:r>
              <a:rPr lang="fr-FR" altLang="fr-FR" smtClean="0">
                <a:latin typeface="Arial" panose="020B0604020202020204" pitchFamily="34" charset="0"/>
              </a:rPr>
              <a:t>Former les auditeurs à la bonne connaissance de la grille</a:t>
            </a:r>
          </a:p>
          <a:p>
            <a:r>
              <a:rPr lang="fr-FR" altLang="fr-FR" smtClean="0">
                <a:latin typeface="Arial" panose="020B0604020202020204" pitchFamily="34" charset="0"/>
              </a:rPr>
              <a:t>De préférence, faire réaliser l’audit par une personne qui n’est pas du service</a:t>
            </a:r>
          </a:p>
        </p:txBody>
      </p:sp>
      <p:sp>
        <p:nvSpPr>
          <p:cNvPr id="4506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18D9E0-794A-4A88-83DE-498B8341A78A}" type="slidenum">
              <a:rPr lang="fr-FR" altLang="fr-FR"/>
              <a:pPr eaLnBrk="1" hangingPunct="1"/>
              <a:t>11</a:t>
            </a:fld>
            <a:endParaRPr lang="fr-FR" altLang="fr-FR"/>
          </a:p>
        </p:txBody>
      </p:sp>
      <p:pic>
        <p:nvPicPr>
          <p:cNvPr id="45061"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188" y="6118225"/>
            <a:ext cx="54768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535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a:ln/>
        </p:spPr>
      </p:sp>
      <p:sp>
        <p:nvSpPr>
          <p:cNvPr id="3" name="Espace réservé des commentaires 2"/>
          <p:cNvSpPr>
            <a:spLocks noGrp="1"/>
          </p:cNvSpPr>
          <p:nvPr>
            <p:ph type="body" idx="1"/>
          </p:nvPr>
        </p:nvSpPr>
        <p:spPr/>
        <p:txBody>
          <a:bodyPr/>
          <a:lstStyle/>
          <a:p>
            <a:pPr>
              <a:defRPr/>
            </a:pPr>
            <a:r>
              <a:rPr lang="fr-FR" sz="1000" b="1" dirty="0" smtClean="0"/>
              <a:t>Objectif</a:t>
            </a:r>
            <a:r>
              <a:rPr lang="fr-FR" sz="1000" dirty="0" smtClean="0"/>
              <a:t> le résultat de l’audit permet de dire quelle est le nombre d’IT, qui interrompt, pourquoi, combien de temps.</a:t>
            </a:r>
          </a:p>
          <a:p>
            <a:pPr>
              <a:defRPr/>
            </a:pPr>
            <a:r>
              <a:rPr lang="fr-FR" sz="1000" dirty="0" smtClean="0"/>
              <a:t>Les photos, le petit descriptif de l’équipe (effectif, taux d’occupation des lits, locaux, etc.) sont autant d’éléments d’informations complémentaires qui vont être utiles à cette étape.</a:t>
            </a:r>
          </a:p>
          <a:p>
            <a:pPr>
              <a:defRPr/>
            </a:pPr>
            <a:r>
              <a:rPr lang="fr-FR" sz="1000" dirty="0" smtClean="0"/>
              <a:t>Il s’agit de répondre à ces questions:</a:t>
            </a:r>
          </a:p>
          <a:p>
            <a:pPr marL="228600" indent="-228600">
              <a:buFont typeface="+mj-lt"/>
              <a:buAutoNum type="arabicPeriod"/>
              <a:defRPr/>
            </a:pPr>
            <a:r>
              <a:rPr lang="fr-FR" sz="1000" dirty="0" smtClean="0"/>
              <a:t>Que savons nous de notre processus administration des médicaments?</a:t>
            </a:r>
          </a:p>
          <a:p>
            <a:pPr>
              <a:defRPr/>
            </a:pPr>
            <a:r>
              <a:rPr lang="fr-FR" sz="1000" dirty="0"/>
              <a:t>Peut-on le rendre efficient pour plus de sécurité?</a:t>
            </a:r>
          </a:p>
          <a:p>
            <a:pPr>
              <a:defRPr/>
            </a:pPr>
            <a:r>
              <a:rPr lang="fr-FR" sz="1000" b="1" dirty="0" smtClean="0"/>
              <a:t>2</a:t>
            </a:r>
            <a:r>
              <a:rPr lang="fr-FR" sz="1000" dirty="0"/>
              <a:t>. Quelles sont pour notre processus les étapes et activités à risque?</a:t>
            </a:r>
          </a:p>
          <a:p>
            <a:pPr>
              <a:defRPr/>
            </a:pPr>
            <a:r>
              <a:rPr lang="fr-FR" sz="1000" dirty="0"/>
              <a:t>3. </a:t>
            </a:r>
            <a:r>
              <a:rPr lang="fr-FR" sz="1000" dirty="0" smtClean="0"/>
              <a:t>Les IT sont souvent liées aux facteurs humains et organisationnels, quelles sont nos priorités sur ce champs?</a:t>
            </a:r>
            <a:endParaRPr lang="fr-FR" sz="1000" dirty="0"/>
          </a:p>
          <a:p>
            <a:pPr>
              <a:defRPr/>
            </a:pPr>
            <a:r>
              <a:rPr lang="fr-FR" sz="1000" b="1" dirty="0" smtClean="0"/>
              <a:t>A faire</a:t>
            </a:r>
          </a:p>
          <a:p>
            <a:pPr>
              <a:defRPr/>
            </a:pPr>
            <a:r>
              <a:rPr lang="fr-FR" sz="1000" dirty="0" smtClean="0"/>
              <a:t>Utiliser les questions sur la place du patient/entourage, la communication, le fonctionnement d’une équipe efficace, les espaces de travail, la coordination, etc.</a:t>
            </a:r>
          </a:p>
          <a:p>
            <a:pPr>
              <a:defRPr/>
            </a:pPr>
            <a:r>
              <a:rPr lang="fr-FR" sz="1000" dirty="0"/>
              <a:t>1. Réunir les membres de l’équipe</a:t>
            </a:r>
          </a:p>
          <a:p>
            <a:pPr>
              <a:defRPr/>
            </a:pPr>
            <a:r>
              <a:rPr lang="fr-FR" sz="1000" dirty="0"/>
              <a:t>2. Discuter ensemble des réponses (si possible éviter les réponses binaires; concrètement, comment on peut répondre à cette question )</a:t>
            </a:r>
          </a:p>
          <a:p>
            <a:pPr>
              <a:defRPr/>
            </a:pPr>
            <a:r>
              <a:rPr lang="fr-FR" sz="1000" dirty="0"/>
              <a:t> </a:t>
            </a:r>
            <a:endParaRPr lang="fr-FR" sz="1000" dirty="0" smtClean="0"/>
          </a:p>
          <a:p>
            <a:pPr>
              <a:defRPr/>
            </a:pPr>
            <a:endParaRPr lang="fr-FR" dirty="0"/>
          </a:p>
        </p:txBody>
      </p:sp>
      <p:sp>
        <p:nvSpPr>
          <p:cNvPr id="4608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F3F715-1E95-4DF8-8DE2-C8C6DE33A111}" type="slidenum">
              <a:rPr lang="fr-FR" altLang="fr-FR"/>
              <a:pPr eaLnBrk="1" hangingPunct="1"/>
              <a:t>12</a:t>
            </a:fld>
            <a:endParaRPr lang="fr-FR" altLang="fr-FR"/>
          </a:p>
        </p:txBody>
      </p:sp>
    </p:spTree>
    <p:extLst>
      <p:ext uri="{BB962C8B-B14F-4D97-AF65-F5344CB8AC3E}">
        <p14:creationId xmlns:p14="http://schemas.microsoft.com/office/powerpoint/2010/main" val="3199133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a:ln/>
        </p:spPr>
      </p:sp>
      <p:sp>
        <p:nvSpPr>
          <p:cNvPr id="4710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Les propositions qui seront faites par l’équipe devront porter à la fois sur des mesures de prévention, mais aussi de récupération.</a:t>
            </a:r>
          </a:p>
          <a:p>
            <a:r>
              <a:rPr lang="fr-FR" altLang="fr-FR" smtClean="0">
                <a:latin typeface="Arial" panose="020B0604020202020204" pitchFamily="34" charset="0"/>
              </a:rPr>
              <a:t>Il faut vraiment avoir une approche systémique en ayant en tête le fromage suisse de Reason !</a:t>
            </a:r>
          </a:p>
          <a:p>
            <a:r>
              <a:rPr lang="fr-FR" altLang="fr-FR" smtClean="0">
                <a:latin typeface="Arial" panose="020B0604020202020204" pitchFamily="34" charset="0"/>
              </a:rPr>
              <a:t>Les actions doivent être être priorisées; </a:t>
            </a:r>
          </a:p>
          <a:p>
            <a:endParaRPr lang="fr-FR" altLang="fr-FR" smtClean="0">
              <a:latin typeface="Arial" panose="020B0604020202020204" pitchFamily="34" charset="0"/>
            </a:endParaRPr>
          </a:p>
        </p:txBody>
      </p:sp>
      <p:sp>
        <p:nvSpPr>
          <p:cNvPr id="4710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F92A61-B2C8-472D-859B-73D19E10E706}" type="slidenum">
              <a:rPr lang="fr-FR" altLang="fr-FR"/>
              <a:pPr eaLnBrk="1" hangingPunct="1"/>
              <a:t>13</a:t>
            </a:fld>
            <a:endParaRPr lang="fr-FR" altLang="fr-FR"/>
          </a:p>
        </p:txBody>
      </p:sp>
    </p:spTree>
    <p:extLst>
      <p:ext uri="{BB962C8B-B14F-4D97-AF65-F5344CB8AC3E}">
        <p14:creationId xmlns:p14="http://schemas.microsoft.com/office/powerpoint/2010/main" val="3458897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a:ln/>
        </p:spPr>
      </p:sp>
      <p:sp>
        <p:nvSpPr>
          <p:cNvPr id="4813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Comme dans tout projet, il est important de savoir si nous avons progressé ou pas afin de pouvoir réajuster son plan d’action,</a:t>
            </a:r>
          </a:p>
        </p:txBody>
      </p:sp>
      <p:sp>
        <p:nvSpPr>
          <p:cNvPr id="4813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657E329-1A13-42DC-AA33-49862BAB92EB}" type="slidenum">
              <a:rPr lang="fr-FR" altLang="fr-FR"/>
              <a:pPr eaLnBrk="1" hangingPunct="1"/>
              <a:t>14</a:t>
            </a:fld>
            <a:endParaRPr lang="fr-FR" altLang="fr-FR"/>
          </a:p>
        </p:txBody>
      </p:sp>
    </p:spTree>
    <p:extLst>
      <p:ext uri="{BB962C8B-B14F-4D97-AF65-F5344CB8AC3E}">
        <p14:creationId xmlns:p14="http://schemas.microsoft.com/office/powerpoint/2010/main" val="448127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a:ln/>
        </p:spPr>
      </p:sp>
      <p:sp>
        <p:nvSpPr>
          <p:cNvPr id="5017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5018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Clr>
                <a:srgbClr val="000000"/>
              </a:buClr>
              <a:buFont typeface="Times New Roman" panose="02020603050405020304" pitchFamily="18" charset="0"/>
              <a:buNone/>
            </a:pPr>
            <a:fld id="{ED3AE4AF-69FE-4A25-97B3-3372D2ABABFF}" type="slidenum">
              <a:rPr lang="fr-FR" altLang="fr-FR"/>
              <a:pPr>
                <a:buClr>
                  <a:srgbClr val="000000"/>
                </a:buClr>
                <a:buFont typeface="Times New Roman" panose="02020603050405020304" pitchFamily="18" charset="0"/>
                <a:buNone/>
              </a:pPr>
              <a:t>17</a:t>
            </a:fld>
            <a:endParaRPr lang="fr-FR" altLang="fr-FR"/>
          </a:p>
        </p:txBody>
      </p:sp>
    </p:spTree>
    <p:extLst>
      <p:ext uri="{BB962C8B-B14F-4D97-AF65-F5344CB8AC3E}">
        <p14:creationId xmlns:p14="http://schemas.microsoft.com/office/powerpoint/2010/main" val="3921114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AEBCE41B-6B8F-446A-BDCA-81A090353622}"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2017185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EBCE41B-6B8F-446A-BDCA-81A090353622}"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221901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AEBCE41B-6B8F-446A-BDCA-81A090353622}"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223655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EBCE41B-6B8F-446A-BDCA-81A090353622}" type="datetimeFigureOut">
              <a:rPr lang="fr-FR" smtClean="0"/>
              <a:t>13/09/2022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2527130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EBCE41B-6B8F-446A-BDCA-81A090353622}" type="datetimeFigureOut">
              <a:rPr lang="fr-FR" smtClean="0"/>
              <a:t>13/09/2022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138337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EBCE41B-6B8F-446A-BDCA-81A090353622}" type="datetimeFigureOut">
              <a:rPr lang="fr-FR" smtClean="0"/>
              <a:t>13/09/2022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1013381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EBCE41B-6B8F-446A-BDCA-81A090353622}" type="datetimeFigureOut">
              <a:rPr lang="fr-FR" smtClean="0"/>
              <a:t>13/09/2022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2023965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EBCE41B-6B8F-446A-BDCA-81A090353622}" type="datetimeFigureOut">
              <a:rPr lang="fr-FR" smtClean="0"/>
              <a:t>13/09/2022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3717246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EBCE41B-6B8F-446A-BDCA-81A090353622}" type="datetimeFigureOut">
              <a:rPr lang="fr-FR" smtClean="0"/>
              <a:t>13/09/2022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1591204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EBCE41B-6B8F-446A-BDCA-81A090353622}"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61800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EBCE41B-6B8F-446A-BDCA-81A090353622}"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239C26-3AFB-4F5F-858B-6F09F49A1875}" type="slidenum">
              <a:rPr lang="fr-FR" smtClean="0"/>
              <a:t>‹N°›</a:t>
            </a:fld>
            <a:endParaRPr lang="fr-FR"/>
          </a:p>
        </p:txBody>
      </p:sp>
    </p:spTree>
    <p:extLst>
      <p:ext uri="{BB962C8B-B14F-4D97-AF65-F5344CB8AC3E}">
        <p14:creationId xmlns:p14="http://schemas.microsoft.com/office/powerpoint/2010/main" val="3457938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smtClean="0"/>
              <a:t>Click to edit Master title style</a:t>
            </a:r>
            <a:endParaRPr lang="en-US"/>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00990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530316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smtClean="0"/>
              <a:t>Click to edit Master title style</a:t>
            </a:r>
            <a:endParaRPr lang="en-US"/>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76687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962063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smtClean="0"/>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smtClean="0"/>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199159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066318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939941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smtClean="0"/>
              <a:t>Click to edit Master title style</a:t>
            </a:r>
            <a:endParaRPr lang="en-US"/>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477459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smtClean="0"/>
              <a:t>Click to edit Master title style</a:t>
            </a:r>
            <a:endParaRPr lang="en-US"/>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713018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1175373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786263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CE41B-6B8F-446A-BDCA-81A090353622}" type="datetimeFigureOut">
              <a:rPr lang="fr-FR" smtClean="0"/>
              <a:t>13/09/2022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239C26-3AFB-4F5F-858B-6F09F49A1875}" type="slidenum">
              <a:rPr lang="fr-FR" smtClean="0"/>
              <a:t>‹N°›</a:t>
            </a:fld>
            <a:endParaRPr lang="fr-FR"/>
          </a:p>
        </p:txBody>
      </p:sp>
    </p:spTree>
    <p:extLst>
      <p:ext uri="{BB962C8B-B14F-4D97-AF65-F5344CB8AC3E}">
        <p14:creationId xmlns:p14="http://schemas.microsoft.com/office/powerpoint/2010/main" val="1276287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9/13/2022</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2251705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3.png"/><Relationship Id="rId5" Type="http://schemas.openxmlformats.org/officeDocument/2006/relationships/diagramQuickStyle" Target="../diagrams/quickStyle2.xml"/><Relationship Id="rId10" Type="http://schemas.openxmlformats.org/officeDocument/2006/relationships/image" Target="../media/image12.jpeg"/><Relationship Id="rId4" Type="http://schemas.openxmlformats.org/officeDocument/2006/relationships/diagramLayout" Target="../diagrams/layout2.xml"/><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wmf"/><Relationship Id="rId3" Type="http://schemas.openxmlformats.org/officeDocument/2006/relationships/diagramLayout" Target="../diagrams/layout6.xml"/><Relationship Id="rId7" Type="http://schemas.openxmlformats.org/officeDocument/2006/relationships/image" Target="../media/image21.jpeg"/><Relationship Id="rId12" Type="http://schemas.openxmlformats.org/officeDocument/2006/relationships/image" Target="../media/image26.wmf"/><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11" Type="http://schemas.openxmlformats.org/officeDocument/2006/relationships/image" Target="../media/image25.png"/><Relationship Id="rId5" Type="http://schemas.openxmlformats.org/officeDocument/2006/relationships/diagramColors" Target="../diagrams/colors6.xml"/><Relationship Id="rId10" Type="http://schemas.openxmlformats.org/officeDocument/2006/relationships/image" Target="../media/image24.png"/><Relationship Id="rId4" Type="http://schemas.openxmlformats.org/officeDocument/2006/relationships/diagramQuickStyle" Target="../diagrams/quickStyle6.xml"/><Relationship Id="rId9" Type="http://schemas.openxmlformats.org/officeDocument/2006/relationships/image" Target="../media/image23.jpeg"/></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wmf"/><Relationship Id="rId3" Type="http://schemas.openxmlformats.org/officeDocument/2006/relationships/diagramLayout" Target="../diagrams/layout7.xml"/><Relationship Id="rId7" Type="http://schemas.openxmlformats.org/officeDocument/2006/relationships/image" Target="../media/image21.jpeg"/><Relationship Id="rId12" Type="http://schemas.openxmlformats.org/officeDocument/2006/relationships/image" Target="../media/image26.wmf"/><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11" Type="http://schemas.openxmlformats.org/officeDocument/2006/relationships/image" Target="../media/image25.png"/><Relationship Id="rId5" Type="http://schemas.openxmlformats.org/officeDocument/2006/relationships/diagramColors" Target="../diagrams/colors7.xml"/><Relationship Id="rId10" Type="http://schemas.openxmlformats.org/officeDocument/2006/relationships/image" Target="../media/image24.png"/><Relationship Id="rId4" Type="http://schemas.openxmlformats.org/officeDocument/2006/relationships/diagramQuickStyle" Target="../diagrams/quickStyle7.xml"/><Relationship Id="rId9"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616075" y="2492376"/>
            <a:ext cx="9036050" cy="1463675"/>
          </a:xfrm>
        </p:spPr>
        <p:txBody>
          <a:bodyPr>
            <a:normAutofit fontScale="90000"/>
          </a:bodyPr>
          <a:lstStyle/>
          <a:p>
            <a:pPr>
              <a:tabLst>
                <a:tab pos="355600" algn="l"/>
              </a:tabLst>
              <a:defRPr/>
            </a:pPr>
            <a:r>
              <a:rPr lang="fr-FR" sz="4000" b="1" dirty="0">
                <a:solidFill>
                  <a:schemeClr val="accent2"/>
                </a:solidFill>
                <a:effectLst>
                  <a:outerShdw blurRad="38100" dist="38100" dir="2700000" algn="tl">
                    <a:srgbClr val="000000">
                      <a:alpha val="43137"/>
                    </a:srgbClr>
                  </a:outerShdw>
                </a:effectLst>
              </a:rPr>
              <a:t>Interruption de tâches lors de l’administration des médicaments</a:t>
            </a:r>
            <a:r>
              <a:rPr lang="fr-FR" sz="4000" dirty="0">
                <a:solidFill>
                  <a:schemeClr val="accent2"/>
                </a:solidFill>
              </a:rPr>
              <a:t/>
            </a:r>
            <a:br>
              <a:rPr lang="fr-FR" sz="4000" dirty="0">
                <a:solidFill>
                  <a:schemeClr val="accent2"/>
                </a:solidFill>
              </a:rPr>
            </a:br>
            <a:r>
              <a:rPr lang="fr-FR" sz="3600" dirty="0">
                <a:solidFill>
                  <a:schemeClr val="accent2"/>
                </a:solidFill>
              </a:rPr>
              <a:t>Présentation du projet</a:t>
            </a:r>
            <a:r>
              <a:rPr lang="fr-FR" sz="4800" dirty="0">
                <a:solidFill>
                  <a:schemeClr val="accent2"/>
                </a:solidFill>
              </a:rPr>
              <a:t/>
            </a:r>
            <a:br>
              <a:rPr lang="fr-FR" sz="4800" dirty="0">
                <a:solidFill>
                  <a:schemeClr val="accent2"/>
                </a:solidFill>
              </a:rPr>
            </a:br>
            <a:endParaRPr lang="fr-FR" sz="4000" dirty="0">
              <a:solidFill>
                <a:schemeClr val="accent2"/>
              </a:solidFill>
            </a:endParaRPr>
          </a:p>
        </p:txBody>
      </p:sp>
      <p:pic>
        <p:nvPicPr>
          <p:cNvPr id="17411" name="Imag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7213" y="6056314"/>
            <a:ext cx="1244600"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ZoneTexte 2"/>
          <p:cNvSpPr txBox="1">
            <a:spLocks noChangeArrowheads="1"/>
          </p:cNvSpPr>
          <p:nvPr/>
        </p:nvSpPr>
        <p:spPr bwMode="auto">
          <a:xfrm>
            <a:off x="1546225" y="4445001"/>
            <a:ext cx="91440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pPr>
            <a:r>
              <a:rPr lang="fr-FR" altLang="fr-FR" i="1" dirty="0"/>
              <a:t>Établissement, le …………..</a:t>
            </a:r>
          </a:p>
          <a:p>
            <a:pPr algn="ctr" eaLnBrk="1" hangingPunct="1"/>
            <a:r>
              <a:rPr lang="fr-FR" altLang="fr-FR" b="1" i="1" dirty="0"/>
              <a:t>Intervenant 1, Intervenant 2</a:t>
            </a:r>
          </a:p>
        </p:txBody>
      </p:sp>
      <p:pic>
        <p:nvPicPr>
          <p:cNvPr id="5" name="Picture 12"/>
          <p:cNvPicPr>
            <a:picLocks noChangeAspect="1"/>
          </p:cNvPicPr>
          <p:nvPr/>
        </p:nvPicPr>
        <p:blipFill>
          <a:blip r:embed="rId5"/>
          <a:srcRect/>
          <a:stretch>
            <a:fillRect/>
          </a:stretch>
        </p:blipFill>
        <p:spPr>
          <a:xfrm>
            <a:off x="3575721" y="5975334"/>
            <a:ext cx="1865301" cy="671544"/>
          </a:xfrm>
          <a:prstGeom prst="rect">
            <a:avLst/>
          </a:prstGeom>
        </p:spPr>
      </p:pic>
    </p:spTree>
    <p:custDataLst>
      <p:tags r:id="rId1"/>
    </p:custDataLst>
    <p:extLst>
      <p:ext uri="{BB962C8B-B14F-4D97-AF65-F5344CB8AC3E}">
        <p14:creationId xmlns:p14="http://schemas.microsoft.com/office/powerpoint/2010/main" val="13440531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3426" y="1557338"/>
            <a:ext cx="8353425" cy="3416300"/>
          </a:xfrm>
          <a:prstGeom prst="rect">
            <a:avLst/>
          </a:prstGeom>
        </p:spPr>
        <p:txBody>
          <a:bodyPr>
            <a:spAutoFit/>
          </a:bodyPr>
          <a:lstStyle/>
          <a:p>
            <a:pPr marL="342900" indent="-342900">
              <a:buFont typeface="+mj-lt"/>
              <a:buAutoNum type="arabicPeriod"/>
              <a:defRPr/>
            </a:pPr>
            <a:r>
              <a:rPr lang="fr-FR" dirty="0">
                <a:latin typeface="Arial" charset="0"/>
                <a:cs typeface="Arial" charset="0"/>
              </a:rPr>
              <a:t>Présentation de l'équipe et du projet</a:t>
            </a: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r>
              <a:rPr lang="fr-FR" dirty="0">
                <a:latin typeface="Arial" charset="0"/>
                <a:cs typeface="Arial" charset="0"/>
              </a:rPr>
              <a:t>Etape diagnostic </a:t>
            </a:r>
          </a:p>
          <a:p>
            <a:pPr marL="900113" indent="-285750">
              <a:buFont typeface="Arial" panose="020B0604020202020204" pitchFamily="34" charset="0"/>
              <a:buChar char="•"/>
              <a:defRPr/>
            </a:pPr>
            <a:r>
              <a:rPr lang="fr-FR" dirty="0">
                <a:latin typeface="Arial" charset="0"/>
                <a:cs typeface="Arial" charset="0"/>
              </a:rPr>
              <a:t>Culture Sécurité</a:t>
            </a:r>
          </a:p>
          <a:p>
            <a:pPr marL="900113" indent="-285750">
              <a:buFont typeface="Arial" panose="020B0604020202020204" pitchFamily="34" charset="0"/>
              <a:buChar char="•"/>
              <a:defRPr/>
            </a:pPr>
            <a:r>
              <a:rPr lang="fr-FR" dirty="0">
                <a:latin typeface="Arial" charset="0"/>
                <a:cs typeface="Arial" charset="0"/>
              </a:rPr>
              <a:t>Audit </a:t>
            </a:r>
          </a:p>
          <a:p>
            <a:pPr marL="900113" indent="-285750">
              <a:buFont typeface="Arial" panose="020B0604020202020204" pitchFamily="34" charset="0"/>
              <a:buChar char="•"/>
              <a:defRPr/>
            </a:pPr>
            <a:r>
              <a:rPr lang="fr-FR" dirty="0">
                <a:latin typeface="Arial" charset="0"/>
                <a:cs typeface="Arial" charset="0"/>
              </a:rPr>
              <a:t>Fonctionnement de l’équipe</a:t>
            </a:r>
          </a:p>
          <a:p>
            <a:pPr marL="342900" indent="-342900">
              <a:buFont typeface="+mj-lt"/>
              <a:buAutoNum type="arabicPeriod" startAt="3"/>
              <a:defRPr/>
            </a:pPr>
            <a:endParaRPr lang="fr-FR" dirty="0">
              <a:latin typeface="Arial" charset="0"/>
              <a:cs typeface="Arial" charset="0"/>
            </a:endParaRPr>
          </a:p>
          <a:p>
            <a:pPr marL="342900" indent="-342900">
              <a:buFont typeface="+mj-lt"/>
              <a:buAutoNum type="arabicPeriod" startAt="3"/>
              <a:defRPr/>
            </a:pPr>
            <a:r>
              <a:rPr lang="fr-FR" dirty="0">
                <a:latin typeface="Arial" charset="0"/>
                <a:cs typeface="Arial" charset="0"/>
              </a:rPr>
              <a:t>Déploiement et suivi du plan d’actions</a:t>
            </a:r>
          </a:p>
          <a:p>
            <a:pPr marL="342900" indent="-342900">
              <a:buFont typeface="+mj-lt"/>
              <a:buAutoNum type="arabicPeriod" startAt="3"/>
              <a:defRPr/>
            </a:pPr>
            <a:endParaRPr lang="fr-FR" dirty="0">
              <a:latin typeface="Arial" charset="0"/>
              <a:cs typeface="Arial" charset="0"/>
            </a:endParaRPr>
          </a:p>
          <a:p>
            <a:pPr marL="342900" indent="-342900">
              <a:buFont typeface="+mj-lt"/>
              <a:buAutoNum type="arabicPeriod" startAt="3"/>
              <a:defRPr/>
            </a:pPr>
            <a:r>
              <a:rPr lang="fr-FR" dirty="0">
                <a:latin typeface="Arial" charset="0"/>
                <a:cs typeface="Arial" charset="0"/>
              </a:rPr>
              <a:t>Evaluation des résultats</a:t>
            </a:r>
          </a:p>
          <a:p>
            <a:pPr marL="342900" indent="-342900">
              <a:buFont typeface="+mj-lt"/>
              <a:buAutoNum type="arabicPeriod" startAt="3"/>
              <a:defRPr/>
            </a:pPr>
            <a:endParaRPr lang="fr-FR" dirty="0">
              <a:latin typeface="Arial" charset="0"/>
              <a:cs typeface="Arial" charset="0"/>
            </a:endParaRPr>
          </a:p>
          <a:p>
            <a:pPr marL="342900" indent="-342900">
              <a:buFont typeface="+mj-lt"/>
              <a:buAutoNum type="arabicPeriod" startAt="3"/>
              <a:defRPr/>
            </a:pPr>
            <a:r>
              <a:rPr lang="fr-FR" dirty="0">
                <a:latin typeface="Arial" charset="0"/>
                <a:cs typeface="Arial" charset="0"/>
              </a:rPr>
              <a:t>Conclusion</a:t>
            </a:r>
          </a:p>
        </p:txBody>
      </p:sp>
      <p:sp>
        <p:nvSpPr>
          <p:cNvPr id="9" name="Rectangle 8"/>
          <p:cNvSpPr/>
          <p:nvPr/>
        </p:nvSpPr>
        <p:spPr>
          <a:xfrm>
            <a:off x="5096304" y="620714"/>
            <a:ext cx="3397981"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Plan de l’intervention</a:t>
            </a:r>
          </a:p>
        </p:txBody>
      </p:sp>
      <p:sp>
        <p:nvSpPr>
          <p:cNvPr id="18436" name="Espace réservé du numéro de diapositive 5"/>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1BCCF8-1254-4E56-9F82-3909A24F33C8}" type="slidenum">
              <a:rPr lang="fr-FR" altLang="fr-FR" smtClean="0"/>
              <a:pPr eaLnBrk="1" hangingPunct="1"/>
              <a:t>2</a:t>
            </a:fld>
            <a:endParaRPr lang="fr-FR" altLang="fr-FR" smtClean="0"/>
          </a:p>
        </p:txBody>
      </p:sp>
    </p:spTree>
    <p:extLst>
      <p:ext uri="{BB962C8B-B14F-4D97-AF65-F5344CB8AC3E}">
        <p14:creationId xmlns:p14="http://schemas.microsoft.com/office/powerpoint/2010/main" val="3059067417"/>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59263" y="620714"/>
            <a:ext cx="5072062"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Pourquoi travailler sur ce projet?</a:t>
            </a:r>
            <a:endParaRPr lang="fr-FR" sz="2800" dirty="0">
              <a:latin typeface="Calibri"/>
              <a:ea typeface="Calibri"/>
              <a:cs typeface="Times New Roman"/>
            </a:endParaRPr>
          </a:p>
        </p:txBody>
      </p:sp>
      <p:sp>
        <p:nvSpPr>
          <p:cNvPr id="19459" name="ZoneTexte 4"/>
          <p:cNvSpPr txBox="1">
            <a:spLocks noChangeArrowheads="1"/>
          </p:cNvSpPr>
          <p:nvPr/>
        </p:nvSpPr>
        <p:spPr bwMode="auto">
          <a:xfrm>
            <a:off x="2135188" y="1465264"/>
            <a:ext cx="78486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2800" b="1"/>
              <a:t>Qu’est-ce que l’interruption de tâches ? </a:t>
            </a:r>
          </a:p>
          <a:p>
            <a:pPr eaLnBrk="1" hangingPunct="1"/>
            <a:endParaRPr lang="fr-FR" altLang="fr-FR"/>
          </a:p>
          <a:p>
            <a:pPr eaLnBrk="1" hangingPunct="1"/>
            <a:r>
              <a:rPr lang="fr-FR" altLang="fr-FR" sz="2000"/>
              <a:t>« L’IT est définie par l’arrêt inopiné, provisoire ou définitif d’une activité humaine. La raison est propre à l’opérateur ou au contraire lui est externe. L’IT induit une rupture dans le déroulement de l’activité,  une perturbation de la concentration de l’opérateur et une altération de la performance de l’acte. La réalisation éventuelle d’activités secondaires achève de contrarier la bonne marche de l’activité initiale. » </a:t>
            </a:r>
          </a:p>
          <a:p>
            <a:pPr eaLnBrk="1" hangingPunct="1"/>
            <a:endParaRPr lang="fr-FR" altLang="fr-FR" i="1">
              <a:solidFill>
                <a:schemeClr val="bg2"/>
              </a:solidFill>
            </a:endParaRPr>
          </a:p>
          <a:p>
            <a:pPr eaLnBrk="1" hangingPunct="1"/>
            <a:endParaRPr lang="fr-FR" altLang="fr-FR" i="1">
              <a:solidFill>
                <a:schemeClr val="bg2"/>
              </a:solidFill>
            </a:endParaRPr>
          </a:p>
          <a:p>
            <a:pPr eaLnBrk="1" hangingPunct="1"/>
            <a:endParaRPr lang="fr-FR" altLang="fr-FR" i="1">
              <a:solidFill>
                <a:schemeClr val="bg2"/>
              </a:solidFill>
            </a:endParaRPr>
          </a:p>
        </p:txBody>
      </p:sp>
      <p:sp>
        <p:nvSpPr>
          <p:cNvPr id="19460" name="Espace réservé du numéro de diapositive 7"/>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710BC4E-B65C-45A8-BD9E-F19A21811361}" type="slidenum">
              <a:rPr lang="fr-FR" altLang="fr-FR" smtClean="0"/>
              <a:pPr eaLnBrk="1" hangingPunct="1"/>
              <a:t>3</a:t>
            </a:fld>
            <a:endParaRPr lang="fr-FR" altLang="fr-FR" smtClean="0"/>
          </a:p>
        </p:txBody>
      </p:sp>
      <p:pic>
        <p:nvPicPr>
          <p:cNvPr id="1946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189" y="4365625"/>
            <a:ext cx="2276475"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101657"/>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75725" y="1484313"/>
            <a:ext cx="15240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259263" y="620714"/>
            <a:ext cx="5072062"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Pourquoi travailler sur ce projet?</a:t>
            </a:r>
            <a:endParaRPr lang="fr-FR" sz="2800" dirty="0">
              <a:latin typeface="Calibri"/>
              <a:ea typeface="Calibri"/>
              <a:cs typeface="Times New Roman"/>
            </a:endParaRPr>
          </a:p>
        </p:txBody>
      </p:sp>
      <p:sp>
        <p:nvSpPr>
          <p:cNvPr id="5" name="ZoneTexte 4"/>
          <p:cNvSpPr txBox="1"/>
          <p:nvPr/>
        </p:nvSpPr>
        <p:spPr>
          <a:xfrm>
            <a:off x="911225" y="1550036"/>
            <a:ext cx="8064500" cy="4708981"/>
          </a:xfrm>
          <a:prstGeom prst="rect">
            <a:avLst/>
          </a:prstGeom>
          <a:noFill/>
        </p:spPr>
        <p:txBody>
          <a:bodyPr>
            <a:spAutoFit/>
          </a:bodyPr>
          <a:lstStyle/>
          <a:p>
            <a:pPr>
              <a:defRPr/>
            </a:pPr>
            <a:r>
              <a:rPr lang="fr-FR" sz="2400" b="1" dirty="0"/>
              <a:t>Quelles sont les données chiffrées disponibles sur ce sujet ? </a:t>
            </a:r>
            <a:endParaRPr lang="fr-FR" sz="2400" dirty="0"/>
          </a:p>
          <a:p>
            <a:pPr>
              <a:defRPr/>
            </a:pPr>
            <a:endParaRPr lang="fr-FR" dirty="0"/>
          </a:p>
          <a:p>
            <a:pPr marL="285750" indent="-285750">
              <a:buFont typeface="Wingdings" panose="05000000000000000000" pitchFamily="2" charset="2"/>
              <a:buChar char="Ø"/>
              <a:defRPr/>
            </a:pPr>
            <a:r>
              <a:rPr lang="fr-FR" sz="1600" dirty="0"/>
              <a:t>Le taux d’interruptions moyen est de 6,7 par heure par infirmière ; </a:t>
            </a:r>
          </a:p>
          <a:p>
            <a:pPr>
              <a:defRPr/>
            </a:pPr>
            <a:endParaRPr lang="fr-FR" sz="1600" dirty="0"/>
          </a:p>
          <a:p>
            <a:pPr marL="285750" indent="-285750">
              <a:buFont typeface="Wingdings" panose="05000000000000000000" pitchFamily="2" charset="2"/>
              <a:buChar char="Ø"/>
              <a:defRPr/>
            </a:pPr>
            <a:r>
              <a:rPr lang="fr-FR" sz="1600" dirty="0"/>
              <a:t>Chaque interruption est associée à une </a:t>
            </a:r>
            <a:r>
              <a:rPr lang="fr-FR" sz="1600" b="1" dirty="0">
                <a:solidFill>
                  <a:srgbClr val="0070C0"/>
                </a:solidFill>
              </a:rPr>
              <a:t>augmentation du risque d’environ 13 % d’erreurs</a:t>
            </a:r>
            <a:r>
              <a:rPr lang="fr-FR" sz="1600" dirty="0"/>
              <a:t> (par exemple, ne pas enregistrer l’administration d’un médicament dans le dossier patient, ou administrer le mauvais médicament) ; </a:t>
            </a:r>
          </a:p>
          <a:p>
            <a:pPr marL="285750" indent="-285750">
              <a:buFont typeface="Wingdings" panose="05000000000000000000" pitchFamily="2" charset="2"/>
              <a:buChar char="Ø"/>
              <a:defRPr/>
            </a:pPr>
            <a:endParaRPr lang="fr-FR" sz="1600" dirty="0"/>
          </a:p>
          <a:p>
            <a:pPr marL="285750" indent="-285750">
              <a:buFont typeface="Wingdings" panose="05000000000000000000" pitchFamily="2" charset="2"/>
              <a:buChar char="Ø"/>
              <a:defRPr/>
            </a:pPr>
            <a:r>
              <a:rPr lang="fr-FR" sz="1600" dirty="0"/>
              <a:t>les interruptions sont dues à des conversations déclenchées</a:t>
            </a:r>
          </a:p>
          <a:p>
            <a:pPr marL="742950" lvl="1" indent="-285750">
              <a:buFont typeface="Wingdings" panose="05000000000000000000" pitchFamily="2" charset="2"/>
              <a:buChar char="q"/>
              <a:defRPr/>
            </a:pPr>
            <a:r>
              <a:rPr lang="fr-FR" sz="1600" dirty="0"/>
              <a:t> par </a:t>
            </a:r>
            <a:r>
              <a:rPr lang="fr-FR" sz="1600" dirty="0">
                <a:solidFill>
                  <a:srgbClr val="0070C0"/>
                </a:solidFill>
              </a:rPr>
              <a:t>les infirmières </a:t>
            </a:r>
            <a:r>
              <a:rPr lang="fr-FR" sz="1600" dirty="0"/>
              <a:t>elles-mêmes dans 22 % à 36,5 % des cas,</a:t>
            </a:r>
          </a:p>
          <a:p>
            <a:pPr marL="742950" lvl="1" indent="-285750">
              <a:buFont typeface="Wingdings" panose="05000000000000000000" pitchFamily="2" charset="2"/>
              <a:buChar char="q"/>
              <a:defRPr/>
            </a:pPr>
            <a:r>
              <a:rPr lang="fr-FR" sz="1600" dirty="0"/>
              <a:t> aux sollicitations </a:t>
            </a:r>
            <a:r>
              <a:rPr lang="fr-FR" sz="1600" dirty="0">
                <a:solidFill>
                  <a:srgbClr val="0070C0"/>
                </a:solidFill>
              </a:rPr>
              <a:t>de la part des patients </a:t>
            </a:r>
            <a:r>
              <a:rPr lang="fr-FR" sz="1600" dirty="0"/>
              <a:t>dans 4,7 % à 26,4 % des cas</a:t>
            </a:r>
          </a:p>
          <a:p>
            <a:pPr marL="742950" lvl="1" indent="-285750">
              <a:buFont typeface="Wingdings" panose="05000000000000000000" pitchFamily="2" charset="2"/>
              <a:buChar char="q"/>
              <a:defRPr/>
            </a:pPr>
            <a:r>
              <a:rPr lang="fr-FR" sz="1600" dirty="0"/>
              <a:t> mais elles sont aussi liées </a:t>
            </a:r>
            <a:r>
              <a:rPr lang="fr-FR" sz="1600" dirty="0">
                <a:solidFill>
                  <a:srgbClr val="0070C0"/>
                </a:solidFill>
              </a:rPr>
              <a:t>à l’environnement de travail </a:t>
            </a:r>
            <a:r>
              <a:rPr lang="fr-FR" sz="1600" dirty="0"/>
              <a:t>dans 4,5 % à 13 % des cas (par exemple, la pharmacie n’a pas en stock les doses nécessaires de médicaments, une alarme de monitorage se déclenche) ; </a:t>
            </a:r>
          </a:p>
          <a:p>
            <a:pPr marL="285750" indent="-285750">
              <a:buFont typeface="Wingdings" panose="05000000000000000000" pitchFamily="2" charset="2"/>
              <a:buChar char="Ø"/>
              <a:defRPr/>
            </a:pPr>
            <a:endParaRPr lang="fr-FR" sz="1600" dirty="0"/>
          </a:p>
          <a:p>
            <a:pPr marL="285750" indent="-285750">
              <a:buFont typeface="Wingdings" panose="05000000000000000000" pitchFamily="2" charset="2"/>
              <a:buChar char="Ø"/>
              <a:defRPr/>
            </a:pPr>
            <a:r>
              <a:rPr lang="fr-FR" sz="1600" dirty="0"/>
              <a:t>sur 4 271 doses de médicaments administrés, l’interruption de tâche est constatée dans </a:t>
            </a:r>
            <a:r>
              <a:rPr lang="fr-FR" sz="1600" dirty="0">
                <a:solidFill>
                  <a:srgbClr val="0070C0"/>
                </a:solidFill>
              </a:rPr>
              <a:t>53% des doses administrées</a:t>
            </a:r>
            <a:r>
              <a:rPr lang="fr-FR" sz="1600" dirty="0"/>
              <a:t>. </a:t>
            </a:r>
          </a:p>
          <a:p>
            <a:pPr marL="898525">
              <a:defRPr/>
            </a:pPr>
            <a:endParaRPr lang="fr-FR" i="1" dirty="0">
              <a:solidFill>
                <a:schemeClr val="bg2"/>
              </a:solidFill>
              <a:latin typeface="Arial" charset="0"/>
              <a:cs typeface="Arial" charset="0"/>
            </a:endParaRPr>
          </a:p>
        </p:txBody>
      </p:sp>
      <p:sp>
        <p:nvSpPr>
          <p:cNvPr id="20485" name="Espace réservé du numéro de diapositive 7"/>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C5D479-8E61-47C6-8BA6-389C1DBA6533}" type="slidenum">
              <a:rPr lang="fr-FR" altLang="fr-FR" smtClean="0"/>
              <a:pPr eaLnBrk="1" hangingPunct="1"/>
              <a:t>4</a:t>
            </a:fld>
            <a:endParaRPr lang="fr-FR" altLang="fr-FR" smtClean="0"/>
          </a:p>
        </p:txBody>
      </p:sp>
    </p:spTree>
    <p:extLst>
      <p:ext uri="{BB962C8B-B14F-4D97-AF65-F5344CB8AC3E}">
        <p14:creationId xmlns:p14="http://schemas.microsoft.com/office/powerpoint/2010/main" val="39812734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67861" y="476251"/>
            <a:ext cx="2499017"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Quelles pistes ?</a:t>
            </a:r>
            <a:endParaRPr lang="fr-FR" sz="2800" dirty="0">
              <a:latin typeface="Calibri"/>
              <a:ea typeface="Calibri"/>
              <a:cs typeface="Times New Roman"/>
            </a:endParaRPr>
          </a:p>
        </p:txBody>
      </p:sp>
      <p:sp>
        <p:nvSpPr>
          <p:cNvPr id="5" name="ZoneTexte 4"/>
          <p:cNvSpPr txBox="1"/>
          <p:nvPr/>
        </p:nvSpPr>
        <p:spPr>
          <a:xfrm>
            <a:off x="1992314" y="1125539"/>
            <a:ext cx="6624637" cy="676275"/>
          </a:xfrm>
          <a:prstGeom prst="rect">
            <a:avLst/>
          </a:prstGeom>
          <a:noFill/>
        </p:spPr>
        <p:txBody>
          <a:bodyPr>
            <a:spAutoFit/>
          </a:bodyPr>
          <a:lstStyle/>
          <a:p>
            <a:pPr>
              <a:defRPr/>
            </a:pPr>
            <a:r>
              <a:rPr lang="fr-FR" sz="2000" b="1" dirty="0"/>
              <a:t>Que propose le guide pour agir sur les IT ?</a:t>
            </a:r>
            <a:endParaRPr lang="fr-FR" sz="2000" dirty="0"/>
          </a:p>
          <a:p>
            <a:pPr marL="898525">
              <a:defRPr/>
            </a:pPr>
            <a:endParaRPr lang="fr-FR" i="1" dirty="0">
              <a:solidFill>
                <a:schemeClr val="bg2"/>
              </a:solidFill>
              <a:latin typeface="Arial" charset="0"/>
              <a:cs typeface="Arial" charset="0"/>
            </a:endParaRPr>
          </a:p>
        </p:txBody>
      </p:sp>
      <p:sp>
        <p:nvSpPr>
          <p:cNvPr id="21508" name="Espace réservé du numéro de diapositive 7"/>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E02DA2-5207-4C69-B94A-BB737DBB69B2}" type="slidenum">
              <a:rPr lang="fr-FR" altLang="fr-FR" smtClean="0"/>
              <a:pPr eaLnBrk="1" hangingPunct="1"/>
              <a:t>5</a:t>
            </a:fld>
            <a:endParaRPr lang="fr-FR" altLang="fr-FR" smtClean="0"/>
          </a:p>
        </p:txBody>
      </p:sp>
      <p:sp>
        <p:nvSpPr>
          <p:cNvPr id="7" name="Rectangle à coins arrondis 6"/>
          <p:cNvSpPr/>
          <p:nvPr/>
        </p:nvSpPr>
        <p:spPr>
          <a:xfrm>
            <a:off x="1722438" y="1754188"/>
            <a:ext cx="4310062" cy="3460750"/>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just">
              <a:defRPr/>
            </a:pPr>
            <a:r>
              <a:rPr lang="fr-FR" sz="1600" b="1" dirty="0">
                <a:solidFill>
                  <a:srgbClr val="000000"/>
                </a:solidFill>
                <a:ea typeface="Calibri"/>
              </a:rPr>
              <a:t>1) Comprendre l’IT</a:t>
            </a:r>
            <a:endParaRPr lang="fr-FR" sz="1600" dirty="0">
              <a:solidFill>
                <a:srgbClr val="000000"/>
              </a:solidFill>
              <a:ea typeface="Calibri"/>
            </a:endParaRPr>
          </a:p>
          <a:p>
            <a:pPr marL="457200" indent="-228600" algn="just">
              <a:defRPr/>
            </a:pPr>
            <a:r>
              <a:rPr lang="fr-FR" sz="1600" dirty="0">
                <a:solidFill>
                  <a:srgbClr val="000000"/>
                </a:solidFill>
                <a:ea typeface="Calibri"/>
              </a:rPr>
              <a:t>Kit d’audit, le film</a:t>
            </a:r>
          </a:p>
          <a:p>
            <a:pPr marL="457200" indent="-228600" algn="just">
              <a:defRPr/>
            </a:pPr>
            <a:endParaRPr lang="fr-FR" sz="1600" dirty="0">
              <a:solidFill>
                <a:srgbClr val="000000"/>
              </a:solidFill>
              <a:ea typeface="Calibri"/>
            </a:endParaRPr>
          </a:p>
          <a:p>
            <a:pPr>
              <a:defRPr/>
            </a:pPr>
            <a:r>
              <a:rPr lang="fr-FR" sz="1600" b="1" dirty="0">
                <a:solidFill>
                  <a:srgbClr val="000000"/>
                </a:solidFill>
                <a:ea typeface="Calibri"/>
              </a:rPr>
              <a:t>2) Prévenir pour agir sur l’IT</a:t>
            </a:r>
          </a:p>
          <a:p>
            <a:pPr marL="457200" indent="-228600" algn="just">
              <a:defRPr/>
            </a:pPr>
            <a:r>
              <a:rPr lang="fr-FR" sz="1600" dirty="0">
                <a:solidFill>
                  <a:srgbClr val="000000"/>
                </a:solidFill>
                <a:ea typeface="Calibri"/>
              </a:rPr>
              <a:t>Améliorer les étapes du processus</a:t>
            </a:r>
          </a:p>
          <a:p>
            <a:pPr marL="457200" indent="-228600" algn="just">
              <a:defRPr/>
            </a:pPr>
            <a:r>
              <a:rPr lang="fr-FR" sz="1600" dirty="0">
                <a:solidFill>
                  <a:srgbClr val="000000"/>
                </a:solidFill>
                <a:ea typeface="Calibri"/>
              </a:rPr>
              <a:t>Améliorer le travail en équipe</a:t>
            </a:r>
          </a:p>
          <a:p>
            <a:pPr indent="228600" algn="just">
              <a:defRPr/>
            </a:pPr>
            <a:r>
              <a:rPr lang="fr-FR" sz="1600" dirty="0">
                <a:solidFill>
                  <a:srgbClr val="000000"/>
                </a:solidFill>
                <a:ea typeface="Calibri"/>
              </a:rPr>
              <a:t>Agir sur les sources d’IT</a:t>
            </a:r>
          </a:p>
          <a:p>
            <a:pPr marL="457200" indent="-228600" algn="just">
              <a:defRPr/>
            </a:pPr>
            <a:r>
              <a:rPr lang="fr-FR" sz="1600" dirty="0">
                <a:solidFill>
                  <a:srgbClr val="000000"/>
                </a:solidFill>
                <a:ea typeface="Calibri"/>
              </a:rPr>
              <a:t>Repérer la personne réalisant une tâche qui ne doit pas être interrompue</a:t>
            </a:r>
          </a:p>
          <a:p>
            <a:pPr marL="457200" indent="-228600" algn="just">
              <a:defRPr/>
            </a:pPr>
            <a:endParaRPr lang="fr-FR" sz="1600" dirty="0">
              <a:solidFill>
                <a:srgbClr val="000000"/>
              </a:solidFill>
              <a:ea typeface="Calibri"/>
            </a:endParaRPr>
          </a:p>
          <a:p>
            <a:pPr marL="457200" indent="-228600" algn="just">
              <a:defRPr/>
            </a:pPr>
            <a:r>
              <a:rPr lang="fr-FR" sz="1600" b="1" dirty="0">
                <a:solidFill>
                  <a:srgbClr val="000000"/>
                </a:solidFill>
                <a:ea typeface="Calibri"/>
              </a:rPr>
              <a:t>3) Récupérer pour agir sur l’IT</a:t>
            </a:r>
            <a:endParaRPr lang="fr-FR" sz="1600" dirty="0">
              <a:solidFill>
                <a:srgbClr val="000000"/>
              </a:solidFill>
              <a:ea typeface="Calibri"/>
            </a:endParaRPr>
          </a:p>
          <a:p>
            <a:pPr>
              <a:defRPr/>
            </a:pPr>
            <a:endParaRPr lang="fr-FR" sz="1600" dirty="0"/>
          </a:p>
        </p:txBody>
      </p:sp>
      <p:pic>
        <p:nvPicPr>
          <p:cNvPr id="21510" name="Ima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9438" y="1733550"/>
            <a:ext cx="1211262"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Diagramme 8"/>
          <p:cNvGraphicFramePr/>
          <p:nvPr/>
        </p:nvGraphicFramePr>
        <p:xfrm>
          <a:off x="6240016" y="1463298"/>
          <a:ext cx="4176464" cy="39604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82202973"/>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67861" y="476251"/>
            <a:ext cx="2499017"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Quelles pistes ?</a:t>
            </a:r>
            <a:endParaRPr lang="fr-FR" sz="2800" dirty="0">
              <a:latin typeface="Calibri"/>
              <a:ea typeface="Calibri"/>
              <a:cs typeface="Times New Roman"/>
            </a:endParaRPr>
          </a:p>
        </p:txBody>
      </p:sp>
      <p:sp>
        <p:nvSpPr>
          <p:cNvPr id="5" name="ZoneTexte 4"/>
          <p:cNvSpPr txBox="1"/>
          <p:nvPr/>
        </p:nvSpPr>
        <p:spPr>
          <a:xfrm>
            <a:off x="1992314" y="1125539"/>
            <a:ext cx="6624637" cy="676275"/>
          </a:xfrm>
          <a:prstGeom prst="rect">
            <a:avLst/>
          </a:prstGeom>
          <a:noFill/>
        </p:spPr>
        <p:txBody>
          <a:bodyPr>
            <a:spAutoFit/>
          </a:bodyPr>
          <a:lstStyle/>
          <a:p>
            <a:pPr>
              <a:defRPr/>
            </a:pPr>
            <a:r>
              <a:rPr lang="fr-FR" sz="2000" b="1" dirty="0"/>
              <a:t>Quels outils sont proposés pour agir sur les IT ?</a:t>
            </a:r>
            <a:endParaRPr lang="fr-FR" sz="2000" dirty="0"/>
          </a:p>
          <a:p>
            <a:pPr marL="898525">
              <a:defRPr/>
            </a:pPr>
            <a:endParaRPr lang="fr-FR" i="1" dirty="0">
              <a:solidFill>
                <a:schemeClr val="bg2"/>
              </a:solidFill>
              <a:latin typeface="Arial" charset="0"/>
              <a:cs typeface="Arial" charset="0"/>
            </a:endParaRPr>
          </a:p>
        </p:txBody>
      </p:sp>
      <p:sp>
        <p:nvSpPr>
          <p:cNvPr id="22532" name="Espace réservé du numéro de diapositive 7"/>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F8B9A54-9729-4E86-BF5E-95A929F56F0E}" type="slidenum">
              <a:rPr lang="fr-FR" altLang="fr-FR" smtClean="0"/>
              <a:pPr eaLnBrk="1" hangingPunct="1"/>
              <a:t>6</a:t>
            </a:fld>
            <a:endParaRPr lang="fr-FR" altLang="fr-FR" smtClean="0"/>
          </a:p>
        </p:txBody>
      </p:sp>
      <p:pic>
        <p:nvPicPr>
          <p:cNvPr id="22533" name="Ima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12126" y="836613"/>
            <a:ext cx="1211263"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1"/>
          <p:cNvSpPr>
            <a:spLocks noChangeArrowheads="1"/>
          </p:cNvSpPr>
          <p:nvPr/>
        </p:nvSpPr>
        <p:spPr bwMode="auto">
          <a:xfrm>
            <a:off x="1944688" y="1801813"/>
            <a:ext cx="7345362"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Ø"/>
            </a:pPr>
            <a:r>
              <a:rPr lang="fr-FR" altLang="fr-FR"/>
              <a:t>Des actions de sensibilisation </a:t>
            </a:r>
            <a:r>
              <a:rPr lang="fr-FR" altLang="fr-FR">
                <a:sym typeface="Wingdings" panose="05000000000000000000" pitchFamily="2" charset="2"/>
              </a:rPr>
              <a:t></a:t>
            </a:r>
            <a:r>
              <a:rPr lang="fr-FR" altLang="fr-FR"/>
              <a:t> </a:t>
            </a:r>
            <a:r>
              <a:rPr lang="fr-FR" altLang="fr-FR" b="1">
                <a:solidFill>
                  <a:schemeClr val="accent2"/>
                </a:solidFill>
              </a:rPr>
              <a:t>avec le film pédagogique</a:t>
            </a:r>
            <a:endParaRPr lang="fr-FR" altLang="fr-FR">
              <a:solidFill>
                <a:schemeClr val="accent2"/>
              </a:solidFill>
            </a:endParaRPr>
          </a:p>
          <a:p>
            <a:pPr eaLnBrk="1" hangingPunct="1">
              <a:buFont typeface="Wingdings" panose="05000000000000000000" pitchFamily="2" charset="2"/>
              <a:buChar char="Ø"/>
            </a:pPr>
            <a:endParaRPr lang="fr-FR" altLang="fr-FR"/>
          </a:p>
          <a:p>
            <a:pPr eaLnBrk="1" hangingPunct="1">
              <a:buFont typeface="Wingdings" panose="05000000000000000000" pitchFamily="2" charset="2"/>
              <a:buChar char="Ø"/>
            </a:pPr>
            <a:r>
              <a:rPr lang="fr-FR" altLang="fr-FR"/>
              <a:t>Des actions pour un état des lieux </a:t>
            </a:r>
            <a:r>
              <a:rPr lang="fr-FR" altLang="fr-FR">
                <a:sym typeface="Wingdings" panose="05000000000000000000" pitchFamily="2" charset="2"/>
              </a:rPr>
              <a:t></a:t>
            </a:r>
            <a:r>
              <a:rPr lang="fr-FR" altLang="fr-FR"/>
              <a:t> </a:t>
            </a:r>
            <a:r>
              <a:rPr lang="fr-FR" altLang="fr-FR" b="1">
                <a:solidFill>
                  <a:schemeClr val="accent2"/>
                </a:solidFill>
              </a:rPr>
              <a:t>le kit d’audit</a:t>
            </a:r>
            <a:r>
              <a:rPr lang="fr-FR" altLang="fr-FR">
                <a:solidFill>
                  <a:schemeClr val="accent2"/>
                </a:solidFill>
              </a:rPr>
              <a:t> </a:t>
            </a:r>
            <a:r>
              <a:rPr lang="fr-FR" altLang="fr-FR"/>
              <a:t>comprenant une grille d’observation, une fiche de débriefing, une fiche d’échange avec le patient</a:t>
            </a:r>
          </a:p>
          <a:p>
            <a:pPr eaLnBrk="1" hangingPunct="1">
              <a:buFont typeface="Wingdings" panose="05000000000000000000" pitchFamily="2" charset="2"/>
              <a:buChar char="Ø"/>
            </a:pPr>
            <a:endParaRPr lang="fr-FR" altLang="fr-FR"/>
          </a:p>
          <a:p>
            <a:pPr eaLnBrk="1" hangingPunct="1">
              <a:buFont typeface="Wingdings" panose="05000000000000000000" pitchFamily="2" charset="2"/>
              <a:buChar char="Ø"/>
            </a:pPr>
            <a:r>
              <a:rPr lang="fr-FR" altLang="fr-FR"/>
              <a:t>Des actions permettant de prévenir</a:t>
            </a:r>
            <a:r>
              <a:rPr lang="fr-FR" altLang="fr-FR">
                <a:sym typeface="Wingdings" panose="05000000000000000000" pitchFamily="2" charset="2"/>
              </a:rPr>
              <a:t></a:t>
            </a:r>
            <a:r>
              <a:rPr lang="fr-FR" altLang="fr-FR"/>
              <a:t> </a:t>
            </a:r>
            <a:r>
              <a:rPr lang="fr-FR" altLang="fr-FR" b="1">
                <a:solidFill>
                  <a:schemeClr val="accent2"/>
                </a:solidFill>
              </a:rPr>
              <a:t>focus illustration avec des outils d’aide au repérage</a:t>
            </a:r>
            <a:r>
              <a:rPr lang="fr-FR" altLang="fr-FR" b="1"/>
              <a:t> </a:t>
            </a:r>
            <a:r>
              <a:rPr lang="fr-FR" altLang="fr-FR"/>
              <a:t>d’un professionnel exerçant une tâche à risque</a:t>
            </a:r>
          </a:p>
          <a:p>
            <a:pPr eaLnBrk="1" hangingPunct="1">
              <a:buFont typeface="Wingdings" panose="05000000000000000000" pitchFamily="2" charset="2"/>
              <a:buChar char="Ø"/>
            </a:pPr>
            <a:endParaRPr lang="fr-FR" altLang="fr-FR"/>
          </a:p>
          <a:p>
            <a:pPr eaLnBrk="1" hangingPunct="1">
              <a:buFont typeface="Wingdings" panose="05000000000000000000" pitchFamily="2" charset="2"/>
              <a:buChar char="Ø"/>
            </a:pPr>
            <a:r>
              <a:rPr lang="fr-FR" altLang="fr-FR"/>
              <a:t>Des actions permettant la récupération de la tâche : </a:t>
            </a:r>
            <a:r>
              <a:rPr lang="fr-FR" altLang="fr-FR" b="1">
                <a:solidFill>
                  <a:schemeClr val="accent2"/>
                </a:solidFill>
              </a:rPr>
              <a:t>focus illustration check-list, Mémo</a:t>
            </a:r>
            <a:endParaRPr lang="fr-FR" altLang="fr-FR">
              <a:solidFill>
                <a:schemeClr val="accent2"/>
              </a:solidFill>
            </a:endParaRPr>
          </a:p>
        </p:txBody>
      </p:sp>
    </p:spTree>
    <p:extLst>
      <p:ext uri="{BB962C8B-B14F-4D97-AF65-F5344CB8AC3E}">
        <p14:creationId xmlns:p14="http://schemas.microsoft.com/office/powerpoint/2010/main" val="2281501289"/>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3426" y="1557339"/>
            <a:ext cx="8353425" cy="2586037"/>
          </a:xfrm>
          <a:prstGeom prst="rect">
            <a:avLst/>
          </a:prstGeom>
        </p:spPr>
        <p:txBody>
          <a:bodyPr>
            <a:spAutoFit/>
          </a:bodyPr>
          <a:lstStyle/>
          <a:p>
            <a:pPr>
              <a:defRPr/>
            </a:pPr>
            <a:endParaRPr lang="fr-FR" dirty="0">
              <a:latin typeface="Arial" charset="0"/>
              <a:cs typeface="Arial" charset="0"/>
            </a:endParaRPr>
          </a:p>
          <a:p>
            <a:pPr marL="342900" indent="-342900">
              <a:buFont typeface="+mj-lt"/>
              <a:buAutoNum type="arabicPeriod"/>
              <a:defRPr/>
            </a:pPr>
            <a:r>
              <a:rPr lang="fr-FR" dirty="0">
                <a:latin typeface="Arial" charset="0"/>
                <a:cs typeface="Arial" charset="0"/>
              </a:rPr>
              <a:t>Présentation de l'équipe et du projet (</a:t>
            </a:r>
            <a:r>
              <a:rPr lang="fr-FR" i="1" dirty="0">
                <a:solidFill>
                  <a:schemeClr val="bg2"/>
                </a:solidFill>
                <a:latin typeface="Arial" charset="0"/>
                <a:cs typeface="Arial" charset="0"/>
              </a:rPr>
              <a:t>Décrivez brièvement la composition de votre équipe (périmètre, nb, profils) et identifiez les référents</a:t>
            </a: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endParaRPr lang="fr-FR" dirty="0">
              <a:latin typeface="Arial" charset="0"/>
              <a:cs typeface="Arial" charset="0"/>
            </a:endParaRPr>
          </a:p>
          <a:p>
            <a:pPr>
              <a:defRPr/>
            </a:pPr>
            <a:endParaRPr lang="fr-FR" dirty="0">
              <a:latin typeface="Arial" charset="0"/>
              <a:cs typeface="Arial" charset="0"/>
            </a:endParaRPr>
          </a:p>
          <a:p>
            <a:pPr>
              <a:defRPr/>
            </a:pPr>
            <a:endParaRPr lang="fr-FR" dirty="0">
              <a:latin typeface="Arial" charset="0"/>
              <a:cs typeface="Arial" charset="0"/>
            </a:endParaRPr>
          </a:p>
        </p:txBody>
      </p:sp>
      <p:sp>
        <p:nvSpPr>
          <p:cNvPr id="9" name="Rectangle 8"/>
          <p:cNvSpPr/>
          <p:nvPr/>
        </p:nvSpPr>
        <p:spPr>
          <a:xfrm>
            <a:off x="5865584" y="620714"/>
            <a:ext cx="1859420"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Le projet IT</a:t>
            </a:r>
          </a:p>
        </p:txBody>
      </p:sp>
      <p:sp>
        <p:nvSpPr>
          <p:cNvPr id="23556" name="Espace réservé du numéro de diapositive 5"/>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06C2DA4-9D0D-4238-BE4B-C1FF1A207220}" type="slidenum">
              <a:rPr lang="fr-FR" altLang="fr-FR" smtClean="0"/>
              <a:pPr eaLnBrk="1" hangingPunct="1"/>
              <a:t>7</a:t>
            </a:fld>
            <a:endParaRPr lang="fr-FR" altLang="fr-FR" smtClean="0"/>
          </a:p>
        </p:txBody>
      </p:sp>
    </p:spTree>
    <p:extLst>
      <p:ext uri="{BB962C8B-B14F-4D97-AF65-F5344CB8AC3E}">
        <p14:creationId xmlns:p14="http://schemas.microsoft.com/office/powerpoint/2010/main" val="311848874"/>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a:spLocks noGrp="1"/>
          </p:cNvSpPr>
          <p:nvPr>
            <p:ph type="title"/>
          </p:nvPr>
        </p:nvSpPr>
        <p:spPr>
          <a:xfrm>
            <a:off x="304800" y="183092"/>
            <a:ext cx="8991600" cy="762000"/>
          </a:xfrm>
        </p:spPr>
        <p:txBody>
          <a:bodyPr>
            <a:normAutofit/>
          </a:bodyPr>
          <a:lstStyle/>
          <a:p>
            <a:r>
              <a:rPr lang="fr-FR" altLang="fr-FR" dirty="0" smtClean="0"/>
              <a:t>Calendrier</a:t>
            </a:r>
          </a:p>
        </p:txBody>
      </p:sp>
      <p:grpSp>
        <p:nvGrpSpPr>
          <p:cNvPr id="25" name="Groupe 25"/>
          <p:cNvGrpSpPr>
            <a:grpSpLocks/>
          </p:cNvGrpSpPr>
          <p:nvPr/>
        </p:nvGrpSpPr>
        <p:grpSpPr bwMode="auto">
          <a:xfrm>
            <a:off x="1676400" y="982338"/>
            <a:ext cx="9652000" cy="5462787"/>
            <a:chOff x="747665" y="260648"/>
            <a:chExt cx="4891418" cy="5040560"/>
          </a:xfrm>
        </p:grpSpPr>
        <p:sp>
          <p:nvSpPr>
            <p:cNvPr id="26" name="Ellipse 25"/>
            <p:cNvSpPr/>
            <p:nvPr/>
          </p:nvSpPr>
          <p:spPr>
            <a:xfrm>
              <a:off x="747665" y="260648"/>
              <a:ext cx="1800840" cy="863642"/>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noFill/>
              <a:prstDash val="solid"/>
            </a:ln>
            <a:effectLst>
              <a:outerShdw blurRad="40000" dist="20000" dir="5400000" rotWithShape="0">
                <a:srgbClr val="000000">
                  <a:alpha val="38000"/>
                </a:srgbClr>
              </a:outerShdw>
            </a:effectLst>
          </p:spPr>
          <p:txBody>
            <a:bodyPr anchor="ctr"/>
            <a:lstStyle/>
            <a:p>
              <a:pPr algn="ctr">
                <a:defRPr/>
              </a:pPr>
              <a:r>
                <a:rPr lang="fr-FR" sz="1867" b="1" kern="0" dirty="0">
                  <a:solidFill>
                    <a:prstClr val="black"/>
                  </a:solidFill>
                  <a:latin typeface="Calibri"/>
                  <a:ea typeface="ＭＳ Ｐゴシック"/>
                </a:rPr>
                <a:t>Actions d’informations</a:t>
              </a:r>
            </a:p>
          </p:txBody>
        </p:sp>
        <p:sp>
          <p:nvSpPr>
            <p:cNvPr id="41" name="Rectangle 40"/>
            <p:cNvSpPr/>
            <p:nvPr/>
          </p:nvSpPr>
          <p:spPr>
            <a:xfrm>
              <a:off x="819673" y="1340768"/>
              <a:ext cx="1656184" cy="648072"/>
            </a:xfrm>
            <a:prstGeom prst="rect">
              <a:avLst/>
            </a:prstGeom>
            <a:solidFill>
              <a:srgbClr val="4F81BD"/>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p>
              <a:pPr algn="ctr">
                <a:defRPr/>
              </a:pPr>
              <a:r>
                <a:rPr lang="fr-FR" sz="2133" kern="0" dirty="0">
                  <a:solidFill>
                    <a:prstClr val="white"/>
                  </a:solidFill>
                  <a:latin typeface="Calibri"/>
                  <a:ea typeface="ＭＳ Ｐゴシック"/>
                </a:rPr>
                <a:t>Conduite de la phase de diagnostic</a:t>
              </a:r>
            </a:p>
          </p:txBody>
        </p:sp>
        <p:sp>
          <p:nvSpPr>
            <p:cNvPr id="42" name="Rectangle 41"/>
            <p:cNvSpPr/>
            <p:nvPr/>
          </p:nvSpPr>
          <p:spPr>
            <a:xfrm>
              <a:off x="783669" y="2276872"/>
              <a:ext cx="1728192" cy="720080"/>
            </a:xfrm>
            <a:prstGeom prst="rect">
              <a:avLst/>
            </a:prstGeom>
            <a:solidFill>
              <a:srgbClr val="4F81BD"/>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p>
              <a:pPr algn="ctr">
                <a:defRPr/>
              </a:pPr>
              <a:r>
                <a:rPr lang="fr-FR" sz="2133" kern="0" dirty="0">
                  <a:solidFill>
                    <a:prstClr val="white"/>
                  </a:solidFill>
                  <a:latin typeface="Calibri"/>
                  <a:ea typeface="ＭＳ Ｐゴシック"/>
                </a:rPr>
                <a:t>Déploiement &amp; suivi des actions</a:t>
              </a:r>
            </a:p>
          </p:txBody>
        </p:sp>
        <p:sp>
          <p:nvSpPr>
            <p:cNvPr id="43" name="Rectangle 42"/>
            <p:cNvSpPr/>
            <p:nvPr/>
          </p:nvSpPr>
          <p:spPr>
            <a:xfrm>
              <a:off x="783669" y="3212976"/>
              <a:ext cx="1728192" cy="864096"/>
            </a:xfrm>
            <a:prstGeom prst="rect">
              <a:avLst/>
            </a:prstGeom>
            <a:solidFill>
              <a:srgbClr val="4F81BD"/>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p>
              <a:pPr algn="ctr">
                <a:defRPr/>
              </a:pPr>
              <a:r>
                <a:rPr lang="fr-FR" sz="2133" kern="0" dirty="0">
                  <a:solidFill>
                    <a:prstClr val="white"/>
                  </a:solidFill>
                  <a:latin typeface="Calibri"/>
                  <a:ea typeface="ＭＳ Ｐゴシック"/>
                </a:rPr>
                <a:t>Conduite de la phase d’évaluation</a:t>
              </a:r>
            </a:p>
          </p:txBody>
        </p:sp>
        <p:sp>
          <p:nvSpPr>
            <p:cNvPr id="44" name="Ellipse 43"/>
            <p:cNvSpPr/>
            <p:nvPr/>
          </p:nvSpPr>
          <p:spPr>
            <a:xfrm>
              <a:off x="747665" y="4437566"/>
              <a:ext cx="1800840" cy="863642"/>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noFill/>
              <a:prstDash val="solid"/>
            </a:ln>
            <a:effectLst>
              <a:outerShdw blurRad="40000" dist="20000" dir="5400000" rotWithShape="0">
                <a:srgbClr val="000000">
                  <a:alpha val="38000"/>
                </a:srgbClr>
              </a:outerShdw>
            </a:effectLst>
          </p:spPr>
          <p:txBody>
            <a:bodyPr anchor="ctr"/>
            <a:lstStyle/>
            <a:p>
              <a:pPr algn="ctr">
                <a:defRPr/>
              </a:pPr>
              <a:r>
                <a:rPr lang="fr-FR" sz="1867" b="1" kern="0" dirty="0">
                  <a:solidFill>
                    <a:prstClr val="black"/>
                  </a:solidFill>
                  <a:latin typeface="Calibri"/>
                  <a:ea typeface="ＭＳ Ｐゴシック"/>
                </a:rPr>
                <a:t>Partage et valorisation des équipes</a:t>
              </a:r>
            </a:p>
          </p:txBody>
        </p:sp>
        <p:cxnSp>
          <p:nvCxnSpPr>
            <p:cNvPr id="45" name="Connecteur droit avec flèche 44"/>
            <p:cNvCxnSpPr>
              <a:stCxn id="26" idx="4"/>
            </p:cNvCxnSpPr>
            <p:nvPr/>
          </p:nvCxnSpPr>
          <p:spPr>
            <a:xfrm>
              <a:off x="1648085" y="1124290"/>
              <a:ext cx="0" cy="21591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cxnSp>
          <p:nvCxnSpPr>
            <p:cNvPr id="46" name="Connecteur droit avec flèche 45"/>
            <p:cNvCxnSpPr/>
            <p:nvPr/>
          </p:nvCxnSpPr>
          <p:spPr>
            <a:xfrm>
              <a:off x="1648085" y="1989521"/>
              <a:ext cx="0" cy="28735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cxnSp>
          <p:nvCxnSpPr>
            <p:cNvPr id="47" name="Connecteur droit avec flèche 46"/>
            <p:cNvCxnSpPr/>
            <p:nvPr/>
          </p:nvCxnSpPr>
          <p:spPr>
            <a:xfrm>
              <a:off x="1648085" y="2997632"/>
              <a:ext cx="0" cy="21591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cxnSp>
          <p:nvCxnSpPr>
            <p:cNvPr id="48" name="Connecteur droit avec flèche 47"/>
            <p:cNvCxnSpPr>
              <a:endCxn id="44" idx="0"/>
            </p:cNvCxnSpPr>
            <p:nvPr/>
          </p:nvCxnSpPr>
          <p:spPr>
            <a:xfrm>
              <a:off x="1648085" y="4077185"/>
              <a:ext cx="0" cy="36038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sp>
          <p:nvSpPr>
            <p:cNvPr id="49" name="ZoneTexte 48"/>
            <p:cNvSpPr txBox="1"/>
            <p:nvPr/>
          </p:nvSpPr>
          <p:spPr>
            <a:xfrm>
              <a:off x="3056078" y="567051"/>
              <a:ext cx="2325562" cy="350312"/>
            </a:xfrm>
            <a:prstGeom prst="rect">
              <a:avLst/>
            </a:prstGeom>
            <a:noFill/>
            <a:ln w="9525">
              <a:solidFill>
                <a:srgbClr val="9BBB59"/>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Octobre - Novembre 2022</a:t>
              </a:r>
              <a:endParaRPr lang="fr-FR" sz="1867" kern="0" dirty="0">
                <a:solidFill>
                  <a:prstClr val="black"/>
                </a:solidFill>
                <a:latin typeface="Calibri"/>
                <a:ea typeface="ＭＳ Ｐゴシック"/>
              </a:endParaRPr>
            </a:p>
          </p:txBody>
        </p:sp>
        <p:sp>
          <p:nvSpPr>
            <p:cNvPr id="50" name="ZoneTexte 49"/>
            <p:cNvSpPr txBox="1"/>
            <p:nvPr/>
          </p:nvSpPr>
          <p:spPr>
            <a:xfrm>
              <a:off x="2957070" y="1379766"/>
              <a:ext cx="2553291" cy="350312"/>
            </a:xfrm>
            <a:prstGeom prst="rect">
              <a:avLst/>
            </a:prstGeom>
            <a:noFill/>
            <a:ln w="9525">
              <a:solidFill>
                <a:sysClr val="windowText" lastClr="000000"/>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Octobre 2022 – février 2023</a:t>
              </a:r>
              <a:endParaRPr lang="fr-FR" sz="1867" kern="0" dirty="0">
                <a:solidFill>
                  <a:prstClr val="black"/>
                </a:solidFill>
                <a:latin typeface="Calibri"/>
                <a:ea typeface="ＭＳ Ｐゴシック"/>
              </a:endParaRPr>
            </a:p>
          </p:txBody>
        </p:sp>
        <p:sp>
          <p:nvSpPr>
            <p:cNvPr id="51" name="ZoneTexte 50"/>
            <p:cNvSpPr txBox="1"/>
            <p:nvPr/>
          </p:nvSpPr>
          <p:spPr>
            <a:xfrm>
              <a:off x="2951782" y="2503896"/>
              <a:ext cx="2687301" cy="350312"/>
            </a:xfrm>
            <a:prstGeom prst="rect">
              <a:avLst/>
            </a:prstGeom>
            <a:noFill/>
            <a:ln w="9525">
              <a:solidFill>
                <a:sysClr val="windowText" lastClr="000000"/>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Mars – septembre 2023</a:t>
              </a:r>
              <a:endParaRPr lang="fr-FR" sz="1867" b="1" kern="0" dirty="0">
                <a:solidFill>
                  <a:prstClr val="black"/>
                </a:solidFill>
                <a:latin typeface="Calibri"/>
                <a:ea typeface="ＭＳ Ｐゴシック"/>
              </a:endParaRPr>
            </a:p>
          </p:txBody>
        </p:sp>
        <p:sp>
          <p:nvSpPr>
            <p:cNvPr id="52" name="ZoneTexte 51"/>
            <p:cNvSpPr txBox="1"/>
            <p:nvPr/>
          </p:nvSpPr>
          <p:spPr>
            <a:xfrm>
              <a:off x="2951782" y="3440567"/>
              <a:ext cx="2687301" cy="350312"/>
            </a:xfrm>
            <a:prstGeom prst="rect">
              <a:avLst/>
            </a:prstGeom>
            <a:noFill/>
            <a:ln w="9525">
              <a:solidFill>
                <a:sysClr val="windowText" lastClr="000000"/>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Octobre 2023 – Février 2024</a:t>
              </a:r>
              <a:endParaRPr lang="fr-FR" sz="1867" b="1" kern="0" dirty="0">
                <a:solidFill>
                  <a:prstClr val="black"/>
                </a:solidFill>
                <a:latin typeface="Calibri"/>
                <a:ea typeface="ＭＳ Ｐゴシック"/>
              </a:endParaRPr>
            </a:p>
          </p:txBody>
        </p:sp>
        <p:sp>
          <p:nvSpPr>
            <p:cNvPr id="53" name="ZoneTexte 52"/>
            <p:cNvSpPr txBox="1"/>
            <p:nvPr/>
          </p:nvSpPr>
          <p:spPr>
            <a:xfrm>
              <a:off x="3038695" y="4710629"/>
              <a:ext cx="2471666" cy="350312"/>
            </a:xfrm>
            <a:prstGeom prst="rect">
              <a:avLst/>
            </a:prstGeom>
            <a:noFill/>
            <a:ln w="9525">
              <a:solidFill>
                <a:srgbClr val="9BBB59"/>
              </a:solidFill>
              <a:prstDash val="dash"/>
            </a:ln>
          </p:spPr>
          <p:txBody>
            <a:bodyPr wrap="square">
              <a:spAutoFit/>
            </a:bodyPr>
            <a:lstStyle>
              <a:defPPr>
                <a:defRPr lang="fr-FR"/>
              </a:defPPr>
              <a:lvl1pPr>
                <a:defRPr sz="1200" b="1"/>
              </a:lvl1pPr>
            </a:lstStyle>
            <a:p>
              <a:pPr algn="ctr">
                <a:defRPr/>
              </a:pPr>
              <a:r>
                <a:rPr lang="fr-FR" sz="1867" kern="0" dirty="0">
                  <a:solidFill>
                    <a:prstClr val="black"/>
                  </a:solidFill>
                  <a:latin typeface="Calibri"/>
                  <a:ea typeface="ＭＳ Ｐゴシック"/>
                  <a:sym typeface="Webdings"/>
                </a:rPr>
                <a:t>Avril 2024</a:t>
              </a:r>
              <a:endParaRPr lang="fr-FR" sz="1867" kern="0" dirty="0">
                <a:solidFill>
                  <a:prstClr val="black"/>
                </a:solidFill>
                <a:latin typeface="Calibri"/>
                <a:ea typeface="ＭＳ Ｐゴシック"/>
              </a:endParaRPr>
            </a:p>
          </p:txBody>
        </p:sp>
        <p:cxnSp>
          <p:nvCxnSpPr>
            <p:cNvPr id="54" name="Connecteur droit 40"/>
            <p:cNvCxnSpPr>
              <a:cxnSpLocks noChangeShapeType="1"/>
            </p:cNvCxnSpPr>
            <p:nvPr/>
          </p:nvCxnSpPr>
          <p:spPr bwMode="auto">
            <a:xfrm>
              <a:off x="2547865" y="749896"/>
              <a:ext cx="511967" cy="0"/>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5" name="Connecteur droit 41"/>
            <p:cNvCxnSpPr>
              <a:cxnSpLocks noChangeShapeType="1"/>
            </p:cNvCxnSpPr>
            <p:nvPr/>
          </p:nvCxnSpPr>
          <p:spPr bwMode="auto">
            <a:xfrm>
              <a:off x="2481107" y="1664804"/>
              <a:ext cx="470713" cy="0"/>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6" name="Connecteur droit 42"/>
            <p:cNvCxnSpPr>
              <a:cxnSpLocks noChangeShapeType="1"/>
              <a:endCxn id="51" idx="1"/>
            </p:cNvCxnSpPr>
            <p:nvPr/>
          </p:nvCxnSpPr>
          <p:spPr bwMode="auto">
            <a:xfrm>
              <a:off x="2536574" y="2657818"/>
              <a:ext cx="415208" cy="7005"/>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7" name="Connecteur droit 43"/>
            <p:cNvCxnSpPr>
              <a:cxnSpLocks noChangeShapeType="1"/>
              <a:endCxn id="52" idx="1"/>
            </p:cNvCxnSpPr>
            <p:nvPr/>
          </p:nvCxnSpPr>
          <p:spPr bwMode="auto">
            <a:xfrm flipV="1">
              <a:off x="2536574" y="3601493"/>
              <a:ext cx="415208" cy="6658"/>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8" name="Connecteur droit 44"/>
            <p:cNvCxnSpPr>
              <a:cxnSpLocks noChangeShapeType="1"/>
              <a:stCxn id="44" idx="6"/>
            </p:cNvCxnSpPr>
            <p:nvPr/>
          </p:nvCxnSpPr>
          <p:spPr bwMode="auto">
            <a:xfrm>
              <a:off x="2547865" y="4869160"/>
              <a:ext cx="511967" cy="0"/>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grpSp>
      <p:sp>
        <p:nvSpPr>
          <p:cNvPr id="23" name="Rectangle 22"/>
          <p:cNvSpPr/>
          <p:nvPr/>
        </p:nvSpPr>
        <p:spPr>
          <a:xfrm>
            <a:off x="6712221" y="183092"/>
            <a:ext cx="3627438"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Les étapes du projet IT</a:t>
            </a:r>
          </a:p>
        </p:txBody>
      </p:sp>
    </p:spTree>
    <p:extLst>
      <p:ext uri="{BB962C8B-B14F-4D97-AF65-F5344CB8AC3E}">
        <p14:creationId xmlns:p14="http://schemas.microsoft.com/office/powerpoint/2010/main" val="451883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5008" y="139701"/>
            <a:ext cx="10515600" cy="1325563"/>
          </a:xfrm>
        </p:spPr>
        <p:txBody>
          <a:bodyPr/>
          <a:lstStyle/>
          <a:p>
            <a:pPr>
              <a:defRPr/>
            </a:pPr>
            <a:r>
              <a:rPr lang="fr-FR" dirty="0" smtClean="0"/>
              <a:t>Phase de diagnostic : enjeux</a:t>
            </a:r>
            <a:endParaRPr lang="fr-FR" dirty="0"/>
          </a:p>
        </p:txBody>
      </p:sp>
      <p:sp>
        <p:nvSpPr>
          <p:cNvPr id="25603" name="Espace réservé du numéro de diapositive 2"/>
          <p:cNvSpPr>
            <a:spLocks noGrp="1"/>
          </p:cNvSpPr>
          <p:nvPr>
            <p:ph type="sldNum" sz="quarter" idx="12"/>
          </p:nvPr>
        </p:nvSpPr>
        <p:spPr bwMode="auto">
          <a:xfrm>
            <a:off x="1981200" y="6245225"/>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BEF05C-B33F-4933-A104-CEC5F619D075}" type="slidenum">
              <a:rPr lang="fr-FR" altLang="fr-FR"/>
              <a:pPr eaLnBrk="1" hangingPunct="1"/>
              <a:t>9</a:t>
            </a:fld>
            <a:endParaRPr lang="fr-FR" altLang="fr-FR"/>
          </a:p>
        </p:txBody>
      </p:sp>
      <p:sp>
        <p:nvSpPr>
          <p:cNvPr id="5" name="ZoneTexte 4"/>
          <p:cNvSpPr txBox="1"/>
          <p:nvPr/>
        </p:nvSpPr>
        <p:spPr>
          <a:xfrm>
            <a:off x="2284413" y="1268413"/>
            <a:ext cx="7561262" cy="3416300"/>
          </a:xfrm>
          <a:prstGeom prst="rect">
            <a:avLst/>
          </a:prstGeom>
          <a:noFill/>
        </p:spPr>
        <p:txBody>
          <a:bodyPr>
            <a:spAutoFit/>
          </a:bodyPr>
          <a:lstStyle/>
          <a:p>
            <a:pPr marL="342900" indent="-342900">
              <a:buFont typeface="Arial" pitchFamily="34" charset="0"/>
              <a:buChar char="•"/>
              <a:defRPr/>
            </a:pPr>
            <a:r>
              <a:rPr lang="fr-FR" dirty="0">
                <a:latin typeface="Arial" charset="0"/>
                <a:cs typeface="Arial" charset="0"/>
              </a:rPr>
              <a:t>Savons nous comment nous travaillons ensemble?</a:t>
            </a:r>
          </a:p>
          <a:p>
            <a:pPr>
              <a:defRPr/>
            </a:pPr>
            <a:endParaRPr lang="fr-FR" dirty="0">
              <a:latin typeface="Arial" charset="0"/>
              <a:cs typeface="Arial" charset="0"/>
            </a:endParaRPr>
          </a:p>
          <a:p>
            <a:pPr marL="342900" indent="-342900">
              <a:buFont typeface="Arial" pitchFamily="34" charset="0"/>
              <a:buChar char="•"/>
              <a:defRPr/>
            </a:pPr>
            <a:r>
              <a:rPr lang="fr-FR" dirty="0">
                <a:latin typeface="Arial" charset="0"/>
                <a:cs typeface="Arial" charset="0"/>
              </a:rPr>
              <a:t>Savons nous comment nous travaillons avec les autres?</a:t>
            </a:r>
          </a:p>
          <a:p>
            <a:pPr>
              <a:defRPr/>
            </a:pPr>
            <a:endParaRPr lang="fr-FR" dirty="0">
              <a:latin typeface="Arial" charset="0"/>
              <a:cs typeface="Arial" charset="0"/>
            </a:endParaRPr>
          </a:p>
          <a:p>
            <a:pPr marL="342900" indent="-342900">
              <a:buFont typeface="Arial" pitchFamily="34" charset="0"/>
              <a:buChar char="•"/>
              <a:defRPr/>
            </a:pPr>
            <a:r>
              <a:rPr lang="fr-FR" dirty="0">
                <a:latin typeface="Arial" charset="0"/>
                <a:cs typeface="Arial" charset="0"/>
              </a:rPr>
              <a:t>Que savons nous de nos risques liés aux pratiques collaboratives ?</a:t>
            </a:r>
          </a:p>
          <a:p>
            <a:pPr marL="342900" indent="-342900">
              <a:buFont typeface="Arial" pitchFamily="34" charset="0"/>
              <a:buChar char="•"/>
              <a:defRPr/>
            </a:pPr>
            <a:endParaRPr lang="fr-FR" dirty="0">
              <a:latin typeface="Arial" charset="0"/>
              <a:cs typeface="Arial" charset="0"/>
            </a:endParaRPr>
          </a:p>
          <a:p>
            <a:pPr marL="342900" indent="-342900">
              <a:buFont typeface="Arial" pitchFamily="34" charset="0"/>
              <a:buChar char="•"/>
              <a:defRPr/>
            </a:pPr>
            <a:r>
              <a:rPr lang="fr-FR" dirty="0">
                <a:latin typeface="Arial" charset="0"/>
                <a:cs typeface="Arial" charset="0"/>
              </a:rPr>
              <a:t>Savons-nous comment on communique ?</a:t>
            </a:r>
          </a:p>
          <a:p>
            <a:pPr>
              <a:defRPr/>
            </a:pPr>
            <a:endParaRPr lang="fr-FR" dirty="0">
              <a:latin typeface="Arial" charset="0"/>
              <a:cs typeface="Arial" charset="0"/>
            </a:endParaRPr>
          </a:p>
          <a:p>
            <a:pPr marL="342900" indent="-342900">
              <a:buFont typeface="Arial" pitchFamily="34" charset="0"/>
              <a:buChar char="•"/>
              <a:defRPr/>
            </a:pPr>
            <a:r>
              <a:rPr lang="fr-FR" dirty="0">
                <a:latin typeface="Arial" charset="0"/>
                <a:cs typeface="Arial" charset="0"/>
              </a:rPr>
              <a:t>Quid du patient/entourage dans tout ça ?</a:t>
            </a:r>
          </a:p>
          <a:p>
            <a:pPr marL="342900" indent="-342900">
              <a:buFont typeface="Arial" pitchFamily="34" charset="0"/>
              <a:buChar char="•"/>
              <a:defRPr/>
            </a:pPr>
            <a:endParaRPr lang="fr-FR" dirty="0">
              <a:latin typeface="Arial" charset="0"/>
              <a:cs typeface="Arial" charset="0"/>
            </a:endParaRPr>
          </a:p>
          <a:p>
            <a:pPr marL="342900" indent="-342900">
              <a:buFont typeface="Arial" pitchFamily="34" charset="0"/>
              <a:buChar char="•"/>
              <a:defRPr/>
            </a:pPr>
            <a:r>
              <a:rPr lang="fr-FR" dirty="0">
                <a:latin typeface="Arial" charset="0"/>
                <a:cs typeface="Arial" charset="0"/>
              </a:rPr>
              <a:t>Savons nous combien de fois nous sommes interrompus et pourquoi? Etc.</a:t>
            </a:r>
          </a:p>
        </p:txBody>
      </p:sp>
      <p:pic>
        <p:nvPicPr>
          <p:cNvPr id="25605" name="Imag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65276" y="1700213"/>
            <a:ext cx="7143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6628896"/>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nvGraphicFramePr>
        <p:xfrm>
          <a:off x="1199456" y="1340768"/>
          <a:ext cx="4907012"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627" name="ZoneTexte 10"/>
          <p:cNvSpPr txBox="1">
            <a:spLocks noChangeArrowheads="1"/>
          </p:cNvSpPr>
          <p:nvPr/>
        </p:nvSpPr>
        <p:spPr bwMode="auto">
          <a:xfrm>
            <a:off x="5957888" y="1250950"/>
            <a:ext cx="39544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b="1"/>
              <a:t>Faire prendre conscience de la réalité du sujet et de l’intérêt de travailler sur cette problématique</a:t>
            </a:r>
          </a:p>
          <a:p>
            <a:pPr eaLnBrk="1" hangingPunct="1"/>
            <a:endParaRPr lang="fr-FR" altLang="fr-FR" sz="1400" b="1"/>
          </a:p>
        </p:txBody>
      </p:sp>
      <p:sp>
        <p:nvSpPr>
          <p:cNvPr id="26628" name="ZoneTexte 11"/>
          <p:cNvSpPr txBox="1">
            <a:spLocks noChangeArrowheads="1"/>
          </p:cNvSpPr>
          <p:nvPr/>
        </p:nvSpPr>
        <p:spPr bwMode="auto">
          <a:xfrm>
            <a:off x="5951538" y="2422526"/>
            <a:ext cx="3816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b="1"/>
              <a:t>Tous les membres de l’équipe, y compris les médecins, le brancardier, le kiné, etc.</a:t>
            </a:r>
          </a:p>
        </p:txBody>
      </p:sp>
      <p:sp>
        <p:nvSpPr>
          <p:cNvPr id="26629" name="ZoneTexte 14"/>
          <p:cNvSpPr txBox="1">
            <a:spLocks noChangeArrowheads="1"/>
          </p:cNvSpPr>
          <p:nvPr/>
        </p:nvSpPr>
        <p:spPr bwMode="auto">
          <a:xfrm>
            <a:off x="6107114" y="5751514"/>
            <a:ext cx="22939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600" b="1" dirty="0" smtClean="0"/>
              <a:t>Novembre 2022</a:t>
            </a:r>
            <a:endParaRPr lang="fr-FR" altLang="fr-FR" sz="1600" b="1" dirty="0"/>
          </a:p>
        </p:txBody>
      </p:sp>
      <p:pic>
        <p:nvPicPr>
          <p:cNvPr id="26630" name="Image 1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613776" y="4578351"/>
            <a:ext cx="592138"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ZoneTexte 7"/>
          <p:cNvSpPr txBox="1">
            <a:spLocks noChangeArrowheads="1"/>
          </p:cNvSpPr>
          <p:nvPr/>
        </p:nvSpPr>
        <p:spPr bwMode="auto">
          <a:xfrm>
            <a:off x="8988426" y="4748213"/>
            <a:ext cx="1266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1200" b="1"/>
              <a:t>1h00</a:t>
            </a:r>
          </a:p>
        </p:txBody>
      </p:sp>
      <p:sp>
        <p:nvSpPr>
          <p:cNvPr id="26632" name="ZoneTexte 18"/>
          <p:cNvSpPr txBox="1">
            <a:spLocks noChangeArrowheads="1"/>
          </p:cNvSpPr>
          <p:nvPr/>
        </p:nvSpPr>
        <p:spPr bwMode="auto">
          <a:xfrm>
            <a:off x="6034089" y="4578351"/>
            <a:ext cx="2797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b="1"/>
              <a:t>Réunir l’équipe </a:t>
            </a:r>
          </a:p>
        </p:txBody>
      </p:sp>
      <p:sp>
        <p:nvSpPr>
          <p:cNvPr id="26633" name="Espace réservé du numéro de diapositive 2"/>
          <p:cNvSpPr>
            <a:spLocks noGrp="1"/>
          </p:cNvSpPr>
          <p:nvPr>
            <p:ph type="sldNum" sz="quarter" idx="12"/>
          </p:nvPr>
        </p:nvSpPr>
        <p:spPr bwMode="auto">
          <a:xfrm>
            <a:off x="1992313" y="6381750"/>
            <a:ext cx="51435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fld id="{41F17A85-559F-42E4-B7FE-1DBAFCC46C2B}" type="slidenum">
              <a:rPr lang="fr-FR" altLang="fr-FR"/>
              <a:pPr algn="l" eaLnBrk="1" hangingPunct="1"/>
              <a:t>10</a:t>
            </a:fld>
            <a:endParaRPr lang="fr-FR" altLang="fr-FR"/>
          </a:p>
        </p:txBody>
      </p:sp>
      <p:pic>
        <p:nvPicPr>
          <p:cNvPr id="26634" name="Image 16" descr="C:\Users\y.sami\AppData\Local\Microsoft\Windows\Temporary Internet Files\Content.IE5\QV7U8ZBY\Media_Player_Classic_MPC_No_Shadow_No_Numbers[1].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684838" y="3430588"/>
            <a:ext cx="698500"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35726" y="3516313"/>
            <a:ext cx="95091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15239" y="3381375"/>
            <a:ext cx="13731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4627564" y="260351"/>
            <a:ext cx="3773487"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L’étape de diagnostic (1)</a:t>
            </a:r>
          </a:p>
        </p:txBody>
      </p:sp>
    </p:spTree>
    <p:extLst>
      <p:ext uri="{BB962C8B-B14F-4D97-AF65-F5344CB8AC3E}">
        <p14:creationId xmlns:p14="http://schemas.microsoft.com/office/powerpoint/2010/main" val="339530185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nvGraphicFramePr>
        <p:xfrm>
          <a:off x="1199456" y="1340768"/>
          <a:ext cx="4907012"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1" name="ZoneTexte 10"/>
          <p:cNvSpPr txBox="1">
            <a:spLocks noChangeArrowheads="1"/>
          </p:cNvSpPr>
          <p:nvPr/>
        </p:nvSpPr>
        <p:spPr bwMode="auto">
          <a:xfrm>
            <a:off x="5827713" y="1504950"/>
            <a:ext cx="39544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b="1"/>
              <a:t>Connaître la situation dans son service</a:t>
            </a:r>
          </a:p>
          <a:p>
            <a:pPr eaLnBrk="1" hangingPunct="1"/>
            <a:endParaRPr lang="fr-FR" altLang="fr-FR" sz="1400" b="1"/>
          </a:p>
        </p:txBody>
      </p:sp>
      <p:sp>
        <p:nvSpPr>
          <p:cNvPr id="27652" name="ZoneTexte 11"/>
          <p:cNvSpPr txBox="1">
            <a:spLocks noChangeArrowheads="1"/>
          </p:cNvSpPr>
          <p:nvPr/>
        </p:nvSpPr>
        <p:spPr bwMode="auto">
          <a:xfrm>
            <a:off x="5978525" y="2276475"/>
            <a:ext cx="38163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fr-FR" altLang="fr-FR" sz="1400" b="1"/>
              <a:t>Audit réalisé sur le périmètre de l’administration des médicaments: de la prise de connaissance de la prescription à l’administration au lit du patient.</a:t>
            </a:r>
          </a:p>
        </p:txBody>
      </p:sp>
      <p:sp>
        <p:nvSpPr>
          <p:cNvPr id="27653" name="ZoneTexte 14"/>
          <p:cNvSpPr txBox="1">
            <a:spLocks noChangeArrowheads="1"/>
          </p:cNvSpPr>
          <p:nvPr/>
        </p:nvSpPr>
        <p:spPr bwMode="auto">
          <a:xfrm>
            <a:off x="6107114" y="5751514"/>
            <a:ext cx="24973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600" b="1" dirty="0"/>
              <a:t>Fin </a:t>
            </a:r>
            <a:r>
              <a:rPr lang="fr-FR" altLang="fr-FR" sz="1600" b="1" dirty="0" smtClean="0"/>
              <a:t>janvier 2023</a:t>
            </a:r>
            <a:endParaRPr lang="fr-FR" altLang="fr-FR" sz="1600" b="1" dirty="0"/>
          </a:p>
        </p:txBody>
      </p:sp>
      <p:sp>
        <p:nvSpPr>
          <p:cNvPr id="27656" name="ZoneTexte 18"/>
          <p:cNvSpPr txBox="1">
            <a:spLocks noChangeArrowheads="1"/>
          </p:cNvSpPr>
          <p:nvPr/>
        </p:nvSpPr>
        <p:spPr bwMode="auto">
          <a:xfrm>
            <a:off x="5810251" y="4508501"/>
            <a:ext cx="44624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pPr>
            <a:r>
              <a:rPr lang="fr-FR" altLang="fr-FR" sz="1400" b="1"/>
              <a:t>Principe de l’observation sur 1 journée</a:t>
            </a:r>
          </a:p>
          <a:p>
            <a:pPr eaLnBrk="1" hangingPunct="1">
              <a:buFontTx/>
              <a:buChar char="•"/>
            </a:pPr>
            <a:r>
              <a:rPr lang="fr-FR" altLang="fr-FR" sz="1400" b="1"/>
              <a:t>Débriefing avec les personnes observées</a:t>
            </a:r>
          </a:p>
          <a:p>
            <a:pPr eaLnBrk="1" hangingPunct="1">
              <a:buFontTx/>
              <a:buChar char="•"/>
            </a:pPr>
            <a:r>
              <a:rPr lang="fr-FR" altLang="fr-FR" sz="1400" b="1"/>
              <a:t>Réalisation d’entretiens avec des patients</a:t>
            </a:r>
          </a:p>
        </p:txBody>
      </p:sp>
      <p:sp>
        <p:nvSpPr>
          <p:cNvPr id="27657" name="Espace réservé du numéro de diapositive 2"/>
          <p:cNvSpPr>
            <a:spLocks noGrp="1"/>
          </p:cNvSpPr>
          <p:nvPr>
            <p:ph type="sldNum" sz="quarter" idx="12"/>
          </p:nvPr>
        </p:nvSpPr>
        <p:spPr bwMode="auto">
          <a:xfrm>
            <a:off x="1992313" y="6381750"/>
            <a:ext cx="51435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fld id="{2F6B84BE-DDB6-4847-B541-728C85109F46}" type="slidenum">
              <a:rPr lang="fr-FR" altLang="fr-FR"/>
              <a:pPr algn="l" eaLnBrk="1" hangingPunct="1"/>
              <a:t>11</a:t>
            </a:fld>
            <a:endParaRPr lang="fr-FR" altLang="fr-FR"/>
          </a:p>
        </p:txBody>
      </p:sp>
      <p:sp>
        <p:nvSpPr>
          <p:cNvPr id="22" name="Rectangle 21"/>
          <p:cNvSpPr/>
          <p:nvPr/>
        </p:nvSpPr>
        <p:spPr>
          <a:xfrm>
            <a:off x="4627564" y="260351"/>
            <a:ext cx="3773487"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L’étape de diagnostic (2)</a:t>
            </a:r>
          </a:p>
        </p:txBody>
      </p:sp>
      <p:pic>
        <p:nvPicPr>
          <p:cNvPr id="27659"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68975" y="3313113"/>
            <a:ext cx="14732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02539" y="3230564"/>
            <a:ext cx="12922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335558"/>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nvGraphicFramePr>
        <p:xfrm>
          <a:off x="1199456" y="1340768"/>
          <a:ext cx="4907012"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5" name="ZoneTexte 10"/>
          <p:cNvSpPr txBox="1">
            <a:spLocks noChangeArrowheads="1"/>
          </p:cNvSpPr>
          <p:nvPr/>
        </p:nvSpPr>
        <p:spPr bwMode="auto">
          <a:xfrm>
            <a:off x="5827713" y="1504950"/>
            <a:ext cx="39544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b="1"/>
              <a:t>Comprendre et rechercher les causes profondes liées aux IT (intégrer les facteurs humains et organisationnels)</a:t>
            </a:r>
          </a:p>
          <a:p>
            <a:pPr eaLnBrk="1" hangingPunct="1"/>
            <a:endParaRPr lang="fr-FR" altLang="fr-FR" sz="1400" b="1"/>
          </a:p>
        </p:txBody>
      </p:sp>
      <p:sp>
        <p:nvSpPr>
          <p:cNvPr id="28676" name="ZoneTexte 11"/>
          <p:cNvSpPr txBox="1">
            <a:spLocks noChangeArrowheads="1"/>
          </p:cNvSpPr>
          <p:nvPr/>
        </p:nvSpPr>
        <p:spPr bwMode="auto">
          <a:xfrm>
            <a:off x="5895975" y="2584451"/>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fr-FR" altLang="fr-FR" sz="1400" b="1"/>
              <a:t>Toute l’équipe est concernée</a:t>
            </a:r>
          </a:p>
        </p:txBody>
      </p:sp>
      <p:sp>
        <p:nvSpPr>
          <p:cNvPr id="28677" name="ZoneTexte 14"/>
          <p:cNvSpPr txBox="1">
            <a:spLocks noChangeArrowheads="1"/>
          </p:cNvSpPr>
          <p:nvPr/>
        </p:nvSpPr>
        <p:spPr bwMode="auto">
          <a:xfrm>
            <a:off x="6107114" y="5751514"/>
            <a:ext cx="2195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600" b="1" dirty="0"/>
              <a:t>Fin </a:t>
            </a:r>
            <a:r>
              <a:rPr lang="fr-FR" altLang="fr-FR" sz="1600" b="1" dirty="0" smtClean="0"/>
              <a:t>janvier 2023</a:t>
            </a:r>
            <a:endParaRPr lang="fr-FR" altLang="fr-FR" sz="1600" b="1" dirty="0"/>
          </a:p>
        </p:txBody>
      </p:sp>
      <p:pic>
        <p:nvPicPr>
          <p:cNvPr id="28678" name="Image 1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745413" y="4406901"/>
            <a:ext cx="592138"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ZoneTexte 7"/>
          <p:cNvSpPr txBox="1">
            <a:spLocks noChangeArrowheads="1"/>
          </p:cNvSpPr>
          <p:nvPr/>
        </p:nvSpPr>
        <p:spPr bwMode="auto">
          <a:xfrm>
            <a:off x="8139685" y="4629944"/>
            <a:ext cx="1266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1200" b="1"/>
              <a:t>01h30</a:t>
            </a:r>
          </a:p>
        </p:txBody>
      </p:sp>
      <p:sp>
        <p:nvSpPr>
          <p:cNvPr id="28680" name="ZoneTexte 18"/>
          <p:cNvSpPr txBox="1">
            <a:spLocks noChangeArrowheads="1"/>
          </p:cNvSpPr>
          <p:nvPr/>
        </p:nvSpPr>
        <p:spPr bwMode="auto">
          <a:xfrm>
            <a:off x="5810251" y="4508501"/>
            <a:ext cx="44624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b="1"/>
              <a:t>Réunir l’équipe</a:t>
            </a:r>
          </a:p>
        </p:txBody>
      </p:sp>
      <p:sp>
        <p:nvSpPr>
          <p:cNvPr id="28681" name="Espace réservé du numéro de diapositive 2"/>
          <p:cNvSpPr>
            <a:spLocks noGrp="1"/>
          </p:cNvSpPr>
          <p:nvPr>
            <p:ph type="sldNum" sz="quarter" idx="12"/>
          </p:nvPr>
        </p:nvSpPr>
        <p:spPr bwMode="auto">
          <a:xfrm>
            <a:off x="1992313" y="6381750"/>
            <a:ext cx="51435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fld id="{1303B7C4-944E-47FA-AB33-A56EC3151AD2}" type="slidenum">
              <a:rPr lang="fr-FR" altLang="fr-FR"/>
              <a:pPr algn="l" eaLnBrk="1" hangingPunct="1"/>
              <a:t>12</a:t>
            </a:fld>
            <a:endParaRPr lang="fr-FR" altLang="fr-FR"/>
          </a:p>
        </p:txBody>
      </p:sp>
      <p:sp>
        <p:nvSpPr>
          <p:cNvPr id="22" name="Rectangle 21"/>
          <p:cNvSpPr/>
          <p:nvPr/>
        </p:nvSpPr>
        <p:spPr>
          <a:xfrm>
            <a:off x="4627564" y="260351"/>
            <a:ext cx="3773487"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L’étape de diagnostic (3)</a:t>
            </a:r>
          </a:p>
        </p:txBody>
      </p:sp>
      <p:pic>
        <p:nvPicPr>
          <p:cNvPr id="28683"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5638" y="3370264"/>
            <a:ext cx="1293812"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4" name="ZoneTexte 12"/>
          <p:cNvSpPr txBox="1">
            <a:spLocks noChangeArrowheads="1"/>
          </p:cNvSpPr>
          <p:nvPr/>
        </p:nvSpPr>
        <p:spPr bwMode="auto">
          <a:xfrm>
            <a:off x="6959601" y="3786189"/>
            <a:ext cx="2855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fr-FR" altLang="fr-FR" sz="1400" b="1"/>
              <a:t>Liste de questions</a:t>
            </a:r>
          </a:p>
        </p:txBody>
      </p:sp>
    </p:spTree>
    <p:extLst>
      <p:ext uri="{BB962C8B-B14F-4D97-AF65-F5344CB8AC3E}">
        <p14:creationId xmlns:p14="http://schemas.microsoft.com/office/powerpoint/2010/main" val="3733115640"/>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smtClean="0"/>
          </a:p>
        </p:txBody>
      </p:sp>
      <p:grpSp>
        <p:nvGrpSpPr>
          <p:cNvPr id="29699" name="Groupe 4"/>
          <p:cNvGrpSpPr>
            <a:grpSpLocks/>
          </p:cNvGrpSpPr>
          <p:nvPr/>
        </p:nvGrpSpPr>
        <p:grpSpPr bwMode="auto">
          <a:xfrm>
            <a:off x="1760538" y="2055813"/>
            <a:ext cx="8426450" cy="3115644"/>
            <a:chOff x="599558" y="1864793"/>
            <a:chExt cx="8101605" cy="2313490"/>
          </a:xfrm>
        </p:grpSpPr>
        <p:sp>
          <p:nvSpPr>
            <p:cNvPr id="7" name="AutoShape 7"/>
            <p:cNvSpPr>
              <a:spLocks noChangeArrowheads="1"/>
            </p:cNvSpPr>
            <p:nvPr/>
          </p:nvSpPr>
          <p:spPr bwMode="auto">
            <a:xfrm>
              <a:off x="4656466" y="2250254"/>
              <a:ext cx="3573070" cy="351277"/>
            </a:xfrm>
            <a:prstGeom prst="roundRect">
              <a:avLst>
                <a:gd name="adj" fmla="val 16667"/>
              </a:avLst>
            </a:prstGeom>
            <a:solidFill>
              <a:schemeClr val="accent5">
                <a:lumMod val="75000"/>
              </a:schemeClr>
            </a:solidFill>
            <a:ln w="19050">
              <a:noFill/>
              <a:round/>
              <a:headEnd/>
              <a:tailEnd/>
            </a:ln>
            <a:effectLst/>
            <a:extLst/>
          </p:spPr>
          <p:txBody>
            <a:bodyPr/>
            <a:lstStyle/>
            <a:p>
              <a:pPr>
                <a:defRPr/>
              </a:pPr>
              <a:r>
                <a:rPr lang="fr-FR" b="1" kern="0" dirty="0">
                  <a:solidFill>
                    <a:srgbClr val="0066FF"/>
                  </a:solidFill>
                  <a:latin typeface="Calibri"/>
                  <a:sym typeface="Wingdings"/>
                </a:rPr>
                <a:t> </a:t>
              </a:r>
              <a:r>
                <a:rPr lang="fr-FR" sz="1600" b="1" kern="0" dirty="0">
                  <a:solidFill>
                    <a:srgbClr val="0066FF"/>
                  </a:solidFill>
                  <a:latin typeface="Calibri"/>
                  <a:sym typeface="Wingdings"/>
                </a:rPr>
                <a:t>Récupérer (barrières de récupération</a:t>
              </a:r>
              <a:r>
                <a:rPr lang="fr-FR" b="1" kern="0" dirty="0">
                  <a:solidFill>
                    <a:srgbClr val="0066FF"/>
                  </a:solidFill>
                  <a:latin typeface="Calibri"/>
                  <a:sym typeface="Wingdings"/>
                </a:rPr>
                <a:t>) </a:t>
              </a:r>
              <a:endParaRPr lang="fr-FR" b="1" kern="0" dirty="0">
                <a:solidFill>
                  <a:srgbClr val="0066FF"/>
                </a:solidFill>
                <a:latin typeface="Calibri"/>
              </a:endParaRPr>
            </a:p>
          </p:txBody>
        </p:sp>
        <p:grpSp>
          <p:nvGrpSpPr>
            <p:cNvPr id="29706" name="Groupe 7"/>
            <p:cNvGrpSpPr>
              <a:grpSpLocks/>
            </p:cNvGrpSpPr>
            <p:nvPr/>
          </p:nvGrpSpPr>
          <p:grpSpPr bwMode="auto">
            <a:xfrm>
              <a:off x="599558" y="1864793"/>
              <a:ext cx="8101605" cy="2313490"/>
              <a:chOff x="599558" y="1864793"/>
              <a:chExt cx="8101605" cy="2313490"/>
            </a:xfrm>
          </p:grpSpPr>
          <p:grpSp>
            <p:nvGrpSpPr>
              <p:cNvPr id="29707" name="Groupe 8"/>
              <p:cNvGrpSpPr>
                <a:grpSpLocks/>
              </p:cNvGrpSpPr>
              <p:nvPr/>
            </p:nvGrpSpPr>
            <p:grpSpPr bwMode="auto">
              <a:xfrm>
                <a:off x="971600" y="1864793"/>
                <a:ext cx="7729563" cy="997894"/>
                <a:chOff x="804187" y="2333921"/>
                <a:chExt cx="7729563" cy="997894"/>
              </a:xfrm>
            </p:grpSpPr>
            <p:grpSp>
              <p:nvGrpSpPr>
                <p:cNvPr id="29721" name="Groupe 22"/>
                <p:cNvGrpSpPr>
                  <a:grpSpLocks/>
                </p:cNvGrpSpPr>
                <p:nvPr/>
              </p:nvGrpSpPr>
              <p:grpSpPr bwMode="auto">
                <a:xfrm>
                  <a:off x="804187" y="2472421"/>
                  <a:ext cx="7729563" cy="859394"/>
                  <a:chOff x="796175" y="1141617"/>
                  <a:chExt cx="7729563" cy="859394"/>
                </a:xfrm>
              </p:grpSpPr>
              <p:grpSp>
                <p:nvGrpSpPr>
                  <p:cNvPr id="29723" name="Groupe 24"/>
                  <p:cNvGrpSpPr>
                    <a:grpSpLocks/>
                  </p:cNvGrpSpPr>
                  <p:nvPr/>
                </p:nvGrpSpPr>
                <p:grpSpPr bwMode="auto">
                  <a:xfrm>
                    <a:off x="796175" y="1377125"/>
                    <a:ext cx="7729563" cy="623886"/>
                    <a:chOff x="971600" y="953297"/>
                    <a:chExt cx="7729563" cy="623886"/>
                  </a:xfrm>
                </p:grpSpPr>
                <p:grpSp>
                  <p:nvGrpSpPr>
                    <p:cNvPr id="29725" name="Groupe 26"/>
                    <p:cNvGrpSpPr>
                      <a:grpSpLocks/>
                    </p:cNvGrpSpPr>
                    <p:nvPr/>
                  </p:nvGrpSpPr>
                  <p:grpSpPr bwMode="auto">
                    <a:xfrm>
                      <a:off x="971600" y="1124744"/>
                      <a:ext cx="3415195" cy="360040"/>
                      <a:chOff x="971600" y="1124744"/>
                      <a:chExt cx="3415195" cy="360040"/>
                    </a:xfrm>
                  </p:grpSpPr>
                  <p:sp>
                    <p:nvSpPr>
                      <p:cNvPr id="32" name="Rectangle à coins arrondis 31"/>
                      <p:cNvSpPr/>
                      <p:nvPr/>
                    </p:nvSpPr>
                    <p:spPr>
                      <a:xfrm>
                        <a:off x="971975" y="1268876"/>
                        <a:ext cx="3365493" cy="81336"/>
                      </a:xfrm>
                      <a:prstGeom prst="roundRect">
                        <a:avLst/>
                      </a:prstGeom>
                      <a:solidFill>
                        <a:sysClr val="windowText" lastClr="000000"/>
                      </a:solidFill>
                      <a:ln w="25400" cap="flat" cmpd="sng" algn="ctr">
                        <a:solidFill>
                          <a:srgbClr val="4F81BD">
                            <a:shade val="50000"/>
                          </a:srgbClr>
                        </a:solidFill>
                        <a:prstDash val="solid"/>
                      </a:ln>
                      <a:effectLst/>
                    </p:spPr>
                    <p:txBody>
                      <a:bodyPr anchor="ctr"/>
                      <a:lstStyle/>
                      <a:p>
                        <a:pPr algn="ctr">
                          <a:defRPr/>
                        </a:pPr>
                        <a:endParaRPr lang="fr-FR" kern="0">
                          <a:solidFill>
                            <a:prstClr val="white"/>
                          </a:solidFill>
                          <a:latin typeface="Calibri"/>
                        </a:endParaRPr>
                      </a:p>
                    </p:txBody>
                  </p:sp>
                  <p:sp>
                    <p:nvSpPr>
                      <p:cNvPr id="33" name="Rectangle à coins arrondis 32"/>
                      <p:cNvSpPr/>
                      <p:nvPr/>
                    </p:nvSpPr>
                    <p:spPr>
                      <a:xfrm rot="1461468" flipH="1">
                        <a:off x="4288626" y="1125064"/>
                        <a:ext cx="97683" cy="368959"/>
                      </a:xfrm>
                      <a:prstGeom prst="roundRect">
                        <a:avLst/>
                      </a:prstGeom>
                      <a:solidFill>
                        <a:srgbClr val="FF0000"/>
                      </a:solidFill>
                      <a:ln w="25400" cap="flat" cmpd="sng" algn="ctr">
                        <a:solidFill>
                          <a:srgbClr val="4F81BD">
                            <a:shade val="50000"/>
                          </a:srgbClr>
                        </a:solidFill>
                        <a:prstDash val="solid"/>
                      </a:ln>
                      <a:effectLst/>
                    </p:spPr>
                    <p:txBody>
                      <a:bodyPr anchor="ctr"/>
                      <a:lstStyle/>
                      <a:p>
                        <a:pPr algn="ctr">
                          <a:defRPr/>
                        </a:pPr>
                        <a:endParaRPr lang="fr-FR" kern="0">
                          <a:solidFill>
                            <a:prstClr val="white"/>
                          </a:solidFill>
                          <a:latin typeface="Calibri"/>
                        </a:endParaRPr>
                      </a:p>
                    </p:txBody>
                  </p:sp>
                </p:grpSp>
                <p:grpSp>
                  <p:nvGrpSpPr>
                    <p:cNvPr id="29726" name="Groupe 27"/>
                    <p:cNvGrpSpPr>
                      <a:grpSpLocks/>
                    </p:cNvGrpSpPr>
                    <p:nvPr/>
                  </p:nvGrpSpPr>
                  <p:grpSpPr bwMode="auto">
                    <a:xfrm rot="10800000">
                      <a:off x="4539195" y="1160748"/>
                      <a:ext cx="3415195" cy="360040"/>
                      <a:chOff x="971600" y="1124744"/>
                      <a:chExt cx="3415195" cy="360040"/>
                    </a:xfrm>
                  </p:grpSpPr>
                  <p:sp>
                    <p:nvSpPr>
                      <p:cNvPr id="30" name="Rectangle à coins arrondis 29"/>
                      <p:cNvSpPr/>
                      <p:nvPr/>
                    </p:nvSpPr>
                    <p:spPr>
                      <a:xfrm>
                        <a:off x="983399" y="1263493"/>
                        <a:ext cx="3367020" cy="63654"/>
                      </a:xfrm>
                      <a:prstGeom prst="roundRect">
                        <a:avLst/>
                      </a:prstGeom>
                      <a:solidFill>
                        <a:sysClr val="windowText" lastClr="000000"/>
                      </a:solidFill>
                      <a:ln w="25400" cap="flat" cmpd="sng" algn="ctr">
                        <a:solidFill>
                          <a:srgbClr val="4F81BD">
                            <a:shade val="50000"/>
                          </a:srgbClr>
                        </a:solidFill>
                        <a:prstDash val="solid"/>
                      </a:ln>
                      <a:effectLst/>
                    </p:spPr>
                    <p:txBody>
                      <a:bodyPr anchor="ctr"/>
                      <a:lstStyle/>
                      <a:p>
                        <a:pPr algn="ctr">
                          <a:defRPr/>
                        </a:pPr>
                        <a:endParaRPr lang="fr-FR" kern="0">
                          <a:solidFill>
                            <a:prstClr val="white"/>
                          </a:solidFill>
                          <a:latin typeface="Calibri"/>
                        </a:endParaRPr>
                      </a:p>
                    </p:txBody>
                  </p:sp>
                  <p:sp>
                    <p:nvSpPr>
                      <p:cNvPr id="31" name="Rectangle à coins arrondis 30"/>
                      <p:cNvSpPr/>
                      <p:nvPr/>
                    </p:nvSpPr>
                    <p:spPr>
                      <a:xfrm rot="1461468" flipH="1">
                        <a:off x="4290892" y="1119681"/>
                        <a:ext cx="97683" cy="351277"/>
                      </a:xfrm>
                      <a:prstGeom prst="roundRect">
                        <a:avLst/>
                      </a:prstGeom>
                      <a:solidFill>
                        <a:srgbClr val="FF0000"/>
                      </a:solidFill>
                      <a:ln w="25400" cap="flat" cmpd="sng" algn="ctr">
                        <a:solidFill>
                          <a:srgbClr val="4F81BD">
                            <a:shade val="50000"/>
                          </a:srgbClr>
                        </a:solidFill>
                        <a:prstDash val="solid"/>
                      </a:ln>
                      <a:effectLst/>
                    </p:spPr>
                    <p:txBody>
                      <a:bodyPr anchor="ctr"/>
                      <a:lstStyle/>
                      <a:p>
                        <a:pPr algn="ctr">
                          <a:defRPr/>
                        </a:pPr>
                        <a:endParaRPr lang="fr-FR" kern="0">
                          <a:solidFill>
                            <a:prstClr val="white"/>
                          </a:solidFill>
                          <a:latin typeface="Calibri"/>
                        </a:endParaRPr>
                      </a:p>
                    </p:txBody>
                  </p:sp>
                </p:grpSp>
                <p:sp>
                  <p:nvSpPr>
                    <p:cNvPr id="29" name="Explosion 1 28"/>
                    <p:cNvSpPr/>
                    <p:nvPr/>
                  </p:nvSpPr>
                  <p:spPr>
                    <a:xfrm>
                      <a:off x="8034169" y="962392"/>
                      <a:ext cx="666994" cy="615325"/>
                    </a:xfrm>
                    <a:prstGeom prst="irregularSeal1">
                      <a:avLst/>
                    </a:prstGeom>
                    <a:solidFill>
                      <a:srgbClr val="FFFF00"/>
                    </a:solidFill>
                    <a:ln w="25400" cap="flat" cmpd="sng" algn="ctr">
                      <a:solidFill>
                        <a:srgbClr val="4F81BD">
                          <a:shade val="50000"/>
                        </a:srgbClr>
                      </a:solidFill>
                      <a:prstDash val="solid"/>
                    </a:ln>
                    <a:effectLst/>
                  </p:spPr>
                  <p:txBody>
                    <a:bodyPr anchor="ctr"/>
                    <a:lstStyle/>
                    <a:p>
                      <a:pPr algn="ctr">
                        <a:defRPr/>
                      </a:pPr>
                      <a:endParaRPr lang="fr-FR" kern="0">
                        <a:solidFill>
                          <a:prstClr val="white"/>
                        </a:solidFill>
                        <a:latin typeface="Calibri"/>
                      </a:endParaRPr>
                    </a:p>
                  </p:txBody>
                </p:sp>
              </p:grpSp>
              <p:sp>
                <p:nvSpPr>
                  <p:cNvPr id="26" name="Accolade fermante 25"/>
                  <p:cNvSpPr/>
                  <p:nvPr/>
                </p:nvSpPr>
                <p:spPr>
                  <a:xfrm rot="5400000">
                    <a:off x="4099764" y="-1711649"/>
                    <a:ext cx="467977" cy="6192203"/>
                  </a:xfrm>
                  <a:prstGeom prst="rightBrace">
                    <a:avLst/>
                  </a:prstGeom>
                  <a:noFill/>
                  <a:ln w="9525" cap="flat" cmpd="sng" algn="ctr">
                    <a:solidFill>
                      <a:srgbClr val="4F81BD">
                        <a:shade val="95000"/>
                        <a:satMod val="105000"/>
                      </a:srgbClr>
                    </a:solidFill>
                    <a:prstDash val="solid"/>
                  </a:ln>
                  <a:effectLst/>
                </p:spPr>
                <p:txBody>
                  <a:bodyPr anchor="ctr"/>
                  <a:lstStyle/>
                  <a:p>
                    <a:pPr algn="ctr">
                      <a:defRPr/>
                    </a:pPr>
                    <a:endParaRPr lang="fr-FR" kern="0">
                      <a:solidFill>
                        <a:prstClr val="black"/>
                      </a:solidFill>
                      <a:latin typeface="Calibri"/>
                    </a:endParaRPr>
                  </a:p>
                </p:txBody>
              </p:sp>
            </p:grpSp>
            <p:sp>
              <p:nvSpPr>
                <p:cNvPr id="24" name="ZoneTexte 23"/>
                <p:cNvSpPr txBox="1"/>
                <p:nvPr/>
              </p:nvSpPr>
              <p:spPr>
                <a:xfrm>
                  <a:off x="1268557" y="2333921"/>
                  <a:ext cx="5892340" cy="251390"/>
                </a:xfrm>
                <a:prstGeom prst="rect">
                  <a:avLst/>
                </a:prstGeom>
                <a:noFill/>
              </p:spPr>
              <p:txBody>
                <a:bodyPr wrap="none">
                  <a:spAutoFit/>
                </a:bodyPr>
                <a:lstStyle/>
                <a:p>
                  <a:pPr>
                    <a:defRPr/>
                  </a:pPr>
                  <a:r>
                    <a:rPr lang="fr-FR" sz="1600" kern="0" dirty="0">
                      <a:solidFill>
                        <a:srgbClr val="0070C0"/>
                      </a:solidFill>
                      <a:latin typeface="Calibri"/>
                    </a:rPr>
                    <a:t>Bruit ambiant    Téléphone    Alarme    Discussion     Interruption directe</a:t>
                  </a:r>
                </a:p>
              </p:txBody>
            </p:sp>
          </p:grpSp>
          <p:grpSp>
            <p:nvGrpSpPr>
              <p:cNvPr id="29708" name="Groupe 9"/>
              <p:cNvGrpSpPr>
                <a:grpSpLocks/>
              </p:cNvGrpSpPr>
              <p:nvPr/>
            </p:nvGrpSpPr>
            <p:grpSpPr bwMode="auto">
              <a:xfrm>
                <a:off x="599558" y="2770098"/>
                <a:ext cx="6879079" cy="1408185"/>
                <a:chOff x="599558" y="2770098"/>
                <a:chExt cx="6879079" cy="1408185"/>
              </a:xfrm>
            </p:grpSpPr>
            <p:pic>
              <p:nvPicPr>
                <p:cNvPr id="29711" name="Imag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7448" y="3625038"/>
                  <a:ext cx="159385" cy="553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2" name="Imag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02147" y="3676847"/>
                  <a:ext cx="571485" cy="42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3" name="Image 14" descr="Figure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36984" y="3645681"/>
                  <a:ext cx="511075" cy="49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4" name="Image 15"/>
                <p:cNvPicPr>
                  <a:picLocks noChangeAspect="1" noChangeArrowheads="1"/>
                </p:cNvPicPr>
                <p:nvPr/>
              </p:nvPicPr>
              <p:blipFill>
                <a:blip r:embed="rId6">
                  <a:extLst>
                    <a:ext uri="{28A0092B-C50C-407E-A947-70E740481C1C}">
                      <a14:useLocalDpi xmlns:a14="http://schemas.microsoft.com/office/drawing/2010/main" val="0"/>
                    </a:ext>
                  </a:extLst>
                </a:blip>
                <a:srcRect t="9125" b="10112"/>
                <a:stretch>
                  <a:fillRect/>
                </a:stretch>
              </p:blipFill>
              <p:spPr bwMode="auto">
                <a:xfrm>
                  <a:off x="4119149" y="3647926"/>
                  <a:ext cx="524859" cy="51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09550" y="3120371"/>
                  <a:ext cx="906442" cy="80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p:cNvSpPr txBox="1"/>
                <p:nvPr/>
              </p:nvSpPr>
              <p:spPr>
                <a:xfrm>
                  <a:off x="625505" y="2777171"/>
                  <a:ext cx="1358408" cy="343025"/>
                </a:xfrm>
                <a:prstGeom prst="rect">
                  <a:avLst/>
                </a:prstGeom>
                <a:noFill/>
              </p:spPr>
              <p:txBody>
                <a:bodyPr wrap="none">
                  <a:spAutoFit/>
                </a:bodyPr>
                <a:lstStyle/>
                <a:p>
                  <a:pPr>
                    <a:defRPr/>
                  </a:pPr>
                  <a:r>
                    <a:rPr lang="fr-FR" sz="1200" b="1" kern="0" dirty="0">
                      <a:solidFill>
                        <a:srgbClr val="00B050"/>
                      </a:solidFill>
                      <a:latin typeface="Calibri"/>
                    </a:rPr>
                    <a:t>Facteurs humains </a:t>
                  </a:r>
                </a:p>
                <a:p>
                  <a:pPr>
                    <a:defRPr/>
                  </a:pPr>
                  <a:r>
                    <a:rPr lang="fr-FR" sz="1200" b="1" kern="0" dirty="0">
                      <a:solidFill>
                        <a:srgbClr val="00B050"/>
                      </a:solidFill>
                      <a:latin typeface="Calibri"/>
                    </a:rPr>
                    <a:t>et organisationnels</a:t>
                  </a:r>
                </a:p>
              </p:txBody>
            </p:sp>
            <p:sp>
              <p:nvSpPr>
                <p:cNvPr id="19" name="ZoneTexte 18"/>
                <p:cNvSpPr txBox="1"/>
                <p:nvPr/>
              </p:nvSpPr>
              <p:spPr>
                <a:xfrm>
                  <a:off x="2669222" y="3163811"/>
                  <a:ext cx="1703352" cy="343025"/>
                </a:xfrm>
                <a:prstGeom prst="rect">
                  <a:avLst/>
                </a:prstGeom>
                <a:noFill/>
              </p:spPr>
              <p:txBody>
                <a:bodyPr wrap="none">
                  <a:spAutoFit/>
                </a:bodyPr>
                <a:lstStyle/>
                <a:p>
                  <a:pPr algn="ctr">
                    <a:defRPr/>
                  </a:pPr>
                  <a:r>
                    <a:rPr lang="fr-FR" sz="1200" b="1" kern="0" dirty="0">
                      <a:solidFill>
                        <a:srgbClr val="00B050"/>
                      </a:solidFill>
                      <a:latin typeface="Calibri"/>
                    </a:rPr>
                    <a:t>Repérage de la personne</a:t>
                  </a:r>
                </a:p>
                <a:p>
                  <a:pPr algn="ctr">
                    <a:defRPr/>
                  </a:pPr>
                  <a:r>
                    <a:rPr lang="fr-FR" sz="1200" b="1" kern="0" dirty="0">
                      <a:solidFill>
                        <a:srgbClr val="00B050"/>
                      </a:solidFill>
                      <a:latin typeface="Calibri"/>
                    </a:rPr>
                    <a:t>à ne pas interrompre</a:t>
                  </a:r>
                </a:p>
              </p:txBody>
            </p:sp>
            <p:sp>
              <p:nvSpPr>
                <p:cNvPr id="20" name="ZoneTexte 19"/>
                <p:cNvSpPr txBox="1"/>
                <p:nvPr/>
              </p:nvSpPr>
              <p:spPr>
                <a:xfrm>
                  <a:off x="599558" y="3127269"/>
                  <a:ext cx="2040664" cy="1028414"/>
                </a:xfrm>
                <a:prstGeom prst="rect">
                  <a:avLst/>
                </a:prstGeom>
                <a:noFill/>
              </p:spPr>
              <p:txBody>
                <a:bodyPr>
                  <a:spAutoFit/>
                </a:bodyPr>
                <a:lstStyle/>
                <a:p>
                  <a:pPr>
                    <a:defRPr/>
                  </a:pPr>
                  <a:r>
                    <a:rPr lang="fr-FR" sz="1200" kern="0" dirty="0">
                      <a:solidFill>
                        <a:prstClr val="black"/>
                      </a:solidFill>
                      <a:latin typeface="Calibri"/>
                    </a:rPr>
                    <a:t>Exemple d’actions:</a:t>
                  </a:r>
                </a:p>
                <a:p>
                  <a:pPr>
                    <a:defRPr/>
                  </a:pPr>
                  <a:r>
                    <a:rPr lang="fr-FR" sz="1200" kern="0" dirty="0">
                      <a:solidFill>
                        <a:prstClr val="black"/>
                      </a:solidFill>
                      <a:latin typeface="Calibri"/>
                    </a:rPr>
                    <a:t>- Rationaliser les étapes</a:t>
                  </a:r>
                </a:p>
                <a:p>
                  <a:pPr>
                    <a:defRPr/>
                  </a:pPr>
                  <a:r>
                    <a:rPr lang="fr-FR" sz="1200" kern="0" dirty="0">
                      <a:solidFill>
                        <a:prstClr val="black"/>
                      </a:solidFill>
                      <a:latin typeface="Calibri"/>
                    </a:rPr>
                    <a:t>- Identifier les étapes à risque</a:t>
                  </a:r>
                </a:p>
                <a:p>
                  <a:pPr>
                    <a:defRPr/>
                  </a:pPr>
                  <a:r>
                    <a:rPr lang="fr-FR" sz="1200" kern="0" dirty="0">
                      <a:solidFill>
                        <a:prstClr val="black"/>
                      </a:solidFill>
                      <a:latin typeface="Calibri"/>
                    </a:rPr>
                    <a:t>- Sensibiliser les équipes</a:t>
                  </a:r>
                </a:p>
                <a:p>
                  <a:pPr marL="171450" indent="-171450">
                    <a:buFontTx/>
                    <a:buChar char="-"/>
                    <a:defRPr/>
                  </a:pPr>
                  <a:r>
                    <a:rPr lang="fr-FR" sz="1200" kern="0" dirty="0">
                      <a:solidFill>
                        <a:prstClr val="black"/>
                      </a:solidFill>
                      <a:latin typeface="Calibri"/>
                    </a:rPr>
                    <a:t>Agir sur les sources d’IT </a:t>
                  </a:r>
                </a:p>
                <a:p>
                  <a:pPr marL="171450" indent="-171450">
                    <a:buFontTx/>
                    <a:buChar char="-"/>
                    <a:defRPr/>
                  </a:pPr>
                  <a:r>
                    <a:rPr lang="fr-FR" sz="1200" kern="0" dirty="0">
                      <a:solidFill>
                        <a:prstClr val="black"/>
                      </a:solidFill>
                      <a:latin typeface="Calibri"/>
                    </a:rPr>
                    <a:t>(locaux, réalisation des tâches, communication, etc.</a:t>
                  </a:r>
                </a:p>
              </p:txBody>
            </p:sp>
            <p:sp>
              <p:nvSpPr>
                <p:cNvPr id="21" name="ZoneTexte 20"/>
                <p:cNvSpPr txBox="1"/>
                <p:nvPr/>
              </p:nvSpPr>
              <p:spPr>
                <a:xfrm>
                  <a:off x="4909832" y="2770098"/>
                  <a:ext cx="1607194" cy="343025"/>
                </a:xfrm>
                <a:prstGeom prst="rect">
                  <a:avLst/>
                </a:prstGeom>
                <a:noFill/>
              </p:spPr>
              <p:txBody>
                <a:bodyPr wrap="none">
                  <a:spAutoFit/>
                </a:bodyPr>
                <a:lstStyle/>
                <a:p>
                  <a:pPr algn="ctr">
                    <a:defRPr/>
                  </a:pPr>
                  <a:r>
                    <a:rPr lang="fr-FR" sz="1200" b="1" kern="0" dirty="0">
                      <a:solidFill>
                        <a:srgbClr val="0070C0"/>
                      </a:solidFill>
                      <a:latin typeface="Calibri"/>
                    </a:rPr>
                    <a:t>Repérer le point précis </a:t>
                  </a:r>
                </a:p>
                <a:p>
                  <a:pPr algn="ctr">
                    <a:defRPr/>
                  </a:pPr>
                  <a:r>
                    <a:rPr lang="fr-FR" sz="1200" b="1" kern="0" dirty="0">
                      <a:solidFill>
                        <a:srgbClr val="0070C0"/>
                      </a:solidFill>
                      <a:latin typeface="Calibri"/>
                    </a:rPr>
                    <a:t>de l’IT</a:t>
                  </a:r>
                </a:p>
              </p:txBody>
            </p:sp>
            <p:sp>
              <p:nvSpPr>
                <p:cNvPr id="22" name="ZoneTexte 21"/>
                <p:cNvSpPr txBox="1"/>
                <p:nvPr/>
              </p:nvSpPr>
              <p:spPr>
                <a:xfrm>
                  <a:off x="6239199" y="3127269"/>
                  <a:ext cx="1239438" cy="754170"/>
                </a:xfrm>
                <a:prstGeom prst="rect">
                  <a:avLst/>
                </a:prstGeom>
                <a:noFill/>
              </p:spPr>
              <p:txBody>
                <a:bodyPr wrap="none">
                  <a:spAutoFit/>
                </a:bodyPr>
                <a:lstStyle/>
                <a:p>
                  <a:pPr algn="ctr">
                    <a:defRPr/>
                  </a:pPr>
                  <a:r>
                    <a:rPr lang="fr-FR" sz="1200" b="1" kern="0" dirty="0">
                      <a:solidFill>
                        <a:prstClr val="black"/>
                      </a:solidFill>
                      <a:latin typeface="Calibri"/>
                    </a:rPr>
                    <a:t>Si doute</a:t>
                  </a:r>
                </a:p>
                <a:p>
                  <a:pPr algn="ctr">
                    <a:defRPr/>
                  </a:pPr>
                  <a:r>
                    <a:rPr lang="fr-FR" sz="1200" kern="0" dirty="0">
                      <a:solidFill>
                        <a:prstClr val="black"/>
                      </a:solidFill>
                      <a:latin typeface="Calibri"/>
                    </a:rPr>
                    <a:t>Vérification finale</a:t>
                  </a:r>
                </a:p>
                <a:p>
                  <a:pPr algn="ctr">
                    <a:defRPr/>
                  </a:pPr>
                  <a:r>
                    <a:rPr lang="fr-FR" sz="1200" b="1" kern="0" dirty="0">
                      <a:solidFill>
                        <a:prstClr val="black"/>
                      </a:solidFill>
                      <a:latin typeface="Calibri"/>
                    </a:rPr>
                    <a:t>Si inconnu</a:t>
                  </a:r>
                </a:p>
                <a:p>
                  <a:pPr algn="ctr">
                    <a:defRPr/>
                  </a:pPr>
                  <a:r>
                    <a:rPr lang="fr-FR" sz="1200" kern="0" dirty="0">
                      <a:solidFill>
                        <a:prstClr val="black"/>
                      </a:solidFill>
                      <a:latin typeface="Calibri"/>
                    </a:rPr>
                    <a:t>Reprise de la </a:t>
                  </a:r>
                </a:p>
                <a:p>
                  <a:pPr algn="ctr">
                    <a:defRPr/>
                  </a:pPr>
                  <a:r>
                    <a:rPr lang="fr-FR" sz="1200" kern="0" dirty="0">
                      <a:solidFill>
                        <a:prstClr val="black"/>
                      </a:solidFill>
                      <a:latin typeface="Calibri"/>
                    </a:rPr>
                    <a:t>procédure</a:t>
                  </a:r>
                </a:p>
              </p:txBody>
            </p:sp>
          </p:grpSp>
          <p:sp>
            <p:nvSpPr>
              <p:cNvPr id="11" name="Flèche droite à entaille 10"/>
              <p:cNvSpPr/>
              <p:nvPr/>
            </p:nvSpPr>
            <p:spPr>
              <a:xfrm rot="21027641">
                <a:off x="2847799" y="2781886"/>
                <a:ext cx="1121832" cy="168565"/>
              </a:xfrm>
              <a:prstGeom prst="notchedRightArrow">
                <a:avLst/>
              </a:prstGeom>
              <a:solidFill>
                <a:srgbClr val="FF0000"/>
              </a:solidFill>
              <a:ln w="25400" cap="flat" cmpd="sng" algn="ctr">
                <a:solidFill>
                  <a:srgbClr val="4F81BD">
                    <a:shade val="50000"/>
                  </a:srgbClr>
                </a:solidFill>
                <a:prstDash val="solid"/>
              </a:ln>
              <a:effectLst/>
            </p:spPr>
            <p:txBody>
              <a:bodyPr anchor="ctr"/>
              <a:lstStyle/>
              <a:p>
                <a:pPr algn="ctr">
                  <a:defRPr/>
                </a:pPr>
                <a:endParaRPr lang="fr-FR" kern="0">
                  <a:solidFill>
                    <a:prstClr val="white"/>
                  </a:solidFill>
                  <a:latin typeface="Calibri"/>
                </a:endParaRPr>
              </a:p>
            </p:txBody>
          </p:sp>
          <p:sp>
            <p:nvSpPr>
              <p:cNvPr id="12" name="Flèche droite à entaille 11"/>
              <p:cNvSpPr/>
              <p:nvPr/>
            </p:nvSpPr>
            <p:spPr>
              <a:xfrm rot="21027641">
                <a:off x="6616236" y="2818427"/>
                <a:ext cx="1121831" cy="168566"/>
              </a:xfrm>
              <a:prstGeom prst="notchedRightArrow">
                <a:avLst/>
              </a:prstGeom>
              <a:solidFill>
                <a:srgbClr val="FF0000"/>
              </a:solidFill>
              <a:ln w="25400" cap="flat" cmpd="sng" algn="ctr">
                <a:solidFill>
                  <a:srgbClr val="4F81BD">
                    <a:shade val="50000"/>
                  </a:srgbClr>
                </a:solidFill>
                <a:prstDash val="solid"/>
              </a:ln>
              <a:effectLst/>
            </p:spPr>
            <p:txBody>
              <a:bodyPr anchor="ctr"/>
              <a:lstStyle/>
              <a:p>
                <a:pPr algn="ctr">
                  <a:defRPr/>
                </a:pPr>
                <a:endParaRPr lang="fr-FR" kern="0">
                  <a:solidFill>
                    <a:prstClr val="white"/>
                  </a:solidFill>
                  <a:latin typeface="Calibri"/>
                </a:endParaRPr>
              </a:p>
            </p:txBody>
          </p:sp>
        </p:grpSp>
      </p:grpSp>
      <p:sp>
        <p:nvSpPr>
          <p:cNvPr id="34" name="Rectangle 33"/>
          <p:cNvSpPr/>
          <p:nvPr/>
        </p:nvSpPr>
        <p:spPr>
          <a:xfrm>
            <a:off x="4448176" y="260351"/>
            <a:ext cx="4132263"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L’étape de mise en œuvre </a:t>
            </a:r>
          </a:p>
        </p:txBody>
      </p:sp>
      <p:sp>
        <p:nvSpPr>
          <p:cNvPr id="35" name="AutoShape 7"/>
          <p:cNvSpPr>
            <a:spLocks noChangeArrowheads="1"/>
          </p:cNvSpPr>
          <p:nvPr/>
        </p:nvSpPr>
        <p:spPr bwMode="auto">
          <a:xfrm>
            <a:off x="1919289" y="2565401"/>
            <a:ext cx="3690937" cy="423863"/>
          </a:xfrm>
          <a:prstGeom prst="roundRect">
            <a:avLst>
              <a:gd name="adj" fmla="val 16667"/>
            </a:avLst>
          </a:prstGeom>
          <a:solidFill>
            <a:srgbClr val="FFCCCC"/>
          </a:solidFill>
          <a:ln w="19050">
            <a:noFill/>
            <a:round/>
            <a:headEnd/>
            <a:tailEnd/>
          </a:ln>
          <a:effectLst/>
          <a:extLst/>
        </p:spPr>
        <p:txBody>
          <a:bodyPr/>
          <a:lstStyle/>
          <a:p>
            <a:pPr>
              <a:defRPr/>
            </a:pPr>
            <a:r>
              <a:rPr lang="fr-FR" kern="0" dirty="0">
                <a:solidFill>
                  <a:srgbClr val="00B050"/>
                </a:solidFill>
                <a:latin typeface="Calibri"/>
                <a:sym typeface="Wingdings"/>
              </a:rPr>
              <a:t></a:t>
            </a:r>
            <a:r>
              <a:rPr lang="fr-FR" sz="1600" b="1" kern="0" dirty="0">
                <a:solidFill>
                  <a:srgbClr val="00B050"/>
                </a:solidFill>
                <a:latin typeface="Calibri"/>
                <a:sym typeface="Wingdings"/>
              </a:rPr>
              <a:t>Prévenir (barrières de prévention)</a:t>
            </a:r>
            <a:r>
              <a:rPr lang="fr-FR" sz="1600" kern="0" dirty="0">
                <a:solidFill>
                  <a:srgbClr val="00B050"/>
                </a:solidFill>
                <a:latin typeface="Calibri"/>
                <a:sym typeface="Wingdings"/>
              </a:rPr>
              <a:t> </a:t>
            </a:r>
            <a:endParaRPr lang="fr-FR" sz="1600" kern="0" dirty="0">
              <a:solidFill>
                <a:srgbClr val="00B050"/>
              </a:solidFill>
              <a:latin typeface="Calibri"/>
            </a:endParaRPr>
          </a:p>
        </p:txBody>
      </p:sp>
      <p:sp>
        <p:nvSpPr>
          <p:cNvPr id="36" name="ZoneTexte 35"/>
          <p:cNvSpPr txBox="1"/>
          <p:nvPr/>
        </p:nvSpPr>
        <p:spPr>
          <a:xfrm>
            <a:off x="4500563" y="5351464"/>
            <a:ext cx="3097212" cy="276225"/>
          </a:xfrm>
          <a:prstGeom prst="rect">
            <a:avLst/>
          </a:prstGeom>
          <a:noFill/>
        </p:spPr>
        <p:txBody>
          <a:bodyPr>
            <a:spAutoFit/>
          </a:bodyPr>
          <a:lstStyle/>
          <a:p>
            <a:pPr algn="ctr">
              <a:defRPr/>
            </a:pPr>
            <a:r>
              <a:rPr lang="fr-FR" sz="1200" b="1" kern="0" dirty="0">
                <a:solidFill>
                  <a:srgbClr val="00B050"/>
                </a:solidFill>
                <a:latin typeface="Calibri"/>
              </a:rPr>
              <a:t>Actions de formation, simulation</a:t>
            </a:r>
          </a:p>
        </p:txBody>
      </p:sp>
      <p:sp>
        <p:nvSpPr>
          <p:cNvPr id="29703" name="Rectangle 36"/>
          <p:cNvSpPr>
            <a:spLocks noChangeArrowheads="1"/>
          </p:cNvSpPr>
          <p:nvPr/>
        </p:nvSpPr>
        <p:spPr bwMode="auto">
          <a:xfrm>
            <a:off x="1595438" y="1179513"/>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200">
                <a:sym typeface="Wingdings" panose="05000000000000000000" pitchFamily="2" charset="2"/>
              </a:rPr>
              <a:t> Prévenir les interruptions des tâches (IT) </a:t>
            </a:r>
            <a:endParaRPr lang="fr-FR" altLang="fr-FR" sz="1200"/>
          </a:p>
          <a:p>
            <a:pPr eaLnBrk="1" hangingPunct="1"/>
            <a:r>
              <a:rPr lang="fr-FR" altLang="fr-FR" sz="1200" i="1"/>
              <a:t>Nous connaissons les sources potentielles d’interruption des tâches et nous les prévenons</a:t>
            </a:r>
          </a:p>
        </p:txBody>
      </p:sp>
      <p:sp>
        <p:nvSpPr>
          <p:cNvPr id="29704" name="Rectangle 37"/>
          <p:cNvSpPr>
            <a:spLocks noChangeArrowheads="1"/>
          </p:cNvSpPr>
          <p:nvPr/>
        </p:nvSpPr>
        <p:spPr bwMode="auto">
          <a:xfrm>
            <a:off x="6513514" y="1052513"/>
            <a:ext cx="4122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200">
                <a:sym typeface="Wingdings" panose="05000000000000000000" pitchFamily="2" charset="2"/>
              </a:rPr>
              <a:t> Gérer les interruptions des tâches (IT) </a:t>
            </a:r>
            <a:endParaRPr lang="fr-FR" altLang="fr-FR" sz="1200"/>
          </a:p>
          <a:p>
            <a:pPr eaLnBrk="1" hangingPunct="1"/>
            <a:r>
              <a:rPr lang="fr-FR" altLang="fr-FR" sz="1200"/>
              <a:t>Nous savons reprendre nos tâches en sécurité ou nous reprenons la procédure</a:t>
            </a:r>
          </a:p>
        </p:txBody>
      </p:sp>
    </p:spTree>
    <p:extLst>
      <p:ext uri="{BB962C8B-B14F-4D97-AF65-F5344CB8AC3E}">
        <p14:creationId xmlns:p14="http://schemas.microsoft.com/office/powerpoint/2010/main" val="3123148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73651" y="260351"/>
            <a:ext cx="2881313"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L’étape de mesure</a:t>
            </a:r>
          </a:p>
        </p:txBody>
      </p:sp>
      <p:graphicFrame>
        <p:nvGraphicFramePr>
          <p:cNvPr id="9" name="Espace réservé du contenu 5"/>
          <p:cNvGraphicFramePr>
            <a:graphicFrameLocks/>
          </p:cNvGraphicFramePr>
          <p:nvPr/>
        </p:nvGraphicFramePr>
        <p:xfrm>
          <a:off x="2207568" y="1340768"/>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24" name="ZoneTexte 9"/>
          <p:cNvSpPr txBox="1">
            <a:spLocks noChangeArrowheads="1"/>
          </p:cNvSpPr>
          <p:nvPr/>
        </p:nvSpPr>
        <p:spPr bwMode="auto">
          <a:xfrm>
            <a:off x="3000375" y="4868863"/>
            <a:ext cx="5759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400" b="1">
                <a:solidFill>
                  <a:schemeClr val="bg1"/>
                </a:solidFill>
              </a:rPr>
              <a:t>Réajustement du plan d’action</a:t>
            </a:r>
          </a:p>
        </p:txBody>
      </p:sp>
    </p:spTree>
    <p:extLst>
      <p:ext uri="{BB962C8B-B14F-4D97-AF65-F5344CB8AC3E}">
        <p14:creationId xmlns:p14="http://schemas.microsoft.com/office/powerpoint/2010/main" val="19680042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extLst>
              <p:ext uri="{D42A27DB-BD31-4B8C-83A1-F6EECF244321}">
                <p14:modId xmlns:p14="http://schemas.microsoft.com/office/powerpoint/2010/main" val="3418680142"/>
              </p:ext>
            </p:extLst>
          </p:nvPr>
        </p:nvGraphicFramePr>
        <p:xfrm>
          <a:off x="457200" y="431800"/>
          <a:ext cx="11582400" cy="203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8"/>
          <p:cNvSpPr txBox="1"/>
          <p:nvPr/>
        </p:nvSpPr>
        <p:spPr bwMode="auto">
          <a:xfrm>
            <a:off x="457200" y="3175000"/>
            <a:ext cx="2641565" cy="1549396"/>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defTabSz="609630">
              <a:defRPr/>
            </a:pPr>
            <a:r>
              <a:rPr lang="fr-FR" sz="1400" b="1" kern="0" dirty="0">
                <a:solidFill>
                  <a:sysClr val="windowText" lastClr="000000"/>
                </a:solidFill>
                <a:latin typeface="Calibri"/>
              </a:rPr>
              <a:t>- </a:t>
            </a:r>
            <a:r>
              <a:rPr lang="fr-FR" sz="1400" b="1" kern="0" dirty="0">
                <a:solidFill>
                  <a:srgbClr val="0070C0"/>
                </a:solidFill>
                <a:latin typeface="Calibri"/>
              </a:rPr>
              <a:t>V</a:t>
            </a:r>
            <a:r>
              <a:rPr lang="fr-FR" sz="1400" b="1" kern="0" dirty="0">
                <a:solidFill>
                  <a:sysClr val="windowText" lastClr="000000"/>
                </a:solidFill>
                <a:latin typeface="Calibri"/>
              </a:rPr>
              <a:t>alidez  le projet auprès de la direction</a:t>
            </a:r>
            <a:endParaRPr lang="fr-FR" sz="1400" kern="0" dirty="0">
              <a:solidFill>
                <a:sysClr val="windowText" lastClr="000000"/>
              </a:solidFill>
              <a:latin typeface="Calibri"/>
            </a:endParaRPr>
          </a:p>
          <a:p>
            <a:pPr defTabSz="609630">
              <a:defRPr/>
            </a:pPr>
            <a:r>
              <a:rPr lang="fr-FR" sz="1400" b="1" kern="0" dirty="0">
                <a:solidFill>
                  <a:sysClr val="windowText" lastClr="000000"/>
                </a:solidFill>
                <a:latin typeface="Calibri"/>
              </a:rPr>
              <a:t>- </a:t>
            </a:r>
            <a:r>
              <a:rPr lang="fr-FR" sz="1400" b="1" kern="0" dirty="0">
                <a:solidFill>
                  <a:srgbClr val="0070C0"/>
                </a:solidFill>
                <a:latin typeface="Calibri"/>
              </a:rPr>
              <a:t>P</a:t>
            </a:r>
            <a:r>
              <a:rPr lang="fr-FR" sz="1400" b="1" kern="0" dirty="0">
                <a:solidFill>
                  <a:sysClr val="windowText" lastClr="000000"/>
                </a:solidFill>
                <a:latin typeface="Calibri"/>
              </a:rPr>
              <a:t>articipez à la réunion de lancement</a:t>
            </a:r>
          </a:p>
          <a:p>
            <a:pPr defTabSz="609630">
              <a:defRPr/>
            </a:pPr>
            <a:r>
              <a:rPr lang="fr-FR" sz="1400" b="1" kern="0" dirty="0">
                <a:solidFill>
                  <a:sysClr val="windowText" lastClr="000000"/>
                </a:solidFill>
                <a:latin typeface="Calibri"/>
              </a:rPr>
              <a:t>- </a:t>
            </a:r>
            <a:r>
              <a:rPr lang="fr-FR" sz="1400" b="1" kern="0" dirty="0">
                <a:solidFill>
                  <a:srgbClr val="0070C0"/>
                </a:solidFill>
                <a:latin typeface="Calibri"/>
              </a:rPr>
              <a:t>I</a:t>
            </a:r>
            <a:r>
              <a:rPr lang="fr-FR" sz="1400" b="1" kern="0" dirty="0">
                <a:solidFill>
                  <a:sysClr val="windowText" lastClr="000000"/>
                </a:solidFill>
                <a:latin typeface="Calibri"/>
              </a:rPr>
              <a:t>nformez les instances et les équipes </a:t>
            </a:r>
            <a:r>
              <a:rPr lang="fr-FR" sz="1067" b="1" kern="0" dirty="0">
                <a:solidFill>
                  <a:srgbClr val="9BBB59"/>
                </a:solidFill>
                <a:latin typeface="Calibri"/>
              </a:rPr>
              <a:t>// Sem sécurité des patients</a:t>
            </a:r>
          </a:p>
          <a:p>
            <a:pPr defTabSz="609630">
              <a:defRPr/>
            </a:pPr>
            <a:r>
              <a:rPr lang="fr-FR" sz="1400" b="1" kern="0" dirty="0">
                <a:solidFill>
                  <a:sysClr val="windowText" lastClr="000000"/>
                </a:solidFill>
                <a:latin typeface="Calibri"/>
              </a:rPr>
              <a:t>- </a:t>
            </a:r>
            <a:r>
              <a:rPr lang="fr-FR" sz="1400" b="1" kern="0" dirty="0">
                <a:solidFill>
                  <a:srgbClr val="0070C0"/>
                </a:solidFill>
                <a:latin typeface="Calibri"/>
              </a:rPr>
              <a:t>V</a:t>
            </a:r>
            <a:r>
              <a:rPr lang="fr-FR" sz="1400" b="1" kern="0" dirty="0">
                <a:solidFill>
                  <a:sysClr val="windowText" lastClr="000000"/>
                </a:solidFill>
                <a:latin typeface="Calibri"/>
              </a:rPr>
              <a:t>alidez le secteur et les équipes</a:t>
            </a:r>
            <a:endParaRPr lang="fr-FR" sz="1400" kern="0" dirty="0">
              <a:solidFill>
                <a:sysClr val="windowText" lastClr="000000"/>
              </a:solidFill>
              <a:latin typeface="Calibri"/>
            </a:endParaRPr>
          </a:p>
        </p:txBody>
      </p:sp>
      <p:sp>
        <p:nvSpPr>
          <p:cNvPr id="4" name="Rectangle à coins arrondis 3"/>
          <p:cNvSpPr/>
          <p:nvPr/>
        </p:nvSpPr>
        <p:spPr bwMode="auto">
          <a:xfrm rot="16200000">
            <a:off x="-1676360" y="2646926"/>
            <a:ext cx="3886195" cy="268745"/>
          </a:xfrm>
          <a:prstGeom prst="roundRect">
            <a:avLst/>
          </a:prstGeom>
          <a:solidFill>
            <a:srgbClr val="9BBB59"/>
          </a:solidFill>
          <a:ln w="25400" cap="flat" cmpd="sng" algn="ctr">
            <a:solidFill>
              <a:srgbClr val="9BBB59">
                <a:shade val="50000"/>
              </a:srgbClr>
            </a:solidFill>
            <a:prstDash val="solid"/>
          </a:ln>
          <a:effectLst/>
        </p:spPr>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defTabSz="609630">
              <a:defRPr/>
            </a:pPr>
            <a:r>
              <a:rPr lang="fr-FR" sz="1600" b="1" kern="0" dirty="0">
                <a:solidFill>
                  <a:sysClr val="window" lastClr="FFFFFF"/>
                </a:solidFill>
                <a:latin typeface="Calibri"/>
              </a:rPr>
              <a:t>Lancement du projet</a:t>
            </a:r>
          </a:p>
        </p:txBody>
      </p:sp>
      <p:pic>
        <p:nvPicPr>
          <p:cNvPr id="5" name="Image 2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68401" y="2167008"/>
            <a:ext cx="1329343" cy="100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29"/>
          <p:cNvSpPr txBox="1"/>
          <p:nvPr/>
        </p:nvSpPr>
        <p:spPr bwMode="auto">
          <a:xfrm>
            <a:off x="660400" y="262725"/>
            <a:ext cx="2594769" cy="575475"/>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609630">
              <a:defRPr/>
            </a:pPr>
            <a:r>
              <a:rPr lang="fr-FR" sz="1600" b="1" kern="0" dirty="0">
                <a:solidFill>
                  <a:srgbClr val="8064A2"/>
                </a:solidFill>
                <a:latin typeface="Calibri"/>
              </a:rPr>
              <a:t>2 mois</a:t>
            </a:r>
          </a:p>
          <a:p>
            <a:pPr defTabSz="609630">
              <a:defRPr/>
            </a:pPr>
            <a:r>
              <a:rPr lang="fr-FR" sz="1600" b="1" kern="0" dirty="0">
                <a:solidFill>
                  <a:srgbClr val="8064A2"/>
                </a:solidFill>
                <a:latin typeface="Calibri"/>
              </a:rPr>
              <a:t>Octobre / </a:t>
            </a:r>
            <a:r>
              <a:rPr lang="fr-FR" sz="1600" b="1" u="sng" kern="0" dirty="0">
                <a:solidFill>
                  <a:srgbClr val="8064A2"/>
                </a:solidFill>
                <a:latin typeface="Calibri"/>
              </a:rPr>
              <a:t>novembre 2022</a:t>
            </a:r>
          </a:p>
        </p:txBody>
      </p:sp>
      <p:sp>
        <p:nvSpPr>
          <p:cNvPr id="7" name="ZoneTexte 11"/>
          <p:cNvSpPr txBox="1"/>
          <p:nvPr/>
        </p:nvSpPr>
        <p:spPr bwMode="auto">
          <a:xfrm>
            <a:off x="3267870" y="3237063"/>
            <a:ext cx="3247231" cy="1487333"/>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defTabSz="609630">
              <a:defRPr/>
            </a:pPr>
            <a:r>
              <a:rPr lang="fr-FR" sz="1400" b="1" kern="0" dirty="0">
                <a:solidFill>
                  <a:sysClr val="windowText" lastClr="000000"/>
                </a:solidFill>
                <a:latin typeface="Calibri"/>
              </a:rPr>
              <a:t>- </a:t>
            </a:r>
            <a:r>
              <a:rPr lang="fr-FR" sz="1400" b="1" kern="0" dirty="0">
                <a:solidFill>
                  <a:srgbClr val="0070C0"/>
                </a:solidFill>
                <a:latin typeface="Calibri"/>
              </a:rPr>
              <a:t>O</a:t>
            </a:r>
            <a:r>
              <a:rPr lang="fr-FR" sz="1400" b="1" kern="0" dirty="0">
                <a:solidFill>
                  <a:sysClr val="windowText" lastClr="000000"/>
                </a:solidFill>
                <a:latin typeface="Calibri"/>
              </a:rPr>
              <a:t>bservez les IT</a:t>
            </a:r>
          </a:p>
          <a:p>
            <a:pPr algn="just" defTabSz="609630">
              <a:defRPr/>
            </a:pPr>
            <a:r>
              <a:rPr lang="fr-FR" sz="1400" b="1" kern="0" dirty="0">
                <a:solidFill>
                  <a:sysClr val="windowText" lastClr="000000"/>
                </a:solidFill>
                <a:latin typeface="Calibri"/>
              </a:rPr>
              <a:t>- </a:t>
            </a:r>
            <a:r>
              <a:rPr lang="fr-FR" sz="1400" b="1" kern="0" dirty="0">
                <a:solidFill>
                  <a:srgbClr val="0070C0"/>
                </a:solidFill>
                <a:latin typeface="Calibri"/>
              </a:rPr>
              <a:t>D</a:t>
            </a:r>
            <a:r>
              <a:rPr lang="fr-FR" sz="1400" b="1" kern="0" dirty="0">
                <a:solidFill>
                  <a:sysClr val="windowText" lastClr="000000"/>
                </a:solidFill>
                <a:latin typeface="Calibri"/>
              </a:rPr>
              <a:t>écrivez votre organisation et vos locaux</a:t>
            </a:r>
          </a:p>
          <a:p>
            <a:pPr algn="just" defTabSz="609630">
              <a:defRPr/>
            </a:pPr>
            <a:r>
              <a:rPr lang="fr-FR" sz="1400" b="1" kern="0" dirty="0">
                <a:solidFill>
                  <a:sysClr val="windowText" lastClr="000000"/>
                </a:solidFill>
                <a:latin typeface="Calibri"/>
              </a:rPr>
              <a:t>- </a:t>
            </a:r>
            <a:r>
              <a:rPr lang="fr-FR" sz="1400" b="1" kern="0" dirty="0">
                <a:solidFill>
                  <a:srgbClr val="0070C0"/>
                </a:solidFill>
                <a:latin typeface="Calibri"/>
              </a:rPr>
              <a:t>C</a:t>
            </a:r>
            <a:r>
              <a:rPr lang="fr-FR" sz="1400" b="1" kern="0" dirty="0">
                <a:solidFill>
                  <a:sysClr val="windowText" lastClr="000000"/>
                </a:solidFill>
                <a:latin typeface="Calibri"/>
              </a:rPr>
              <a:t>onnaissez votre culture de sécurité</a:t>
            </a:r>
          </a:p>
          <a:p>
            <a:pPr algn="just" defTabSz="609630">
              <a:defRPr/>
            </a:pPr>
            <a:r>
              <a:rPr lang="fr-FR" sz="1400" b="1" kern="0" dirty="0">
                <a:solidFill>
                  <a:sysClr val="windowText" lastClr="000000"/>
                </a:solidFill>
                <a:latin typeface="Calibri"/>
              </a:rPr>
              <a:t>- </a:t>
            </a:r>
            <a:r>
              <a:rPr lang="fr-FR" sz="1400" b="1" kern="0" dirty="0">
                <a:solidFill>
                  <a:srgbClr val="0070C0"/>
                </a:solidFill>
                <a:latin typeface="Calibri"/>
              </a:rPr>
              <a:t>V</a:t>
            </a:r>
            <a:r>
              <a:rPr lang="fr-FR" sz="1400" b="1" kern="0" dirty="0">
                <a:solidFill>
                  <a:sysClr val="windowText" lastClr="000000"/>
                </a:solidFill>
                <a:latin typeface="Calibri"/>
              </a:rPr>
              <a:t>alidez le secteur et les équipes</a:t>
            </a:r>
          </a:p>
          <a:p>
            <a:pPr algn="just" defTabSz="609630">
              <a:defRPr/>
            </a:pPr>
            <a:r>
              <a:rPr lang="fr-FR" sz="1400" b="1" kern="0" dirty="0">
                <a:solidFill>
                  <a:sysClr val="windowText" lastClr="000000"/>
                </a:solidFill>
                <a:latin typeface="Calibri"/>
              </a:rPr>
              <a:t>- </a:t>
            </a:r>
            <a:r>
              <a:rPr lang="fr-FR" sz="1400" b="1" kern="0" dirty="0">
                <a:solidFill>
                  <a:srgbClr val="0070C0"/>
                </a:solidFill>
                <a:latin typeface="Calibri"/>
              </a:rPr>
              <a:t>A</a:t>
            </a:r>
            <a:r>
              <a:rPr lang="fr-FR" sz="1400" b="1" kern="0" dirty="0">
                <a:solidFill>
                  <a:sysClr val="windowText" lastClr="000000"/>
                </a:solidFill>
                <a:latin typeface="Calibri"/>
              </a:rPr>
              <a:t>nalysez vos résultats</a:t>
            </a:r>
          </a:p>
          <a:p>
            <a:pPr algn="just" defTabSz="609630">
              <a:defRPr/>
            </a:pPr>
            <a:r>
              <a:rPr lang="fr-FR" sz="1400" b="1" kern="0" dirty="0">
                <a:solidFill>
                  <a:sysClr val="windowText" lastClr="000000"/>
                </a:solidFill>
                <a:latin typeface="Calibri"/>
              </a:rPr>
              <a:t>- </a:t>
            </a:r>
            <a:r>
              <a:rPr lang="fr-FR" sz="1400" b="1" kern="0" dirty="0">
                <a:solidFill>
                  <a:srgbClr val="0070C0"/>
                </a:solidFill>
                <a:latin typeface="Calibri"/>
              </a:rPr>
              <a:t>P</a:t>
            </a:r>
            <a:r>
              <a:rPr lang="fr-FR" sz="1400" b="1" kern="0" dirty="0">
                <a:solidFill>
                  <a:sysClr val="windowText" lastClr="000000"/>
                </a:solidFill>
                <a:latin typeface="Calibri"/>
              </a:rPr>
              <a:t>roposez des solutions en équipe</a:t>
            </a:r>
          </a:p>
        </p:txBody>
      </p:sp>
      <p:sp>
        <p:nvSpPr>
          <p:cNvPr id="8" name="ZoneTexte 27"/>
          <p:cNvSpPr txBox="1"/>
          <p:nvPr/>
        </p:nvSpPr>
        <p:spPr bwMode="auto">
          <a:xfrm>
            <a:off x="2931828" y="262725"/>
            <a:ext cx="3189573" cy="806551"/>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609630">
              <a:defRPr/>
            </a:pPr>
            <a:r>
              <a:rPr lang="fr-FR" sz="1600" b="1" kern="0" dirty="0">
                <a:solidFill>
                  <a:srgbClr val="002060"/>
                </a:solidFill>
                <a:latin typeface="Calibri"/>
              </a:rPr>
              <a:t>4 à 6 mois</a:t>
            </a:r>
          </a:p>
          <a:p>
            <a:pPr algn="ctr" defTabSz="609630">
              <a:defRPr/>
            </a:pPr>
            <a:r>
              <a:rPr lang="fr-FR" sz="1600" b="1" kern="0" dirty="0">
                <a:solidFill>
                  <a:srgbClr val="002060"/>
                </a:solidFill>
                <a:latin typeface="Calibri"/>
              </a:rPr>
              <a:t>Décembre 2022 à avril 2023</a:t>
            </a:r>
          </a:p>
        </p:txBody>
      </p:sp>
      <p:pic>
        <p:nvPicPr>
          <p:cNvPr id="9" name="Imag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82584" y="2173695"/>
            <a:ext cx="1370529" cy="950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10401" y="2099869"/>
            <a:ext cx="1901383" cy="90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4"/>
          <p:cNvSpPr txBox="1"/>
          <p:nvPr/>
        </p:nvSpPr>
        <p:spPr bwMode="auto">
          <a:xfrm>
            <a:off x="6742726" y="3228227"/>
            <a:ext cx="2829861" cy="131837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defTabSz="609630">
              <a:lnSpc>
                <a:spcPts val="1500"/>
              </a:lnSpc>
              <a:defRPr/>
            </a:pPr>
            <a:r>
              <a:rPr lang="fr-FR" b="1" dirty="0">
                <a:solidFill>
                  <a:prstClr val="black"/>
                </a:solidFill>
                <a:latin typeface="Calibri"/>
              </a:rPr>
              <a:t>- </a:t>
            </a:r>
            <a:r>
              <a:rPr lang="fr-FR" sz="1400" b="1" dirty="0">
                <a:solidFill>
                  <a:srgbClr val="0070C0"/>
                </a:solidFill>
                <a:latin typeface="Calibri"/>
              </a:rPr>
              <a:t>D</a:t>
            </a:r>
            <a:r>
              <a:rPr lang="fr-FR" sz="1400" b="1" dirty="0">
                <a:solidFill>
                  <a:prstClr val="black"/>
                </a:solidFill>
                <a:latin typeface="Calibri"/>
              </a:rPr>
              <a:t>éployez les actions</a:t>
            </a:r>
            <a:endParaRPr lang="fr-FR" sz="1400" dirty="0">
              <a:solidFill>
                <a:prstClr val="black"/>
              </a:solidFill>
              <a:latin typeface="Calibri"/>
            </a:endParaRPr>
          </a:p>
          <a:p>
            <a:pPr defTabSz="609630">
              <a:lnSpc>
                <a:spcPts val="1500"/>
              </a:lnSpc>
              <a:defRPr/>
            </a:pPr>
            <a:r>
              <a:rPr lang="fr-FR" sz="1400" b="1" dirty="0">
                <a:solidFill>
                  <a:prstClr val="black"/>
                </a:solidFill>
                <a:latin typeface="Calibri"/>
              </a:rPr>
              <a:t>- </a:t>
            </a:r>
            <a:r>
              <a:rPr lang="fr-FR" sz="1400" b="1" dirty="0">
                <a:solidFill>
                  <a:srgbClr val="0070C0"/>
                </a:solidFill>
                <a:latin typeface="Calibri"/>
              </a:rPr>
              <a:t>S</a:t>
            </a:r>
            <a:r>
              <a:rPr lang="fr-FR" sz="1400" b="1" dirty="0">
                <a:solidFill>
                  <a:prstClr val="black"/>
                </a:solidFill>
                <a:latin typeface="Calibri"/>
              </a:rPr>
              <a:t>uivre le déploiement</a:t>
            </a:r>
          </a:p>
          <a:p>
            <a:pPr defTabSz="609630">
              <a:defRPr/>
            </a:pPr>
            <a:r>
              <a:rPr lang="fr-FR" sz="1400" b="1" dirty="0">
                <a:solidFill>
                  <a:prstClr val="black"/>
                </a:solidFill>
                <a:latin typeface="Calibri"/>
              </a:rPr>
              <a:t>- </a:t>
            </a:r>
            <a:r>
              <a:rPr lang="fr-FR" sz="1400" b="1" dirty="0">
                <a:solidFill>
                  <a:srgbClr val="0070C0"/>
                </a:solidFill>
                <a:latin typeface="Calibri"/>
              </a:rPr>
              <a:t>C</a:t>
            </a:r>
            <a:r>
              <a:rPr lang="fr-FR" sz="1400" b="1" dirty="0">
                <a:solidFill>
                  <a:prstClr val="black"/>
                </a:solidFill>
                <a:latin typeface="Calibri"/>
              </a:rPr>
              <a:t>ommuniquez sur l'état d'avancement - </a:t>
            </a:r>
            <a:r>
              <a:rPr lang="fr-FR" sz="1400" b="1" dirty="0">
                <a:solidFill>
                  <a:srgbClr val="0070C0"/>
                </a:solidFill>
                <a:latin typeface="Calibri"/>
              </a:rPr>
              <a:t>A</a:t>
            </a:r>
            <a:r>
              <a:rPr lang="fr-FR" sz="1400" b="1" dirty="0">
                <a:solidFill>
                  <a:prstClr val="black"/>
                </a:solidFill>
                <a:latin typeface="Calibri"/>
              </a:rPr>
              <a:t>nalysez vos résultats</a:t>
            </a:r>
          </a:p>
          <a:p>
            <a:pPr marL="228611" indent="-228611" defTabSz="609630">
              <a:buFontTx/>
              <a:buChar char="-"/>
              <a:defRPr/>
            </a:pPr>
            <a:r>
              <a:rPr lang="fr-FR" sz="1400" b="1" dirty="0">
                <a:solidFill>
                  <a:srgbClr val="0070C0"/>
                </a:solidFill>
                <a:latin typeface="Calibri"/>
              </a:rPr>
              <a:t>P</a:t>
            </a:r>
            <a:r>
              <a:rPr lang="fr-FR" sz="1400" b="1" dirty="0">
                <a:solidFill>
                  <a:prstClr val="black"/>
                </a:solidFill>
                <a:latin typeface="Calibri"/>
              </a:rPr>
              <a:t>roposez des solutions en équipe</a:t>
            </a:r>
          </a:p>
          <a:p>
            <a:pPr defTabSz="609630">
              <a:defRPr/>
            </a:pPr>
            <a:r>
              <a:rPr lang="fr-FR" sz="1067" b="1" kern="0" dirty="0">
                <a:solidFill>
                  <a:srgbClr val="9BBB59"/>
                </a:solidFill>
                <a:latin typeface="Calibri"/>
              </a:rPr>
              <a:t>// Sem sécurité des patients</a:t>
            </a:r>
            <a:endParaRPr lang="fr-FR" sz="1067" dirty="0">
              <a:solidFill>
                <a:prstClr val="black"/>
              </a:solidFill>
              <a:latin typeface="Calibri"/>
            </a:endParaRPr>
          </a:p>
          <a:p>
            <a:pPr defTabSz="609630">
              <a:defRPr/>
            </a:pPr>
            <a:endParaRPr lang="fr-FR" sz="1400" b="1" dirty="0">
              <a:solidFill>
                <a:prstClr val="black"/>
              </a:solidFill>
              <a:latin typeface="Calibri"/>
            </a:endParaRPr>
          </a:p>
        </p:txBody>
      </p:sp>
      <p:sp>
        <p:nvSpPr>
          <p:cNvPr id="12" name="ZoneTexte 25"/>
          <p:cNvSpPr txBox="1"/>
          <p:nvPr/>
        </p:nvSpPr>
        <p:spPr bwMode="auto">
          <a:xfrm>
            <a:off x="6627529" y="249631"/>
            <a:ext cx="2452971" cy="60166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609630">
              <a:defRPr/>
            </a:pPr>
            <a:r>
              <a:rPr lang="fr-FR" sz="1600" b="1" kern="0" dirty="0">
                <a:solidFill>
                  <a:srgbClr val="4F81BD"/>
                </a:solidFill>
                <a:latin typeface="Calibri"/>
              </a:rPr>
              <a:t>6 à 7 mois</a:t>
            </a:r>
          </a:p>
          <a:p>
            <a:pPr algn="ctr" defTabSz="609630">
              <a:defRPr/>
            </a:pPr>
            <a:r>
              <a:rPr lang="fr-FR" sz="1600" b="1" kern="0" dirty="0">
                <a:solidFill>
                  <a:srgbClr val="4F81BD"/>
                </a:solidFill>
                <a:latin typeface="Calibri"/>
              </a:rPr>
              <a:t>Mai à </a:t>
            </a:r>
            <a:r>
              <a:rPr lang="fr-FR" sz="1600" b="1" u="sng" kern="0" dirty="0">
                <a:solidFill>
                  <a:srgbClr val="4F81BD"/>
                </a:solidFill>
                <a:latin typeface="Calibri"/>
              </a:rPr>
              <a:t>novembre 2023</a:t>
            </a:r>
          </a:p>
        </p:txBody>
      </p:sp>
      <p:sp>
        <p:nvSpPr>
          <p:cNvPr id="13" name="ZoneTexte 23"/>
          <p:cNvSpPr txBox="1"/>
          <p:nvPr/>
        </p:nvSpPr>
        <p:spPr bwMode="auto">
          <a:xfrm>
            <a:off x="9309628" y="262725"/>
            <a:ext cx="2538412" cy="5080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609630">
              <a:defRPr/>
            </a:pPr>
            <a:r>
              <a:rPr lang="fr-FR" sz="1600" b="1" kern="0" dirty="0">
                <a:solidFill>
                  <a:srgbClr val="4BACC6"/>
                </a:solidFill>
                <a:latin typeface="Calibri"/>
              </a:rPr>
              <a:t>4 à 5 mois</a:t>
            </a:r>
          </a:p>
          <a:p>
            <a:pPr algn="ctr" defTabSz="609630">
              <a:defRPr/>
            </a:pPr>
            <a:r>
              <a:rPr lang="fr-FR" sz="1600" b="1" kern="0" dirty="0">
                <a:solidFill>
                  <a:srgbClr val="4BACC6"/>
                </a:solidFill>
                <a:latin typeface="Calibri"/>
              </a:rPr>
              <a:t>Décembre 2023 à avril 2024</a:t>
            </a:r>
          </a:p>
        </p:txBody>
      </p:sp>
      <p:pic>
        <p:nvPicPr>
          <p:cNvPr id="14" name="Image 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56800" y="2192980"/>
            <a:ext cx="1648896" cy="873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 name="ZoneTexte 18"/>
          <p:cNvSpPr txBox="1"/>
          <p:nvPr/>
        </p:nvSpPr>
        <p:spPr bwMode="auto">
          <a:xfrm>
            <a:off x="9800211" y="3228227"/>
            <a:ext cx="2391789" cy="14414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defTabSz="609630">
              <a:defRPr/>
            </a:pPr>
            <a:r>
              <a:rPr lang="fr-FR" sz="1400" b="1" dirty="0">
                <a:solidFill>
                  <a:prstClr val="black"/>
                </a:solidFill>
                <a:latin typeface="Calibri"/>
              </a:rPr>
              <a:t>- </a:t>
            </a:r>
            <a:r>
              <a:rPr lang="fr-FR" sz="1400" b="1" dirty="0">
                <a:solidFill>
                  <a:srgbClr val="0070C0"/>
                </a:solidFill>
                <a:latin typeface="Calibri"/>
              </a:rPr>
              <a:t>E</a:t>
            </a:r>
            <a:r>
              <a:rPr lang="fr-FR" sz="1400" b="1" dirty="0">
                <a:solidFill>
                  <a:prstClr val="black"/>
                </a:solidFill>
                <a:latin typeface="Calibri"/>
              </a:rPr>
              <a:t>valuez les changements obtenus</a:t>
            </a:r>
          </a:p>
          <a:p>
            <a:pPr defTabSz="609630">
              <a:lnSpc>
                <a:spcPts val="1600"/>
              </a:lnSpc>
              <a:defRPr/>
            </a:pPr>
            <a:r>
              <a:rPr lang="fr-FR" sz="1400" b="1" dirty="0">
                <a:solidFill>
                  <a:prstClr val="black"/>
                </a:solidFill>
                <a:latin typeface="Calibri"/>
              </a:rPr>
              <a:t>- </a:t>
            </a:r>
            <a:r>
              <a:rPr lang="fr-FR" sz="1400" b="1" dirty="0">
                <a:solidFill>
                  <a:srgbClr val="0070C0"/>
                </a:solidFill>
                <a:latin typeface="Calibri"/>
              </a:rPr>
              <a:t>R</a:t>
            </a:r>
            <a:r>
              <a:rPr lang="fr-FR" sz="1400" b="1" dirty="0">
                <a:solidFill>
                  <a:prstClr val="black"/>
                </a:solidFill>
                <a:latin typeface="Calibri"/>
              </a:rPr>
              <a:t>éajustez si nécessaire</a:t>
            </a:r>
          </a:p>
          <a:p>
            <a:pPr defTabSz="609630">
              <a:lnSpc>
                <a:spcPts val="1600"/>
              </a:lnSpc>
              <a:defRPr/>
            </a:pPr>
            <a:r>
              <a:rPr lang="fr-FR" sz="1400" b="1" dirty="0">
                <a:solidFill>
                  <a:prstClr val="black"/>
                </a:solidFill>
                <a:latin typeface="Calibri"/>
              </a:rPr>
              <a:t>- </a:t>
            </a:r>
            <a:r>
              <a:rPr lang="fr-FR" sz="1400" b="1" dirty="0">
                <a:solidFill>
                  <a:srgbClr val="0070C0"/>
                </a:solidFill>
                <a:latin typeface="Calibri"/>
              </a:rPr>
              <a:t>C</a:t>
            </a:r>
            <a:r>
              <a:rPr lang="fr-FR" sz="1400" b="1" dirty="0">
                <a:solidFill>
                  <a:prstClr val="black"/>
                </a:solidFill>
                <a:latin typeface="Calibri"/>
              </a:rPr>
              <a:t>ommuniquez sur les résultats</a:t>
            </a:r>
            <a:endParaRPr lang="fr-FR" sz="1400" dirty="0">
              <a:solidFill>
                <a:prstClr val="black"/>
              </a:solidFill>
              <a:latin typeface="Calibri"/>
            </a:endParaRPr>
          </a:p>
          <a:p>
            <a:pPr defTabSz="609630">
              <a:defRPr/>
            </a:pPr>
            <a:r>
              <a:rPr lang="fr-FR" sz="1400" b="1" dirty="0">
                <a:solidFill>
                  <a:prstClr val="black"/>
                </a:solidFill>
                <a:latin typeface="Calibri"/>
              </a:rPr>
              <a:t>- </a:t>
            </a:r>
            <a:r>
              <a:rPr lang="fr-FR" sz="1400" b="1" dirty="0">
                <a:solidFill>
                  <a:srgbClr val="0070C0"/>
                </a:solidFill>
                <a:latin typeface="Calibri"/>
              </a:rPr>
              <a:t>V</a:t>
            </a:r>
            <a:r>
              <a:rPr lang="fr-FR" sz="1400" b="1" dirty="0">
                <a:solidFill>
                  <a:prstClr val="black"/>
                </a:solidFill>
                <a:latin typeface="Calibri"/>
              </a:rPr>
              <a:t>alorisez les actions</a:t>
            </a:r>
          </a:p>
        </p:txBody>
      </p:sp>
      <p:pic>
        <p:nvPicPr>
          <p:cNvPr id="16" name="Image 15"/>
          <p:cNvPicPr/>
          <p:nvPr/>
        </p:nvPicPr>
        <p:blipFill>
          <a:blip r:embed="rId11">
            <a:extLst>
              <a:ext uri="{28A0092B-C50C-407E-A947-70E740481C1C}">
                <a14:useLocalDpi xmlns:a14="http://schemas.microsoft.com/office/drawing/2010/main" val="0"/>
              </a:ext>
            </a:extLst>
          </a:blip>
          <a:srcRect/>
          <a:stretch>
            <a:fillRect/>
          </a:stretch>
        </p:blipFill>
        <p:spPr bwMode="auto">
          <a:xfrm>
            <a:off x="95657" y="4813508"/>
            <a:ext cx="460163" cy="495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26417" y="4939877"/>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147984" y="4910770"/>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19"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30178" y="4902200"/>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037238" y="4947920"/>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21" name="Image 20"/>
          <p:cNvPicPr/>
          <p:nvPr/>
        </p:nvPicPr>
        <p:blipFill>
          <a:blip r:embed="rId11">
            <a:extLst>
              <a:ext uri="{28A0092B-C50C-407E-A947-70E740481C1C}">
                <a14:useLocalDpi xmlns:a14="http://schemas.microsoft.com/office/drawing/2010/main" val="0"/>
              </a:ext>
            </a:extLst>
          </a:blip>
          <a:srcRect/>
          <a:stretch>
            <a:fillRect/>
          </a:stretch>
        </p:blipFill>
        <p:spPr bwMode="auto">
          <a:xfrm>
            <a:off x="11605697" y="5029412"/>
            <a:ext cx="460163" cy="53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à coins arrondis 21"/>
          <p:cNvSpPr/>
          <p:nvPr/>
        </p:nvSpPr>
        <p:spPr bwMode="auto">
          <a:xfrm rot="16200000">
            <a:off x="10057911" y="2566806"/>
            <a:ext cx="3886195" cy="268745"/>
          </a:xfrm>
          <a:prstGeom prst="roundRect">
            <a:avLst/>
          </a:prstGeom>
          <a:solidFill>
            <a:srgbClr val="9BBB59"/>
          </a:solidFill>
          <a:ln w="25400" cap="flat" cmpd="sng" algn="ctr">
            <a:solidFill>
              <a:srgbClr val="9BBB59">
                <a:shade val="50000"/>
              </a:srgbClr>
            </a:solidFill>
            <a:prstDash val="solid"/>
          </a:ln>
          <a:effectLst/>
        </p:spPr>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defTabSz="609630">
              <a:defRPr/>
            </a:pPr>
            <a:r>
              <a:rPr lang="fr-FR" sz="1600" b="1" kern="0" dirty="0">
                <a:solidFill>
                  <a:sysClr val="window" lastClr="FFFFFF"/>
                </a:solidFill>
                <a:latin typeface="Calibri"/>
              </a:rPr>
              <a:t>Partager votre expérience</a:t>
            </a:r>
          </a:p>
        </p:txBody>
      </p:sp>
      <p:sp>
        <p:nvSpPr>
          <p:cNvPr id="23" name="ZoneTexte 22"/>
          <p:cNvSpPr txBox="1"/>
          <p:nvPr/>
        </p:nvSpPr>
        <p:spPr>
          <a:xfrm>
            <a:off x="2559" y="5430516"/>
            <a:ext cx="1054063" cy="646331"/>
          </a:xfrm>
          <a:prstGeom prst="rect">
            <a:avLst/>
          </a:prstGeom>
          <a:noFill/>
        </p:spPr>
        <p:txBody>
          <a:bodyPr wrap="square" rtlCol="0">
            <a:spAutoFit/>
          </a:bodyPr>
          <a:lstStyle/>
          <a:p>
            <a:pPr defTabSz="609630"/>
            <a:r>
              <a:rPr lang="fr-FR" sz="1200" dirty="0">
                <a:solidFill>
                  <a:prstClr val="black"/>
                </a:solidFill>
                <a:latin typeface="Calibri"/>
              </a:rPr>
              <a:t>29/09/2022</a:t>
            </a:r>
          </a:p>
          <a:p>
            <a:pPr defTabSz="609630"/>
            <a:r>
              <a:rPr lang="fr-FR" sz="1200" dirty="0">
                <a:solidFill>
                  <a:prstClr val="black"/>
                </a:solidFill>
                <a:latin typeface="Calibri"/>
              </a:rPr>
              <a:t>Réunion de lancement</a:t>
            </a:r>
          </a:p>
        </p:txBody>
      </p:sp>
      <p:sp>
        <p:nvSpPr>
          <p:cNvPr id="24" name="ZoneTexte 23"/>
          <p:cNvSpPr txBox="1"/>
          <p:nvPr/>
        </p:nvSpPr>
        <p:spPr>
          <a:xfrm>
            <a:off x="2336800" y="5359612"/>
            <a:ext cx="1387277" cy="646331"/>
          </a:xfrm>
          <a:prstGeom prst="rect">
            <a:avLst/>
          </a:prstGeom>
          <a:noFill/>
        </p:spPr>
        <p:txBody>
          <a:bodyPr wrap="square" rtlCol="0">
            <a:spAutoFit/>
          </a:bodyPr>
          <a:lstStyle/>
          <a:p>
            <a:pPr defTabSz="609630"/>
            <a:r>
              <a:rPr lang="fr-FR" sz="1200" dirty="0">
                <a:solidFill>
                  <a:prstClr val="black"/>
                </a:solidFill>
                <a:latin typeface="Calibri"/>
              </a:rPr>
              <a:t>??/11/2022</a:t>
            </a:r>
          </a:p>
          <a:p>
            <a:pPr defTabSz="609630"/>
            <a:r>
              <a:rPr lang="fr-FR" sz="1200" dirty="0">
                <a:solidFill>
                  <a:prstClr val="black"/>
                </a:solidFill>
                <a:latin typeface="Calibri"/>
              </a:rPr>
              <a:t>1</a:t>
            </a:r>
            <a:r>
              <a:rPr lang="fr-FR" sz="1200" baseline="30000" dirty="0">
                <a:solidFill>
                  <a:prstClr val="black"/>
                </a:solidFill>
                <a:latin typeface="Calibri"/>
              </a:rPr>
              <a:t>ère</a:t>
            </a:r>
            <a:r>
              <a:rPr lang="fr-FR" sz="1200" dirty="0">
                <a:solidFill>
                  <a:prstClr val="black"/>
                </a:solidFill>
                <a:latin typeface="Calibri"/>
              </a:rPr>
              <a:t> réunion de point d’étape</a:t>
            </a:r>
          </a:p>
        </p:txBody>
      </p:sp>
      <p:sp>
        <p:nvSpPr>
          <p:cNvPr id="25" name="ZoneTexte 24"/>
          <p:cNvSpPr txBox="1"/>
          <p:nvPr/>
        </p:nvSpPr>
        <p:spPr>
          <a:xfrm>
            <a:off x="6627529" y="5359612"/>
            <a:ext cx="1144872" cy="646331"/>
          </a:xfrm>
          <a:prstGeom prst="rect">
            <a:avLst/>
          </a:prstGeom>
          <a:noFill/>
        </p:spPr>
        <p:txBody>
          <a:bodyPr wrap="square" rtlCol="0">
            <a:spAutoFit/>
          </a:bodyPr>
          <a:lstStyle/>
          <a:p>
            <a:pPr defTabSz="609630"/>
            <a:r>
              <a:rPr lang="fr-FR" sz="1200" dirty="0">
                <a:solidFill>
                  <a:prstClr val="black"/>
                </a:solidFill>
                <a:latin typeface="Calibri"/>
              </a:rPr>
              <a:t>??/09/2023 </a:t>
            </a:r>
          </a:p>
          <a:p>
            <a:pPr defTabSz="609630"/>
            <a:r>
              <a:rPr lang="fr-FR" sz="1200" dirty="0">
                <a:solidFill>
                  <a:prstClr val="black"/>
                </a:solidFill>
                <a:latin typeface="Calibri"/>
              </a:rPr>
              <a:t>3</a:t>
            </a:r>
            <a:r>
              <a:rPr lang="fr-FR" sz="1200" baseline="30000" dirty="0">
                <a:solidFill>
                  <a:prstClr val="black"/>
                </a:solidFill>
                <a:latin typeface="Calibri"/>
              </a:rPr>
              <a:t>ème </a:t>
            </a:r>
            <a:r>
              <a:rPr lang="fr-FR" sz="1200" dirty="0">
                <a:solidFill>
                  <a:prstClr val="black"/>
                </a:solidFill>
                <a:latin typeface="Calibri"/>
              </a:rPr>
              <a:t>réunion de point d’étape</a:t>
            </a:r>
          </a:p>
        </p:txBody>
      </p:sp>
      <p:pic>
        <p:nvPicPr>
          <p:cNvPr id="26"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944516" y="4910981"/>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27"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26711" y="4902412"/>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ZoneTexte 27"/>
          <p:cNvSpPr txBox="1"/>
          <p:nvPr/>
        </p:nvSpPr>
        <p:spPr>
          <a:xfrm>
            <a:off x="4470400" y="5359823"/>
            <a:ext cx="1219200" cy="646331"/>
          </a:xfrm>
          <a:prstGeom prst="rect">
            <a:avLst/>
          </a:prstGeom>
          <a:noFill/>
        </p:spPr>
        <p:txBody>
          <a:bodyPr wrap="square" rtlCol="0">
            <a:spAutoFit/>
          </a:bodyPr>
          <a:lstStyle/>
          <a:p>
            <a:pPr defTabSz="609630"/>
            <a:r>
              <a:rPr lang="fr-FR" sz="1200" dirty="0">
                <a:solidFill>
                  <a:prstClr val="black"/>
                </a:solidFill>
                <a:latin typeface="Calibri"/>
              </a:rPr>
              <a:t>??/03/2023</a:t>
            </a:r>
          </a:p>
          <a:p>
            <a:pPr defTabSz="609630"/>
            <a:r>
              <a:rPr lang="fr-FR" sz="1200" dirty="0">
                <a:solidFill>
                  <a:prstClr val="black"/>
                </a:solidFill>
                <a:latin typeface="Calibri"/>
              </a:rPr>
              <a:t>2</a:t>
            </a:r>
            <a:r>
              <a:rPr lang="fr-FR" sz="1200" baseline="30000" dirty="0">
                <a:solidFill>
                  <a:prstClr val="black"/>
                </a:solidFill>
                <a:latin typeface="Calibri"/>
              </a:rPr>
              <a:t>ème</a:t>
            </a:r>
            <a:r>
              <a:rPr lang="fr-FR" sz="1200" dirty="0">
                <a:solidFill>
                  <a:prstClr val="black"/>
                </a:solidFill>
                <a:latin typeface="Calibri"/>
              </a:rPr>
              <a:t> réunion de point d’étape</a:t>
            </a:r>
          </a:p>
        </p:txBody>
      </p:sp>
      <p:sp>
        <p:nvSpPr>
          <p:cNvPr id="29" name="Rectangle 28"/>
          <p:cNvSpPr/>
          <p:nvPr/>
        </p:nvSpPr>
        <p:spPr>
          <a:xfrm>
            <a:off x="2336800" y="5986198"/>
            <a:ext cx="1930400" cy="953723"/>
          </a:xfrm>
          <a:prstGeom prst="rect">
            <a:avLst/>
          </a:prstGeom>
        </p:spPr>
        <p:txBody>
          <a:bodyPr wrap="square">
            <a:spAutoFit/>
          </a:bodyPr>
          <a:lstStyle/>
          <a:p>
            <a:pPr marL="190510" indent="-190510" defTabSz="609630">
              <a:buFont typeface="Wingdings" panose="05000000000000000000" pitchFamily="2" charset="2"/>
              <a:buChar char="q"/>
              <a:defRPr/>
            </a:pPr>
            <a:r>
              <a:rPr lang="fr-FR" sz="933" b="1" kern="0" dirty="0">
                <a:solidFill>
                  <a:srgbClr val="0070C0"/>
                </a:solidFill>
                <a:latin typeface="Calibri"/>
              </a:rPr>
              <a:t>Binômes / secteurs</a:t>
            </a:r>
          </a:p>
          <a:p>
            <a:pPr marL="190510" indent="-190510" defTabSz="609630">
              <a:buFont typeface="Wingdings" panose="05000000000000000000" pitchFamily="2" charset="2"/>
              <a:buChar char="q"/>
              <a:defRPr/>
            </a:pPr>
            <a:r>
              <a:rPr lang="fr-FR" sz="933" b="1" kern="0" dirty="0">
                <a:solidFill>
                  <a:srgbClr val="0070C0"/>
                </a:solidFill>
                <a:latin typeface="Calibri"/>
              </a:rPr>
              <a:t>Auditeurs / information équipes </a:t>
            </a:r>
          </a:p>
          <a:p>
            <a:pPr marL="190510" indent="-190510" defTabSz="609630">
              <a:buFont typeface="Wingdings" panose="05000000000000000000" pitchFamily="2" charset="2"/>
              <a:buChar char="q"/>
              <a:defRPr/>
            </a:pPr>
            <a:r>
              <a:rPr lang="fr-FR" sz="933" b="1" kern="0" dirty="0">
                <a:solidFill>
                  <a:srgbClr val="0070C0"/>
                </a:solidFill>
                <a:latin typeface="Calibri"/>
              </a:rPr>
              <a:t>Planifier l’observation</a:t>
            </a:r>
          </a:p>
          <a:p>
            <a:pPr defTabSz="609630">
              <a:defRPr/>
            </a:pPr>
            <a:r>
              <a:rPr lang="fr-FR" sz="933" b="1" kern="0" dirty="0">
                <a:solidFill>
                  <a:srgbClr val="0070C0"/>
                </a:solidFill>
                <a:latin typeface="Calibri"/>
              </a:rPr>
              <a:t>(dates, horaires, observateurs)</a:t>
            </a:r>
          </a:p>
          <a:p>
            <a:pPr marL="190510" indent="-190510" defTabSz="609630">
              <a:buFont typeface="Wingdings" panose="05000000000000000000" pitchFamily="2" charset="2"/>
              <a:buChar char="q"/>
              <a:defRPr/>
            </a:pPr>
            <a:r>
              <a:rPr lang="fr-FR" sz="933" b="1" kern="0" dirty="0">
                <a:solidFill>
                  <a:srgbClr val="0070C0"/>
                </a:solidFill>
                <a:latin typeface="Calibri"/>
              </a:rPr>
              <a:t>Information des instances</a:t>
            </a:r>
          </a:p>
        </p:txBody>
      </p:sp>
      <p:pic>
        <p:nvPicPr>
          <p:cNvPr id="30"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081214" y="4921803"/>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31"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863409" y="4913234"/>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ZoneTexte 31"/>
          <p:cNvSpPr txBox="1"/>
          <p:nvPr/>
        </p:nvSpPr>
        <p:spPr>
          <a:xfrm>
            <a:off x="9560759" y="5370645"/>
            <a:ext cx="1460463" cy="646331"/>
          </a:xfrm>
          <a:prstGeom prst="rect">
            <a:avLst/>
          </a:prstGeom>
          <a:noFill/>
        </p:spPr>
        <p:txBody>
          <a:bodyPr wrap="square" rtlCol="0">
            <a:spAutoFit/>
          </a:bodyPr>
          <a:lstStyle/>
          <a:p>
            <a:pPr defTabSz="609630"/>
            <a:r>
              <a:rPr lang="fr-FR" sz="1200" dirty="0">
                <a:solidFill>
                  <a:prstClr val="black"/>
                </a:solidFill>
                <a:latin typeface="Calibri"/>
              </a:rPr>
              <a:t>??/03/2024</a:t>
            </a:r>
          </a:p>
          <a:p>
            <a:pPr defTabSz="609630"/>
            <a:r>
              <a:rPr lang="fr-FR" sz="1200" dirty="0">
                <a:solidFill>
                  <a:prstClr val="black"/>
                </a:solidFill>
                <a:latin typeface="Calibri"/>
              </a:rPr>
              <a:t>4</a:t>
            </a:r>
            <a:r>
              <a:rPr lang="fr-FR" sz="1200" baseline="30000" dirty="0">
                <a:solidFill>
                  <a:prstClr val="black"/>
                </a:solidFill>
                <a:latin typeface="Calibri"/>
              </a:rPr>
              <a:t>ème </a:t>
            </a:r>
            <a:r>
              <a:rPr lang="fr-FR" sz="1200" dirty="0">
                <a:solidFill>
                  <a:prstClr val="black"/>
                </a:solidFill>
                <a:latin typeface="Calibri"/>
              </a:rPr>
              <a:t>réunion de clôture</a:t>
            </a:r>
          </a:p>
        </p:txBody>
      </p:sp>
      <p:sp>
        <p:nvSpPr>
          <p:cNvPr id="33" name="ZoneTexte 32"/>
          <p:cNvSpPr txBox="1"/>
          <p:nvPr/>
        </p:nvSpPr>
        <p:spPr>
          <a:xfrm>
            <a:off x="11308746" y="5760495"/>
            <a:ext cx="1054063" cy="810543"/>
          </a:xfrm>
          <a:prstGeom prst="rect">
            <a:avLst/>
          </a:prstGeom>
          <a:noFill/>
        </p:spPr>
        <p:txBody>
          <a:bodyPr wrap="square" rtlCol="0">
            <a:spAutoFit/>
          </a:bodyPr>
          <a:lstStyle/>
          <a:p>
            <a:pPr algn="ctr" defTabSz="609630"/>
            <a:r>
              <a:rPr lang="fr-FR" sz="1200" dirty="0">
                <a:solidFill>
                  <a:prstClr val="black"/>
                </a:solidFill>
                <a:latin typeface="Calibri"/>
              </a:rPr>
              <a:t>Avril 2024</a:t>
            </a:r>
          </a:p>
          <a:p>
            <a:pPr algn="ctr" defTabSz="609630"/>
            <a:r>
              <a:rPr lang="fr-FR" sz="1200" dirty="0">
                <a:solidFill>
                  <a:prstClr val="black"/>
                </a:solidFill>
                <a:latin typeface="Calibri"/>
              </a:rPr>
              <a:t>Réunion régionale </a:t>
            </a:r>
          </a:p>
          <a:p>
            <a:pPr algn="ctr" defTabSz="609630"/>
            <a:r>
              <a:rPr lang="fr-FR" sz="1067" dirty="0">
                <a:solidFill>
                  <a:prstClr val="black"/>
                </a:solidFill>
                <a:latin typeface="Calibri"/>
                <a:sym typeface="Wingdings" panose="05000000000000000000" pitchFamily="2" charset="2"/>
              </a:rPr>
              <a:t></a:t>
            </a:r>
            <a:endParaRPr lang="fr-FR" sz="1067" dirty="0">
              <a:solidFill>
                <a:prstClr val="black"/>
              </a:solidFill>
              <a:latin typeface="Calibri"/>
            </a:endParaRPr>
          </a:p>
        </p:txBody>
      </p:sp>
      <p:sp>
        <p:nvSpPr>
          <p:cNvPr id="34" name="ZoneTexte 36"/>
          <p:cNvSpPr txBox="1"/>
          <p:nvPr/>
        </p:nvSpPr>
        <p:spPr bwMode="auto">
          <a:xfrm>
            <a:off x="4352729" y="5992594"/>
            <a:ext cx="2210435" cy="709242"/>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190510" indent="-190510" defTabSz="609630">
              <a:buFont typeface="Wingdings" panose="05000000000000000000" pitchFamily="2" charset="2"/>
              <a:buChar char="q"/>
              <a:defRPr/>
            </a:pPr>
            <a:r>
              <a:rPr lang="fr-FR" sz="933" b="1" kern="0" dirty="0">
                <a:solidFill>
                  <a:srgbClr val="0070C0"/>
                </a:solidFill>
                <a:latin typeface="Calibri"/>
              </a:rPr>
              <a:t>Audit  / secteur ciblé</a:t>
            </a:r>
          </a:p>
          <a:p>
            <a:pPr marL="190510" indent="-190510" defTabSz="609630">
              <a:buFont typeface="Wingdings" panose="05000000000000000000" pitchFamily="2" charset="2"/>
              <a:buChar char="q"/>
              <a:defRPr/>
            </a:pPr>
            <a:r>
              <a:rPr lang="fr-FR" sz="933" b="1" kern="0" dirty="0">
                <a:solidFill>
                  <a:srgbClr val="0070C0"/>
                </a:solidFill>
                <a:latin typeface="Calibri"/>
              </a:rPr>
              <a:t>Résultats analysés </a:t>
            </a:r>
          </a:p>
          <a:p>
            <a:pPr marL="190510" indent="-190510" defTabSz="609630">
              <a:buFont typeface="Wingdings" panose="05000000000000000000" pitchFamily="2" charset="2"/>
              <a:buChar char="q"/>
              <a:defRPr/>
            </a:pPr>
            <a:r>
              <a:rPr lang="fr-FR" sz="933" b="1" kern="0" dirty="0">
                <a:solidFill>
                  <a:srgbClr val="0070C0"/>
                </a:solidFill>
                <a:latin typeface="Calibri"/>
              </a:rPr>
              <a:t>Débriefing fait ou prévu</a:t>
            </a:r>
          </a:p>
          <a:p>
            <a:pPr marL="190510" indent="-190510" defTabSz="609630">
              <a:buFont typeface="Wingdings" panose="05000000000000000000" pitchFamily="2" charset="2"/>
              <a:buChar char="q"/>
              <a:defRPr/>
            </a:pPr>
            <a:r>
              <a:rPr lang="fr-FR" sz="933" b="1" kern="0" dirty="0">
                <a:solidFill>
                  <a:srgbClr val="0070C0"/>
                </a:solidFill>
                <a:latin typeface="Calibri"/>
              </a:rPr>
              <a:t>Solutions </a:t>
            </a:r>
          </a:p>
        </p:txBody>
      </p:sp>
      <p:sp>
        <p:nvSpPr>
          <p:cNvPr id="35" name="ZoneTexte 36"/>
          <p:cNvSpPr txBox="1"/>
          <p:nvPr/>
        </p:nvSpPr>
        <p:spPr bwMode="auto">
          <a:xfrm>
            <a:off x="6461275" y="6021116"/>
            <a:ext cx="2012650" cy="709865"/>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190510" indent="-190510" defTabSz="609630">
              <a:buFont typeface="Wingdings" panose="05000000000000000000" pitchFamily="2" charset="2"/>
              <a:buChar char="q"/>
              <a:defRPr/>
            </a:pPr>
            <a:r>
              <a:rPr lang="fr-FR" sz="933" b="1" kern="0" dirty="0">
                <a:solidFill>
                  <a:srgbClr val="0070C0"/>
                </a:solidFill>
                <a:latin typeface="Calibri"/>
              </a:rPr>
              <a:t>Mise en place des actions</a:t>
            </a:r>
          </a:p>
          <a:p>
            <a:pPr marL="190510" indent="-190510" defTabSz="609630">
              <a:buFont typeface="Wingdings" panose="05000000000000000000" pitchFamily="2" charset="2"/>
              <a:buChar char="q"/>
              <a:defRPr/>
            </a:pPr>
            <a:r>
              <a:rPr lang="fr-FR" sz="933" b="1" kern="0" dirty="0">
                <a:solidFill>
                  <a:srgbClr val="0070C0"/>
                </a:solidFill>
                <a:latin typeface="Calibri"/>
              </a:rPr>
              <a:t>Suivi du plan d’actions</a:t>
            </a:r>
          </a:p>
          <a:p>
            <a:pPr marL="190510" indent="-190510" defTabSz="609630">
              <a:buFont typeface="Wingdings" panose="05000000000000000000" pitchFamily="2" charset="2"/>
              <a:buChar char="q"/>
              <a:defRPr/>
            </a:pPr>
            <a:r>
              <a:rPr lang="fr-FR" sz="933" b="1" kern="0" dirty="0">
                <a:solidFill>
                  <a:srgbClr val="0070C0"/>
                </a:solidFill>
                <a:latin typeface="Calibri"/>
              </a:rPr>
              <a:t>Evaluation des actions prévue et </a:t>
            </a:r>
            <a:r>
              <a:rPr lang="fr-FR" sz="933" b="1" kern="0" dirty="0" err="1">
                <a:solidFill>
                  <a:srgbClr val="0070C0"/>
                </a:solidFill>
                <a:latin typeface="Calibri"/>
              </a:rPr>
              <a:t>échéancée</a:t>
            </a:r>
            <a:endParaRPr lang="fr-FR" sz="933" b="1" kern="0" dirty="0">
              <a:solidFill>
                <a:srgbClr val="0070C0"/>
              </a:solidFill>
              <a:latin typeface="Calibri"/>
            </a:endParaRPr>
          </a:p>
        </p:txBody>
      </p:sp>
      <p:sp>
        <p:nvSpPr>
          <p:cNvPr id="36" name="ZoneTexte 36"/>
          <p:cNvSpPr txBox="1"/>
          <p:nvPr/>
        </p:nvSpPr>
        <p:spPr bwMode="auto">
          <a:xfrm>
            <a:off x="9309628" y="6024117"/>
            <a:ext cx="2099227" cy="1073194"/>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190510" indent="-190510" defTabSz="609630">
              <a:buFont typeface="Wingdings" panose="05000000000000000000" pitchFamily="2" charset="2"/>
              <a:buChar char="q"/>
              <a:defRPr/>
            </a:pPr>
            <a:r>
              <a:rPr lang="fr-FR" sz="933" b="1" kern="0" dirty="0">
                <a:solidFill>
                  <a:srgbClr val="0070C0"/>
                </a:solidFill>
                <a:latin typeface="Calibri"/>
              </a:rPr>
              <a:t>Présentation des résultats</a:t>
            </a:r>
          </a:p>
          <a:p>
            <a:pPr marL="190510" indent="-190510" defTabSz="609630">
              <a:buFont typeface="Wingdings" panose="05000000000000000000" pitchFamily="2" charset="2"/>
              <a:buChar char="q"/>
              <a:defRPr/>
            </a:pPr>
            <a:r>
              <a:rPr lang="fr-FR" sz="933" b="1" kern="0" dirty="0">
                <a:solidFill>
                  <a:srgbClr val="0070C0"/>
                </a:solidFill>
                <a:latin typeface="Calibri"/>
              </a:rPr>
              <a:t>Outils/supports</a:t>
            </a:r>
          </a:p>
          <a:p>
            <a:pPr marL="190510" indent="-190510" defTabSz="609630">
              <a:buFont typeface="Wingdings" panose="05000000000000000000" pitchFamily="2" charset="2"/>
              <a:buChar char="q"/>
              <a:defRPr/>
            </a:pPr>
            <a:r>
              <a:rPr lang="fr-FR" sz="933" b="1" kern="0" dirty="0">
                <a:solidFill>
                  <a:srgbClr val="0070C0"/>
                </a:solidFill>
                <a:latin typeface="Calibri"/>
              </a:rPr>
              <a:t>Participation réunion régionale</a:t>
            </a:r>
          </a:p>
        </p:txBody>
      </p:sp>
    </p:spTree>
    <p:extLst>
      <p:ext uri="{BB962C8B-B14F-4D97-AF65-F5344CB8AC3E}">
        <p14:creationId xmlns:p14="http://schemas.microsoft.com/office/powerpoint/2010/main" val="424766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extLst>
              <p:ext uri="{D42A27DB-BD31-4B8C-83A1-F6EECF244321}">
                <p14:modId xmlns:p14="http://schemas.microsoft.com/office/powerpoint/2010/main" val="2994132840"/>
              </p:ext>
            </p:extLst>
          </p:nvPr>
        </p:nvGraphicFramePr>
        <p:xfrm>
          <a:off x="457200" y="431800"/>
          <a:ext cx="11582400" cy="203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8"/>
          <p:cNvSpPr txBox="1"/>
          <p:nvPr/>
        </p:nvSpPr>
        <p:spPr bwMode="auto">
          <a:xfrm>
            <a:off x="457200" y="3175000"/>
            <a:ext cx="2641565" cy="1549396"/>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fr-FR" sz="1400" b="1" kern="0" dirty="0">
                <a:solidFill>
                  <a:sysClr val="windowText" lastClr="000000"/>
                </a:solidFill>
                <a:latin typeface="Calibri"/>
              </a:rPr>
              <a:t>- </a:t>
            </a:r>
            <a:r>
              <a:rPr lang="fr-FR" sz="1400" b="1" kern="0" dirty="0">
                <a:solidFill>
                  <a:srgbClr val="0070C0"/>
                </a:solidFill>
                <a:latin typeface="Calibri"/>
              </a:rPr>
              <a:t>V</a:t>
            </a:r>
            <a:r>
              <a:rPr lang="fr-FR" sz="1400" b="1" kern="0" dirty="0">
                <a:solidFill>
                  <a:sysClr val="windowText" lastClr="000000"/>
                </a:solidFill>
                <a:latin typeface="Calibri"/>
              </a:rPr>
              <a:t>alidez  le projet auprès de la direction</a:t>
            </a:r>
            <a:endParaRPr lang="fr-FR" sz="1400" kern="0" dirty="0">
              <a:solidFill>
                <a:sysClr val="windowText" lastClr="000000"/>
              </a:solidFill>
              <a:latin typeface="Calibri"/>
            </a:endParaRPr>
          </a:p>
          <a:p>
            <a:pPr>
              <a:defRPr/>
            </a:pPr>
            <a:r>
              <a:rPr lang="fr-FR" sz="1400" b="1" kern="0" dirty="0">
                <a:solidFill>
                  <a:sysClr val="windowText" lastClr="000000"/>
                </a:solidFill>
                <a:latin typeface="Calibri"/>
              </a:rPr>
              <a:t>- </a:t>
            </a:r>
            <a:r>
              <a:rPr lang="fr-FR" sz="1400" b="1" kern="0" dirty="0">
                <a:solidFill>
                  <a:srgbClr val="0070C0"/>
                </a:solidFill>
                <a:latin typeface="Calibri"/>
              </a:rPr>
              <a:t>P</a:t>
            </a:r>
            <a:r>
              <a:rPr lang="fr-FR" sz="1400" b="1" kern="0" dirty="0">
                <a:solidFill>
                  <a:sysClr val="windowText" lastClr="000000"/>
                </a:solidFill>
                <a:latin typeface="Calibri"/>
              </a:rPr>
              <a:t>articipez à la réunion de lancement</a:t>
            </a:r>
          </a:p>
          <a:p>
            <a:pPr>
              <a:defRPr/>
            </a:pPr>
            <a:r>
              <a:rPr lang="fr-FR" sz="1400" b="1" kern="0" dirty="0">
                <a:solidFill>
                  <a:sysClr val="windowText" lastClr="000000"/>
                </a:solidFill>
                <a:latin typeface="Calibri"/>
              </a:rPr>
              <a:t>- </a:t>
            </a:r>
            <a:r>
              <a:rPr lang="fr-FR" sz="1400" b="1" kern="0" dirty="0">
                <a:solidFill>
                  <a:srgbClr val="0070C0"/>
                </a:solidFill>
                <a:latin typeface="Calibri"/>
              </a:rPr>
              <a:t>I</a:t>
            </a:r>
            <a:r>
              <a:rPr lang="fr-FR" sz="1400" b="1" kern="0" dirty="0">
                <a:solidFill>
                  <a:sysClr val="windowText" lastClr="000000"/>
                </a:solidFill>
                <a:latin typeface="Calibri"/>
              </a:rPr>
              <a:t>nformez les instances et les </a:t>
            </a:r>
            <a:r>
              <a:rPr lang="fr-FR" sz="1400" b="1" kern="0" dirty="0">
                <a:solidFill>
                  <a:sysClr val="windowText" lastClr="000000"/>
                </a:solidFill>
                <a:latin typeface="Calibri"/>
              </a:rPr>
              <a:t>équipes </a:t>
            </a:r>
            <a:r>
              <a:rPr lang="fr-FR" sz="1067" b="1" kern="0" dirty="0">
                <a:solidFill>
                  <a:schemeClr val="accent3"/>
                </a:solidFill>
                <a:latin typeface="Calibri"/>
              </a:rPr>
              <a:t>// Sem sécurité des patients</a:t>
            </a:r>
            <a:endParaRPr lang="fr-FR" sz="1067" b="1" kern="0" dirty="0">
              <a:solidFill>
                <a:schemeClr val="accent3"/>
              </a:solidFill>
              <a:latin typeface="Calibri"/>
            </a:endParaRPr>
          </a:p>
          <a:p>
            <a:pPr>
              <a:defRPr/>
            </a:pPr>
            <a:r>
              <a:rPr lang="fr-FR" sz="1400" b="1" kern="0" dirty="0">
                <a:solidFill>
                  <a:sysClr val="windowText" lastClr="000000"/>
                </a:solidFill>
                <a:latin typeface="Calibri"/>
              </a:rPr>
              <a:t>- </a:t>
            </a:r>
            <a:r>
              <a:rPr lang="fr-FR" sz="1400" b="1" kern="0" dirty="0">
                <a:solidFill>
                  <a:srgbClr val="0070C0"/>
                </a:solidFill>
                <a:latin typeface="Calibri"/>
              </a:rPr>
              <a:t>V</a:t>
            </a:r>
            <a:r>
              <a:rPr lang="fr-FR" sz="1400" b="1" kern="0" dirty="0">
                <a:solidFill>
                  <a:sysClr val="windowText" lastClr="000000"/>
                </a:solidFill>
                <a:latin typeface="Calibri"/>
              </a:rPr>
              <a:t>alidez le secteur et les </a:t>
            </a:r>
            <a:r>
              <a:rPr lang="fr-FR" sz="1400" b="1" kern="0" dirty="0">
                <a:solidFill>
                  <a:sysClr val="windowText" lastClr="000000"/>
                </a:solidFill>
                <a:latin typeface="Calibri"/>
              </a:rPr>
              <a:t>équipes</a:t>
            </a:r>
            <a:endParaRPr lang="fr-FR" sz="1400" kern="0" dirty="0">
              <a:solidFill>
                <a:sysClr val="windowText" lastClr="000000"/>
              </a:solidFill>
              <a:latin typeface="Calibri"/>
            </a:endParaRPr>
          </a:p>
        </p:txBody>
      </p:sp>
      <p:sp>
        <p:nvSpPr>
          <p:cNvPr id="4" name="Rectangle à coins arrondis 3"/>
          <p:cNvSpPr/>
          <p:nvPr/>
        </p:nvSpPr>
        <p:spPr bwMode="auto">
          <a:xfrm rot="16200000">
            <a:off x="-1676360" y="2646926"/>
            <a:ext cx="3886195" cy="268745"/>
          </a:xfrm>
          <a:prstGeom prst="roundRect">
            <a:avLst/>
          </a:prstGeom>
          <a:solidFill>
            <a:srgbClr val="9BBB59"/>
          </a:solidFill>
          <a:ln w="25400" cap="flat" cmpd="sng" algn="ctr">
            <a:solidFill>
              <a:srgbClr val="9BBB59">
                <a:shade val="50000"/>
              </a:srgbClr>
            </a:solidFill>
            <a:prstDash val="solid"/>
          </a:ln>
          <a:effectLst/>
        </p:spPr>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fr-FR" sz="1600" b="1" kern="0" dirty="0">
                <a:solidFill>
                  <a:sysClr val="window" lastClr="FFFFFF"/>
                </a:solidFill>
                <a:latin typeface="Calibri"/>
              </a:rPr>
              <a:t>Lancement du projet</a:t>
            </a:r>
          </a:p>
        </p:txBody>
      </p:sp>
      <p:pic>
        <p:nvPicPr>
          <p:cNvPr id="5" name="Image 2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68401" y="2167008"/>
            <a:ext cx="1329343" cy="1007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29"/>
          <p:cNvSpPr txBox="1"/>
          <p:nvPr/>
        </p:nvSpPr>
        <p:spPr bwMode="auto">
          <a:xfrm>
            <a:off x="660400" y="262725"/>
            <a:ext cx="2594769" cy="575475"/>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fr-FR" sz="1600" b="1" kern="0" dirty="0">
                <a:solidFill>
                  <a:schemeClr val="accent4"/>
                </a:solidFill>
                <a:latin typeface="Calibri"/>
              </a:rPr>
              <a:t>2 mois</a:t>
            </a:r>
          </a:p>
          <a:p>
            <a:pPr>
              <a:defRPr/>
            </a:pPr>
            <a:r>
              <a:rPr lang="fr-FR" sz="1600" b="1" kern="0" dirty="0">
                <a:solidFill>
                  <a:schemeClr val="accent4"/>
                </a:solidFill>
                <a:latin typeface="Calibri"/>
              </a:rPr>
              <a:t>Octobre / </a:t>
            </a:r>
            <a:r>
              <a:rPr lang="fr-FR" sz="1600" b="1" u="sng" kern="0" dirty="0">
                <a:solidFill>
                  <a:schemeClr val="accent4"/>
                </a:solidFill>
                <a:latin typeface="Calibri"/>
              </a:rPr>
              <a:t>novembre 2022</a:t>
            </a:r>
            <a:endParaRPr lang="fr-FR" sz="1600" b="1" u="sng" kern="0" dirty="0">
              <a:solidFill>
                <a:schemeClr val="accent4"/>
              </a:solidFill>
              <a:latin typeface="Calibri"/>
            </a:endParaRPr>
          </a:p>
        </p:txBody>
      </p:sp>
      <p:sp>
        <p:nvSpPr>
          <p:cNvPr id="7" name="ZoneTexte 11"/>
          <p:cNvSpPr txBox="1"/>
          <p:nvPr/>
        </p:nvSpPr>
        <p:spPr bwMode="auto">
          <a:xfrm>
            <a:off x="3267870" y="3237063"/>
            <a:ext cx="3247231" cy="1487333"/>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defRPr/>
            </a:pPr>
            <a:r>
              <a:rPr lang="fr-FR" sz="1400" b="1" kern="0" dirty="0">
                <a:solidFill>
                  <a:sysClr val="windowText" lastClr="000000"/>
                </a:solidFill>
                <a:latin typeface="Calibri"/>
              </a:rPr>
              <a:t>- </a:t>
            </a:r>
            <a:r>
              <a:rPr lang="fr-FR" sz="1400" b="1" kern="0" dirty="0">
                <a:solidFill>
                  <a:srgbClr val="0070C0"/>
                </a:solidFill>
                <a:latin typeface="Calibri"/>
              </a:rPr>
              <a:t>O</a:t>
            </a:r>
            <a:r>
              <a:rPr lang="fr-FR" sz="1400" b="1" kern="0" dirty="0">
                <a:solidFill>
                  <a:sysClr val="windowText" lastClr="000000"/>
                </a:solidFill>
                <a:latin typeface="Calibri"/>
              </a:rPr>
              <a:t>bservez les IT</a:t>
            </a:r>
          </a:p>
          <a:p>
            <a:pPr algn="just">
              <a:defRPr/>
            </a:pPr>
            <a:r>
              <a:rPr lang="fr-FR" sz="1400" b="1" kern="0" dirty="0">
                <a:solidFill>
                  <a:sysClr val="windowText" lastClr="000000"/>
                </a:solidFill>
                <a:latin typeface="Calibri"/>
              </a:rPr>
              <a:t>- </a:t>
            </a:r>
            <a:r>
              <a:rPr lang="fr-FR" sz="1400" b="1" kern="0" dirty="0">
                <a:solidFill>
                  <a:srgbClr val="0070C0"/>
                </a:solidFill>
                <a:latin typeface="Calibri"/>
              </a:rPr>
              <a:t>D</a:t>
            </a:r>
            <a:r>
              <a:rPr lang="fr-FR" sz="1400" b="1" kern="0" dirty="0">
                <a:solidFill>
                  <a:sysClr val="windowText" lastClr="000000"/>
                </a:solidFill>
                <a:latin typeface="Calibri"/>
              </a:rPr>
              <a:t>écrivez votre organisation et </a:t>
            </a:r>
            <a:r>
              <a:rPr lang="fr-FR" sz="1400" b="1" kern="0" dirty="0">
                <a:solidFill>
                  <a:sysClr val="windowText" lastClr="000000"/>
                </a:solidFill>
                <a:latin typeface="Calibri"/>
              </a:rPr>
              <a:t>vos </a:t>
            </a:r>
            <a:r>
              <a:rPr lang="fr-FR" sz="1400" b="1" kern="0" dirty="0">
                <a:solidFill>
                  <a:sysClr val="windowText" lastClr="000000"/>
                </a:solidFill>
                <a:latin typeface="Calibri"/>
              </a:rPr>
              <a:t>locaux</a:t>
            </a:r>
          </a:p>
          <a:p>
            <a:pPr algn="just">
              <a:defRPr/>
            </a:pPr>
            <a:r>
              <a:rPr lang="fr-FR" sz="1400" b="1" kern="0" dirty="0">
                <a:solidFill>
                  <a:sysClr val="windowText" lastClr="000000"/>
                </a:solidFill>
                <a:latin typeface="Calibri"/>
              </a:rPr>
              <a:t>- </a:t>
            </a:r>
            <a:r>
              <a:rPr lang="fr-FR" sz="1400" b="1" kern="0" dirty="0">
                <a:solidFill>
                  <a:srgbClr val="0070C0"/>
                </a:solidFill>
                <a:latin typeface="Calibri"/>
              </a:rPr>
              <a:t>C</a:t>
            </a:r>
            <a:r>
              <a:rPr lang="fr-FR" sz="1400" b="1" kern="0" dirty="0">
                <a:solidFill>
                  <a:sysClr val="windowText" lastClr="000000"/>
                </a:solidFill>
                <a:latin typeface="Calibri"/>
              </a:rPr>
              <a:t>onnaissez votre culture de sécurité</a:t>
            </a:r>
          </a:p>
          <a:p>
            <a:pPr algn="just">
              <a:defRPr/>
            </a:pPr>
            <a:r>
              <a:rPr lang="fr-FR" sz="1400" b="1" kern="0" dirty="0">
                <a:solidFill>
                  <a:sysClr val="windowText" lastClr="000000"/>
                </a:solidFill>
                <a:latin typeface="Calibri"/>
              </a:rPr>
              <a:t>- </a:t>
            </a:r>
            <a:r>
              <a:rPr lang="fr-FR" sz="1400" b="1" kern="0" dirty="0">
                <a:solidFill>
                  <a:srgbClr val="0070C0"/>
                </a:solidFill>
                <a:latin typeface="Calibri"/>
              </a:rPr>
              <a:t>V</a:t>
            </a:r>
            <a:r>
              <a:rPr lang="fr-FR" sz="1400" b="1" kern="0" dirty="0">
                <a:solidFill>
                  <a:sysClr val="windowText" lastClr="000000"/>
                </a:solidFill>
                <a:latin typeface="Calibri"/>
              </a:rPr>
              <a:t>alidez le secteur et les équipes</a:t>
            </a:r>
          </a:p>
          <a:p>
            <a:pPr algn="just">
              <a:defRPr/>
            </a:pPr>
            <a:r>
              <a:rPr lang="fr-FR" sz="1400" b="1" kern="0" dirty="0">
                <a:solidFill>
                  <a:sysClr val="windowText" lastClr="000000"/>
                </a:solidFill>
                <a:latin typeface="Calibri"/>
              </a:rPr>
              <a:t>- </a:t>
            </a:r>
            <a:r>
              <a:rPr lang="fr-FR" sz="1400" b="1" kern="0" dirty="0">
                <a:solidFill>
                  <a:srgbClr val="0070C0"/>
                </a:solidFill>
                <a:latin typeface="Calibri"/>
              </a:rPr>
              <a:t>A</a:t>
            </a:r>
            <a:r>
              <a:rPr lang="fr-FR" sz="1400" b="1" kern="0" dirty="0">
                <a:solidFill>
                  <a:sysClr val="windowText" lastClr="000000"/>
                </a:solidFill>
                <a:latin typeface="Calibri"/>
              </a:rPr>
              <a:t>nalysez vos résultats</a:t>
            </a:r>
          </a:p>
          <a:p>
            <a:pPr algn="just">
              <a:defRPr/>
            </a:pPr>
            <a:r>
              <a:rPr lang="fr-FR" sz="1400" b="1" kern="0" dirty="0">
                <a:solidFill>
                  <a:sysClr val="windowText" lastClr="000000"/>
                </a:solidFill>
                <a:latin typeface="Calibri"/>
              </a:rPr>
              <a:t>- </a:t>
            </a:r>
            <a:r>
              <a:rPr lang="fr-FR" sz="1400" b="1" kern="0" dirty="0">
                <a:solidFill>
                  <a:srgbClr val="0070C0"/>
                </a:solidFill>
                <a:latin typeface="Calibri"/>
              </a:rPr>
              <a:t>P</a:t>
            </a:r>
            <a:r>
              <a:rPr lang="fr-FR" sz="1400" b="1" kern="0" dirty="0">
                <a:solidFill>
                  <a:sysClr val="windowText" lastClr="000000"/>
                </a:solidFill>
                <a:latin typeface="Calibri"/>
              </a:rPr>
              <a:t>roposez des solutions en équipe</a:t>
            </a:r>
          </a:p>
        </p:txBody>
      </p:sp>
      <p:sp>
        <p:nvSpPr>
          <p:cNvPr id="8" name="ZoneTexte 27"/>
          <p:cNvSpPr txBox="1"/>
          <p:nvPr/>
        </p:nvSpPr>
        <p:spPr bwMode="auto">
          <a:xfrm>
            <a:off x="2931828" y="262725"/>
            <a:ext cx="3189573" cy="806551"/>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fr-FR" sz="1600" b="1" kern="0" dirty="0">
                <a:solidFill>
                  <a:srgbClr val="002060"/>
                </a:solidFill>
              </a:rPr>
              <a:t>4 à 6 mois</a:t>
            </a:r>
          </a:p>
          <a:p>
            <a:pPr algn="ctr">
              <a:defRPr/>
            </a:pPr>
            <a:r>
              <a:rPr lang="fr-FR" sz="1600" b="1" kern="0" dirty="0">
                <a:solidFill>
                  <a:srgbClr val="002060"/>
                </a:solidFill>
              </a:rPr>
              <a:t>Décembre 2022 à avril 2023</a:t>
            </a:r>
          </a:p>
        </p:txBody>
      </p:sp>
      <p:pic>
        <p:nvPicPr>
          <p:cNvPr id="9" name="Imag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82584" y="2173695"/>
            <a:ext cx="1370529" cy="950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10401" y="2099869"/>
            <a:ext cx="1901383" cy="90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14"/>
          <p:cNvSpPr txBox="1"/>
          <p:nvPr/>
        </p:nvSpPr>
        <p:spPr bwMode="auto">
          <a:xfrm>
            <a:off x="6742726" y="3228227"/>
            <a:ext cx="2829861" cy="131837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ts val="1500"/>
              </a:lnSpc>
              <a:defRPr/>
            </a:pPr>
            <a:r>
              <a:rPr lang="fr-FR" b="1" dirty="0"/>
              <a:t>- </a:t>
            </a:r>
            <a:r>
              <a:rPr lang="fr-FR" sz="1400" b="1" dirty="0">
                <a:solidFill>
                  <a:srgbClr val="0070C0"/>
                </a:solidFill>
              </a:rPr>
              <a:t>D</a:t>
            </a:r>
            <a:r>
              <a:rPr lang="fr-FR" sz="1400" b="1" dirty="0"/>
              <a:t>éployez les actions</a:t>
            </a:r>
            <a:endParaRPr lang="fr-FR" sz="1400" dirty="0"/>
          </a:p>
          <a:p>
            <a:pPr>
              <a:lnSpc>
                <a:spcPts val="1500"/>
              </a:lnSpc>
              <a:defRPr/>
            </a:pPr>
            <a:r>
              <a:rPr lang="fr-FR" sz="1400" b="1" dirty="0"/>
              <a:t>- </a:t>
            </a:r>
            <a:r>
              <a:rPr lang="fr-FR" sz="1400" b="1" dirty="0">
                <a:solidFill>
                  <a:srgbClr val="0070C0"/>
                </a:solidFill>
              </a:rPr>
              <a:t>S</a:t>
            </a:r>
            <a:r>
              <a:rPr lang="fr-FR" sz="1400" b="1" dirty="0"/>
              <a:t>uivre le déploiement</a:t>
            </a:r>
          </a:p>
          <a:p>
            <a:pPr>
              <a:defRPr/>
            </a:pPr>
            <a:r>
              <a:rPr lang="fr-FR" sz="1400" b="1" dirty="0"/>
              <a:t>- </a:t>
            </a:r>
            <a:r>
              <a:rPr lang="fr-FR" sz="1400" b="1" dirty="0">
                <a:solidFill>
                  <a:srgbClr val="0070C0"/>
                </a:solidFill>
              </a:rPr>
              <a:t>C</a:t>
            </a:r>
            <a:r>
              <a:rPr lang="fr-FR" sz="1400" b="1" dirty="0"/>
              <a:t>ommuniquez sur l'état </a:t>
            </a:r>
            <a:r>
              <a:rPr lang="fr-FR" sz="1400" b="1" dirty="0"/>
              <a:t>d'avancement - </a:t>
            </a:r>
            <a:r>
              <a:rPr lang="fr-FR" sz="1400" b="1" dirty="0">
                <a:solidFill>
                  <a:srgbClr val="0070C0"/>
                </a:solidFill>
              </a:rPr>
              <a:t>A</a:t>
            </a:r>
            <a:r>
              <a:rPr lang="fr-FR" sz="1400" b="1" dirty="0"/>
              <a:t>nalysez vos résultats</a:t>
            </a:r>
          </a:p>
          <a:p>
            <a:pPr>
              <a:defRPr/>
            </a:pPr>
            <a:r>
              <a:rPr lang="fr-FR" sz="1400" b="1" dirty="0">
                <a:solidFill>
                  <a:srgbClr val="0070C0"/>
                </a:solidFill>
              </a:rPr>
              <a:t>P</a:t>
            </a:r>
            <a:r>
              <a:rPr lang="fr-FR" sz="1400" b="1" dirty="0"/>
              <a:t>roposez </a:t>
            </a:r>
            <a:r>
              <a:rPr lang="fr-FR" sz="1400" b="1" dirty="0"/>
              <a:t>des solutions en </a:t>
            </a:r>
            <a:r>
              <a:rPr lang="fr-FR" sz="1400" b="1" dirty="0"/>
              <a:t>équipe</a:t>
            </a:r>
          </a:p>
          <a:p>
            <a:pPr>
              <a:defRPr/>
            </a:pPr>
            <a:r>
              <a:rPr lang="fr-FR" sz="1067" b="1" kern="0" dirty="0">
                <a:solidFill>
                  <a:schemeClr val="accent3"/>
                </a:solidFill>
              </a:rPr>
              <a:t>// Sem sécurité des patients</a:t>
            </a:r>
            <a:endParaRPr lang="fr-FR" sz="1067" dirty="0"/>
          </a:p>
          <a:p>
            <a:pPr>
              <a:defRPr/>
            </a:pPr>
            <a:endParaRPr lang="fr-FR" sz="1400" b="1" dirty="0"/>
          </a:p>
        </p:txBody>
      </p:sp>
      <p:sp>
        <p:nvSpPr>
          <p:cNvPr id="12" name="ZoneTexte 25"/>
          <p:cNvSpPr txBox="1"/>
          <p:nvPr/>
        </p:nvSpPr>
        <p:spPr bwMode="auto">
          <a:xfrm>
            <a:off x="6627529" y="249631"/>
            <a:ext cx="2452971" cy="60166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fr-FR" sz="1600" b="1" kern="0" dirty="0">
                <a:solidFill>
                  <a:schemeClr val="accent1"/>
                </a:solidFill>
              </a:rPr>
              <a:t>6 à 7 mois</a:t>
            </a:r>
          </a:p>
          <a:p>
            <a:pPr algn="ctr">
              <a:defRPr/>
            </a:pPr>
            <a:r>
              <a:rPr lang="fr-FR" sz="1600" b="1" kern="0" dirty="0">
                <a:solidFill>
                  <a:schemeClr val="accent1"/>
                </a:solidFill>
              </a:rPr>
              <a:t>Mai à </a:t>
            </a:r>
            <a:r>
              <a:rPr lang="fr-FR" sz="1600" b="1" u="sng" kern="0" dirty="0">
                <a:solidFill>
                  <a:schemeClr val="accent1"/>
                </a:solidFill>
              </a:rPr>
              <a:t>novembre 2023</a:t>
            </a:r>
          </a:p>
        </p:txBody>
      </p:sp>
      <p:sp>
        <p:nvSpPr>
          <p:cNvPr id="13" name="ZoneTexte 23"/>
          <p:cNvSpPr txBox="1"/>
          <p:nvPr/>
        </p:nvSpPr>
        <p:spPr bwMode="auto">
          <a:xfrm>
            <a:off x="9309628" y="262725"/>
            <a:ext cx="2538412" cy="5080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fr-FR" sz="1600" b="1" kern="0" dirty="0">
                <a:solidFill>
                  <a:schemeClr val="accent5"/>
                </a:solidFill>
              </a:rPr>
              <a:t>4 à 5 mois</a:t>
            </a:r>
          </a:p>
          <a:p>
            <a:pPr algn="ctr">
              <a:defRPr/>
            </a:pPr>
            <a:r>
              <a:rPr lang="fr-FR" sz="1600" b="1" kern="0" dirty="0">
                <a:solidFill>
                  <a:schemeClr val="accent5"/>
                </a:solidFill>
              </a:rPr>
              <a:t>Décembre 2023 à avril 2024</a:t>
            </a:r>
            <a:endParaRPr lang="fr-FR" sz="1600" b="1" kern="0" dirty="0">
              <a:solidFill>
                <a:schemeClr val="accent5"/>
              </a:solidFill>
            </a:endParaRPr>
          </a:p>
        </p:txBody>
      </p:sp>
      <p:pic>
        <p:nvPicPr>
          <p:cNvPr id="14" name="Image 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56800" y="2192980"/>
            <a:ext cx="1648896" cy="873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 name="ZoneTexte 18"/>
          <p:cNvSpPr txBox="1"/>
          <p:nvPr/>
        </p:nvSpPr>
        <p:spPr bwMode="auto">
          <a:xfrm>
            <a:off x="9800211" y="3228227"/>
            <a:ext cx="2391789" cy="144145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fr-FR" sz="1400" b="1" dirty="0"/>
              <a:t>- </a:t>
            </a:r>
            <a:r>
              <a:rPr lang="fr-FR" sz="1400" b="1" dirty="0">
                <a:solidFill>
                  <a:srgbClr val="0070C0"/>
                </a:solidFill>
              </a:rPr>
              <a:t>E</a:t>
            </a:r>
            <a:r>
              <a:rPr lang="fr-FR" sz="1400" b="1" dirty="0"/>
              <a:t>valuez les changements obtenus</a:t>
            </a:r>
          </a:p>
          <a:p>
            <a:pPr>
              <a:lnSpc>
                <a:spcPts val="1600"/>
              </a:lnSpc>
              <a:defRPr/>
            </a:pPr>
            <a:r>
              <a:rPr lang="fr-FR" sz="1400" b="1" dirty="0"/>
              <a:t>- </a:t>
            </a:r>
            <a:r>
              <a:rPr lang="fr-FR" sz="1400" b="1" dirty="0">
                <a:solidFill>
                  <a:srgbClr val="0070C0"/>
                </a:solidFill>
              </a:rPr>
              <a:t>R</a:t>
            </a:r>
            <a:r>
              <a:rPr lang="fr-FR" sz="1400" b="1" dirty="0"/>
              <a:t>éajustez si nécessaire</a:t>
            </a:r>
          </a:p>
          <a:p>
            <a:pPr>
              <a:lnSpc>
                <a:spcPts val="1600"/>
              </a:lnSpc>
              <a:defRPr/>
            </a:pPr>
            <a:r>
              <a:rPr lang="fr-FR" sz="1400" b="1" dirty="0"/>
              <a:t>- </a:t>
            </a:r>
            <a:r>
              <a:rPr lang="fr-FR" sz="1400" b="1" dirty="0">
                <a:solidFill>
                  <a:srgbClr val="0070C0"/>
                </a:solidFill>
              </a:rPr>
              <a:t>C</a:t>
            </a:r>
            <a:r>
              <a:rPr lang="fr-FR" sz="1400" b="1" dirty="0"/>
              <a:t>ommuniquez sur les résultats</a:t>
            </a:r>
            <a:endParaRPr lang="fr-FR" sz="1400" dirty="0"/>
          </a:p>
          <a:p>
            <a:pPr>
              <a:defRPr/>
            </a:pPr>
            <a:r>
              <a:rPr lang="fr-FR" sz="1400" b="1" dirty="0"/>
              <a:t>- </a:t>
            </a:r>
            <a:r>
              <a:rPr lang="fr-FR" sz="1400" b="1" dirty="0">
                <a:solidFill>
                  <a:srgbClr val="0070C0"/>
                </a:solidFill>
              </a:rPr>
              <a:t>V</a:t>
            </a:r>
            <a:r>
              <a:rPr lang="fr-FR" sz="1400" b="1" dirty="0"/>
              <a:t>alorisez les </a:t>
            </a:r>
            <a:r>
              <a:rPr lang="fr-FR" sz="1400" b="1" dirty="0"/>
              <a:t>actions</a:t>
            </a:r>
            <a:endParaRPr lang="fr-FR" sz="1400" b="1" dirty="0"/>
          </a:p>
        </p:txBody>
      </p:sp>
      <p:pic>
        <p:nvPicPr>
          <p:cNvPr id="16" name="Image 15"/>
          <p:cNvPicPr/>
          <p:nvPr/>
        </p:nvPicPr>
        <p:blipFill>
          <a:blip r:embed="rId11">
            <a:extLst>
              <a:ext uri="{28A0092B-C50C-407E-A947-70E740481C1C}">
                <a14:useLocalDpi xmlns:a14="http://schemas.microsoft.com/office/drawing/2010/main" val="0"/>
              </a:ext>
            </a:extLst>
          </a:blip>
          <a:srcRect/>
          <a:stretch>
            <a:fillRect/>
          </a:stretch>
        </p:blipFill>
        <p:spPr bwMode="auto">
          <a:xfrm>
            <a:off x="95657" y="4813508"/>
            <a:ext cx="460163" cy="495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26417" y="4939877"/>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147984" y="4910770"/>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19"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30178" y="4902200"/>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037238" y="4947920"/>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21" name="Image 20"/>
          <p:cNvPicPr/>
          <p:nvPr/>
        </p:nvPicPr>
        <p:blipFill>
          <a:blip r:embed="rId11">
            <a:extLst>
              <a:ext uri="{28A0092B-C50C-407E-A947-70E740481C1C}">
                <a14:useLocalDpi xmlns:a14="http://schemas.microsoft.com/office/drawing/2010/main" val="0"/>
              </a:ext>
            </a:extLst>
          </a:blip>
          <a:srcRect/>
          <a:stretch>
            <a:fillRect/>
          </a:stretch>
        </p:blipFill>
        <p:spPr bwMode="auto">
          <a:xfrm>
            <a:off x="11605697" y="5029412"/>
            <a:ext cx="460163" cy="53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à coins arrondis 21"/>
          <p:cNvSpPr/>
          <p:nvPr/>
        </p:nvSpPr>
        <p:spPr bwMode="auto">
          <a:xfrm rot="16200000">
            <a:off x="10057911" y="2566806"/>
            <a:ext cx="3886195" cy="268745"/>
          </a:xfrm>
          <a:prstGeom prst="roundRect">
            <a:avLst/>
          </a:prstGeom>
          <a:solidFill>
            <a:srgbClr val="9BBB59"/>
          </a:solidFill>
          <a:ln w="25400" cap="flat" cmpd="sng" algn="ctr">
            <a:solidFill>
              <a:srgbClr val="9BBB59">
                <a:shade val="50000"/>
              </a:srgbClr>
            </a:solidFill>
            <a:prstDash val="solid"/>
          </a:ln>
          <a:effectLst/>
        </p:spPr>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fr-FR" sz="1600" b="1" kern="0" dirty="0">
                <a:solidFill>
                  <a:sysClr val="window" lastClr="FFFFFF"/>
                </a:solidFill>
                <a:latin typeface="Calibri"/>
              </a:rPr>
              <a:t>Partager votre expérience</a:t>
            </a:r>
            <a:endParaRPr lang="fr-FR" sz="1600" b="1" kern="0" dirty="0">
              <a:solidFill>
                <a:sysClr val="window" lastClr="FFFFFF"/>
              </a:solidFill>
              <a:latin typeface="Calibri"/>
            </a:endParaRPr>
          </a:p>
        </p:txBody>
      </p:sp>
      <p:sp>
        <p:nvSpPr>
          <p:cNvPr id="23" name="ZoneTexte 22"/>
          <p:cNvSpPr txBox="1"/>
          <p:nvPr/>
        </p:nvSpPr>
        <p:spPr>
          <a:xfrm>
            <a:off x="2559" y="5430516"/>
            <a:ext cx="1054063" cy="646331"/>
          </a:xfrm>
          <a:prstGeom prst="rect">
            <a:avLst/>
          </a:prstGeom>
          <a:noFill/>
        </p:spPr>
        <p:txBody>
          <a:bodyPr wrap="square" rtlCol="0">
            <a:spAutoFit/>
          </a:bodyPr>
          <a:lstStyle/>
          <a:p>
            <a:r>
              <a:rPr lang="fr-FR" sz="1200" dirty="0"/>
              <a:t>29/09/2022</a:t>
            </a:r>
          </a:p>
          <a:p>
            <a:r>
              <a:rPr lang="fr-FR" sz="1200" dirty="0"/>
              <a:t>Réunion de lancement</a:t>
            </a:r>
            <a:endParaRPr lang="fr-FR" sz="1200" dirty="0"/>
          </a:p>
        </p:txBody>
      </p:sp>
      <p:sp>
        <p:nvSpPr>
          <p:cNvPr id="24" name="ZoneTexte 23"/>
          <p:cNvSpPr txBox="1"/>
          <p:nvPr/>
        </p:nvSpPr>
        <p:spPr>
          <a:xfrm>
            <a:off x="1993901" y="5359612"/>
            <a:ext cx="2168346" cy="646331"/>
          </a:xfrm>
          <a:prstGeom prst="rect">
            <a:avLst/>
          </a:prstGeom>
          <a:noFill/>
        </p:spPr>
        <p:txBody>
          <a:bodyPr wrap="square" rtlCol="0">
            <a:spAutoFit/>
          </a:bodyPr>
          <a:lstStyle/>
          <a:p>
            <a:pPr marL="62445" lvl="1"/>
            <a:r>
              <a:rPr lang="fr-FR" sz="1200" dirty="0"/>
              <a:t>15/11/2022 (sanitaire)</a:t>
            </a:r>
          </a:p>
          <a:p>
            <a:pPr marL="62445" lvl="1"/>
            <a:r>
              <a:rPr lang="fr-FR" sz="1200" dirty="0"/>
              <a:t>17/11/2022</a:t>
            </a:r>
            <a:r>
              <a:rPr lang="fr-FR" sz="1200" dirty="0"/>
              <a:t> </a:t>
            </a:r>
            <a:r>
              <a:rPr lang="fr-FR" sz="1200" dirty="0"/>
              <a:t>(ESSMS)</a:t>
            </a:r>
          </a:p>
          <a:p>
            <a:r>
              <a:rPr lang="fr-FR" sz="1200" dirty="0"/>
              <a:t>1</a:t>
            </a:r>
            <a:r>
              <a:rPr lang="fr-FR" sz="1200" baseline="30000" dirty="0"/>
              <a:t>ère</a:t>
            </a:r>
            <a:r>
              <a:rPr lang="fr-FR" sz="1200" dirty="0"/>
              <a:t> réunion de point d’étape</a:t>
            </a:r>
            <a:endParaRPr lang="fr-FR" sz="1200" dirty="0"/>
          </a:p>
        </p:txBody>
      </p:sp>
      <p:sp>
        <p:nvSpPr>
          <p:cNvPr id="25" name="ZoneTexte 24"/>
          <p:cNvSpPr txBox="1"/>
          <p:nvPr/>
        </p:nvSpPr>
        <p:spPr>
          <a:xfrm>
            <a:off x="6627529" y="5359612"/>
            <a:ext cx="2110071" cy="646331"/>
          </a:xfrm>
          <a:prstGeom prst="rect">
            <a:avLst/>
          </a:prstGeom>
          <a:noFill/>
        </p:spPr>
        <p:txBody>
          <a:bodyPr wrap="square" rtlCol="0">
            <a:spAutoFit/>
          </a:bodyPr>
          <a:lstStyle/>
          <a:p>
            <a:r>
              <a:rPr lang="fr-FR" sz="1200" dirty="0"/>
              <a:t>??/09/2023 (sanitaire)</a:t>
            </a:r>
          </a:p>
          <a:p>
            <a:r>
              <a:rPr lang="fr-FR" sz="1200" dirty="0"/>
              <a:t>??/</a:t>
            </a:r>
            <a:r>
              <a:rPr lang="fr-FR" sz="1200" dirty="0"/>
              <a:t>09/2023 (ESSMS</a:t>
            </a:r>
            <a:r>
              <a:rPr lang="fr-FR" sz="1200" dirty="0"/>
              <a:t>)</a:t>
            </a:r>
          </a:p>
          <a:p>
            <a:r>
              <a:rPr lang="fr-FR" sz="1200" dirty="0"/>
              <a:t>3</a:t>
            </a:r>
            <a:r>
              <a:rPr lang="fr-FR" sz="1200" baseline="30000" dirty="0"/>
              <a:t>ème </a:t>
            </a:r>
            <a:r>
              <a:rPr lang="fr-FR" sz="1200" dirty="0"/>
              <a:t>réunion de point d’étape</a:t>
            </a:r>
            <a:endParaRPr lang="fr-FR" sz="1200" dirty="0"/>
          </a:p>
        </p:txBody>
      </p:sp>
      <p:pic>
        <p:nvPicPr>
          <p:cNvPr id="26"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944516" y="4910981"/>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27"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26711" y="4902412"/>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ZoneTexte 27"/>
          <p:cNvSpPr txBox="1"/>
          <p:nvPr/>
        </p:nvSpPr>
        <p:spPr>
          <a:xfrm>
            <a:off x="4162248" y="5359612"/>
            <a:ext cx="2148824" cy="646331"/>
          </a:xfrm>
          <a:prstGeom prst="rect">
            <a:avLst/>
          </a:prstGeom>
          <a:noFill/>
        </p:spPr>
        <p:txBody>
          <a:bodyPr wrap="square" rtlCol="0">
            <a:spAutoFit/>
          </a:bodyPr>
          <a:lstStyle/>
          <a:p>
            <a:r>
              <a:rPr lang="fr-FR" sz="1200" dirty="0"/>
              <a:t>7/03/2023 </a:t>
            </a:r>
            <a:r>
              <a:rPr lang="fr-FR" sz="1200" dirty="0"/>
              <a:t>(sanitaire</a:t>
            </a:r>
            <a:r>
              <a:rPr lang="fr-FR" sz="1200" dirty="0"/>
              <a:t>)</a:t>
            </a:r>
          </a:p>
          <a:p>
            <a:r>
              <a:rPr lang="fr-FR" sz="1200" dirty="0"/>
              <a:t>9/03/2023 </a:t>
            </a:r>
            <a:r>
              <a:rPr lang="fr-FR" sz="1200" dirty="0"/>
              <a:t>(ESSMS)</a:t>
            </a:r>
          </a:p>
          <a:p>
            <a:r>
              <a:rPr lang="fr-FR" sz="1200" dirty="0"/>
              <a:t>2</a:t>
            </a:r>
            <a:r>
              <a:rPr lang="fr-FR" sz="1200" baseline="30000" dirty="0"/>
              <a:t>ème</a:t>
            </a:r>
            <a:r>
              <a:rPr lang="fr-FR" sz="1200" dirty="0"/>
              <a:t> réunion de point d’étape</a:t>
            </a:r>
            <a:endParaRPr lang="fr-FR" sz="1200" dirty="0"/>
          </a:p>
        </p:txBody>
      </p:sp>
      <p:sp>
        <p:nvSpPr>
          <p:cNvPr id="29" name="Rectangle 28"/>
          <p:cNvSpPr/>
          <p:nvPr/>
        </p:nvSpPr>
        <p:spPr>
          <a:xfrm>
            <a:off x="2128861" y="5927392"/>
            <a:ext cx="1930400" cy="953723"/>
          </a:xfrm>
          <a:prstGeom prst="rect">
            <a:avLst/>
          </a:prstGeom>
        </p:spPr>
        <p:txBody>
          <a:bodyPr wrap="square">
            <a:spAutoFit/>
          </a:bodyPr>
          <a:lstStyle/>
          <a:p>
            <a:pPr marL="190510" indent="-190510">
              <a:buFont typeface="Wingdings" panose="05000000000000000000" pitchFamily="2" charset="2"/>
              <a:buChar char="q"/>
              <a:defRPr/>
            </a:pPr>
            <a:r>
              <a:rPr lang="fr-FR" sz="933" b="1" kern="0" dirty="0">
                <a:solidFill>
                  <a:srgbClr val="0070C0"/>
                </a:solidFill>
              </a:rPr>
              <a:t>Binômes / secteurs</a:t>
            </a:r>
            <a:endParaRPr lang="fr-FR" sz="933" b="1" kern="0" dirty="0">
              <a:solidFill>
                <a:srgbClr val="0070C0"/>
              </a:solidFill>
            </a:endParaRPr>
          </a:p>
          <a:p>
            <a:pPr marL="190510" indent="-190510">
              <a:buFont typeface="Wingdings" panose="05000000000000000000" pitchFamily="2" charset="2"/>
              <a:buChar char="q"/>
              <a:defRPr/>
            </a:pPr>
            <a:r>
              <a:rPr lang="fr-FR" sz="933" b="1" kern="0" dirty="0">
                <a:solidFill>
                  <a:srgbClr val="0070C0"/>
                </a:solidFill>
              </a:rPr>
              <a:t>Auditeurs / information équipes </a:t>
            </a:r>
          </a:p>
          <a:p>
            <a:pPr marL="190510" indent="-190510">
              <a:buFont typeface="Wingdings" panose="05000000000000000000" pitchFamily="2" charset="2"/>
              <a:buChar char="q"/>
              <a:defRPr/>
            </a:pPr>
            <a:r>
              <a:rPr lang="fr-FR" sz="933" b="1" kern="0" dirty="0">
                <a:solidFill>
                  <a:srgbClr val="0070C0"/>
                </a:solidFill>
              </a:rPr>
              <a:t>Planifier l’observation</a:t>
            </a:r>
          </a:p>
          <a:p>
            <a:pPr>
              <a:defRPr/>
            </a:pPr>
            <a:r>
              <a:rPr lang="fr-FR" sz="933" b="1" kern="0" dirty="0">
                <a:solidFill>
                  <a:srgbClr val="0070C0"/>
                </a:solidFill>
              </a:rPr>
              <a:t>(</a:t>
            </a:r>
            <a:r>
              <a:rPr lang="fr-FR" sz="933" b="1" kern="0" dirty="0">
                <a:solidFill>
                  <a:srgbClr val="0070C0"/>
                </a:solidFill>
              </a:rPr>
              <a:t>dates, horaires, observateurs)</a:t>
            </a:r>
          </a:p>
          <a:p>
            <a:pPr marL="190510" indent="-190510">
              <a:buFont typeface="Wingdings" panose="05000000000000000000" pitchFamily="2" charset="2"/>
              <a:buChar char="q"/>
              <a:defRPr/>
            </a:pPr>
            <a:r>
              <a:rPr lang="fr-FR" sz="933" b="1" kern="0" dirty="0">
                <a:solidFill>
                  <a:srgbClr val="0070C0"/>
                </a:solidFill>
              </a:rPr>
              <a:t>Information des </a:t>
            </a:r>
            <a:r>
              <a:rPr lang="fr-FR" sz="933" b="1" kern="0" dirty="0">
                <a:solidFill>
                  <a:srgbClr val="0070C0"/>
                </a:solidFill>
              </a:rPr>
              <a:t>instances</a:t>
            </a:r>
            <a:endParaRPr lang="fr-FR" sz="933" b="1" kern="0" dirty="0">
              <a:solidFill>
                <a:srgbClr val="0070C0"/>
              </a:solidFill>
            </a:endParaRPr>
          </a:p>
        </p:txBody>
      </p:sp>
      <p:pic>
        <p:nvPicPr>
          <p:cNvPr id="30" name="Picture 25" descr="MC900397238[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081214" y="4921803"/>
            <a:ext cx="319617" cy="277707"/>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FFFFFF"/>
                </a:solidFill>
                <a:miter lim="800000"/>
                <a:headEnd/>
                <a:tailEnd/>
              </a14:hiddenLine>
            </a:ext>
          </a:extLst>
        </p:spPr>
      </p:pic>
      <p:pic>
        <p:nvPicPr>
          <p:cNvPr id="31" name="Picture 17" descr="MC900334440[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863409" y="4913234"/>
            <a:ext cx="210820" cy="285750"/>
          </a:xfrm>
          <a:prstGeom prst="rect">
            <a:avLst/>
          </a:prstGeom>
          <a:noFill/>
          <a:ln>
            <a:noFill/>
          </a:ln>
          <a:extLst>
            <a:ext uri="{909E8E84-426E-40DD-AFC4-6F175D3DCCD1}">
              <a14:hiddenFill xmlns:a14="http://schemas.microsoft.com/office/drawing/2010/main">
                <a:solidFill>
                  <a:srgbClr val="FFFFFF">
                    <a:alpha val="52156"/>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ZoneTexte 31"/>
          <p:cNvSpPr txBox="1"/>
          <p:nvPr/>
        </p:nvSpPr>
        <p:spPr>
          <a:xfrm>
            <a:off x="9080500" y="5370645"/>
            <a:ext cx="1940723" cy="646331"/>
          </a:xfrm>
          <a:prstGeom prst="rect">
            <a:avLst/>
          </a:prstGeom>
          <a:noFill/>
        </p:spPr>
        <p:txBody>
          <a:bodyPr wrap="square" rtlCol="0">
            <a:spAutoFit/>
          </a:bodyPr>
          <a:lstStyle/>
          <a:p>
            <a:r>
              <a:rPr lang="fr-FR" sz="1200" dirty="0"/>
              <a:t>??/03/2024 (sanitaire)</a:t>
            </a:r>
          </a:p>
          <a:p>
            <a:r>
              <a:rPr lang="fr-FR" sz="1200" dirty="0"/>
              <a:t>??/</a:t>
            </a:r>
            <a:r>
              <a:rPr lang="fr-FR" sz="1200" dirty="0"/>
              <a:t>03/2024 (ESSMS)</a:t>
            </a:r>
            <a:endParaRPr lang="fr-FR" sz="1200" dirty="0"/>
          </a:p>
          <a:p>
            <a:r>
              <a:rPr lang="fr-FR" sz="1200" dirty="0"/>
              <a:t>4</a:t>
            </a:r>
            <a:r>
              <a:rPr lang="fr-FR" sz="1200" baseline="30000" dirty="0"/>
              <a:t>ème </a:t>
            </a:r>
            <a:r>
              <a:rPr lang="fr-FR" sz="1200" dirty="0"/>
              <a:t>réunion de clôture</a:t>
            </a:r>
            <a:endParaRPr lang="fr-FR" sz="1200" dirty="0"/>
          </a:p>
        </p:txBody>
      </p:sp>
      <p:sp>
        <p:nvSpPr>
          <p:cNvPr id="33" name="ZoneTexte 32"/>
          <p:cNvSpPr txBox="1"/>
          <p:nvPr/>
        </p:nvSpPr>
        <p:spPr>
          <a:xfrm>
            <a:off x="11308746" y="5760495"/>
            <a:ext cx="1054063" cy="810543"/>
          </a:xfrm>
          <a:prstGeom prst="rect">
            <a:avLst/>
          </a:prstGeom>
          <a:noFill/>
        </p:spPr>
        <p:txBody>
          <a:bodyPr wrap="square" rtlCol="0">
            <a:spAutoFit/>
          </a:bodyPr>
          <a:lstStyle/>
          <a:p>
            <a:pPr algn="ctr"/>
            <a:r>
              <a:rPr lang="fr-FR" sz="1200" dirty="0"/>
              <a:t>Avril 2024</a:t>
            </a:r>
          </a:p>
          <a:p>
            <a:pPr algn="ctr"/>
            <a:r>
              <a:rPr lang="fr-FR" sz="1200" dirty="0"/>
              <a:t>Réunion régionale </a:t>
            </a:r>
          </a:p>
          <a:p>
            <a:pPr algn="ctr"/>
            <a:r>
              <a:rPr lang="fr-FR" sz="1067" dirty="0">
                <a:sym typeface="Wingdings" panose="05000000000000000000" pitchFamily="2" charset="2"/>
              </a:rPr>
              <a:t></a:t>
            </a:r>
            <a:endParaRPr lang="fr-FR" sz="1067" dirty="0"/>
          </a:p>
        </p:txBody>
      </p:sp>
      <p:sp>
        <p:nvSpPr>
          <p:cNvPr id="34" name="ZoneTexte 36"/>
          <p:cNvSpPr txBox="1"/>
          <p:nvPr/>
        </p:nvSpPr>
        <p:spPr bwMode="auto">
          <a:xfrm>
            <a:off x="4352729" y="5992594"/>
            <a:ext cx="2210435" cy="709242"/>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190510" indent="-190510">
              <a:buFont typeface="Wingdings" panose="05000000000000000000" pitchFamily="2" charset="2"/>
              <a:buChar char="q"/>
              <a:defRPr/>
            </a:pPr>
            <a:r>
              <a:rPr lang="fr-FR" sz="933" b="1" kern="0" dirty="0">
                <a:solidFill>
                  <a:srgbClr val="0070C0"/>
                </a:solidFill>
              </a:rPr>
              <a:t>Audit  / secteur </a:t>
            </a:r>
            <a:r>
              <a:rPr lang="fr-FR" sz="933" b="1" kern="0" dirty="0">
                <a:solidFill>
                  <a:srgbClr val="0070C0"/>
                </a:solidFill>
              </a:rPr>
              <a:t>ciblé</a:t>
            </a:r>
          </a:p>
          <a:p>
            <a:pPr marL="190510" indent="-190510">
              <a:buFont typeface="Wingdings" panose="05000000000000000000" pitchFamily="2" charset="2"/>
              <a:buChar char="q"/>
              <a:defRPr/>
            </a:pPr>
            <a:r>
              <a:rPr lang="fr-FR" sz="933" b="1" kern="0" dirty="0">
                <a:solidFill>
                  <a:srgbClr val="0070C0"/>
                </a:solidFill>
              </a:rPr>
              <a:t>Résultats </a:t>
            </a:r>
            <a:r>
              <a:rPr lang="fr-FR" sz="933" b="1" kern="0" dirty="0">
                <a:solidFill>
                  <a:srgbClr val="0070C0"/>
                </a:solidFill>
              </a:rPr>
              <a:t>analysés </a:t>
            </a:r>
          </a:p>
          <a:p>
            <a:pPr marL="190510" indent="-190510">
              <a:buFont typeface="Wingdings" panose="05000000000000000000" pitchFamily="2" charset="2"/>
              <a:buChar char="q"/>
              <a:defRPr/>
            </a:pPr>
            <a:r>
              <a:rPr lang="fr-FR" sz="933" b="1" kern="0" dirty="0">
                <a:solidFill>
                  <a:srgbClr val="0070C0"/>
                </a:solidFill>
              </a:rPr>
              <a:t>Débriefing </a:t>
            </a:r>
            <a:r>
              <a:rPr lang="fr-FR" sz="933" b="1" kern="0" dirty="0">
                <a:solidFill>
                  <a:srgbClr val="0070C0"/>
                </a:solidFill>
              </a:rPr>
              <a:t>fait ou prévu</a:t>
            </a:r>
          </a:p>
          <a:p>
            <a:pPr marL="190510" indent="-190510">
              <a:buFont typeface="Wingdings" panose="05000000000000000000" pitchFamily="2" charset="2"/>
              <a:buChar char="q"/>
              <a:defRPr/>
            </a:pPr>
            <a:r>
              <a:rPr lang="fr-FR" sz="933" b="1" kern="0" dirty="0">
                <a:solidFill>
                  <a:srgbClr val="0070C0"/>
                </a:solidFill>
              </a:rPr>
              <a:t>Solutions </a:t>
            </a:r>
          </a:p>
        </p:txBody>
      </p:sp>
      <p:sp>
        <p:nvSpPr>
          <p:cNvPr id="35" name="ZoneTexte 36"/>
          <p:cNvSpPr txBox="1"/>
          <p:nvPr/>
        </p:nvSpPr>
        <p:spPr bwMode="auto">
          <a:xfrm>
            <a:off x="6461275" y="6021116"/>
            <a:ext cx="2012650" cy="709865"/>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190510" indent="-190510">
              <a:buFont typeface="Wingdings" panose="05000000000000000000" pitchFamily="2" charset="2"/>
              <a:buChar char="q"/>
              <a:defRPr/>
            </a:pPr>
            <a:r>
              <a:rPr lang="fr-FR" sz="933" b="1" kern="0" dirty="0">
                <a:solidFill>
                  <a:srgbClr val="0070C0"/>
                </a:solidFill>
              </a:rPr>
              <a:t>Mise </a:t>
            </a:r>
            <a:r>
              <a:rPr lang="fr-FR" sz="933" b="1" kern="0" dirty="0">
                <a:solidFill>
                  <a:srgbClr val="0070C0"/>
                </a:solidFill>
              </a:rPr>
              <a:t>en place des actions</a:t>
            </a:r>
          </a:p>
          <a:p>
            <a:pPr marL="190510" indent="-190510">
              <a:buFont typeface="Wingdings" panose="05000000000000000000" pitchFamily="2" charset="2"/>
              <a:buChar char="q"/>
              <a:defRPr/>
            </a:pPr>
            <a:r>
              <a:rPr lang="fr-FR" sz="933" b="1" kern="0" dirty="0">
                <a:solidFill>
                  <a:srgbClr val="0070C0"/>
                </a:solidFill>
              </a:rPr>
              <a:t>Suivi du plan d’actions</a:t>
            </a:r>
          </a:p>
          <a:p>
            <a:pPr marL="190510" indent="-190510">
              <a:buFont typeface="Wingdings" panose="05000000000000000000" pitchFamily="2" charset="2"/>
              <a:buChar char="q"/>
              <a:defRPr/>
            </a:pPr>
            <a:r>
              <a:rPr lang="fr-FR" sz="933" b="1" kern="0" dirty="0">
                <a:solidFill>
                  <a:srgbClr val="0070C0"/>
                </a:solidFill>
              </a:rPr>
              <a:t>Evaluation des actions prévue et </a:t>
            </a:r>
            <a:r>
              <a:rPr lang="fr-FR" sz="933" b="1" kern="0" dirty="0" err="1">
                <a:solidFill>
                  <a:srgbClr val="0070C0"/>
                </a:solidFill>
              </a:rPr>
              <a:t>échéancée</a:t>
            </a:r>
            <a:endParaRPr lang="fr-FR" sz="933" b="1" kern="0" dirty="0">
              <a:solidFill>
                <a:srgbClr val="0070C0"/>
              </a:solidFill>
            </a:endParaRPr>
          </a:p>
        </p:txBody>
      </p:sp>
      <p:sp>
        <p:nvSpPr>
          <p:cNvPr id="36" name="ZoneTexte 36"/>
          <p:cNvSpPr txBox="1"/>
          <p:nvPr/>
        </p:nvSpPr>
        <p:spPr bwMode="auto">
          <a:xfrm>
            <a:off x="9309628" y="6024117"/>
            <a:ext cx="2099227" cy="1073194"/>
          </a:xfrm>
          <a:prstGeom prst="rect">
            <a:avLst/>
          </a:prstGeom>
          <a:noFill/>
          <a:ln w="9525" cmpd="sng">
            <a:noFill/>
          </a:ln>
          <a:effectLst/>
        </p:spPr>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190510" indent="-190510">
              <a:buFont typeface="Wingdings" panose="05000000000000000000" pitchFamily="2" charset="2"/>
              <a:buChar char="q"/>
              <a:defRPr/>
            </a:pPr>
            <a:r>
              <a:rPr lang="fr-FR" sz="933" b="1" kern="0" dirty="0">
                <a:solidFill>
                  <a:srgbClr val="0070C0"/>
                </a:solidFill>
              </a:rPr>
              <a:t>Présentation des résultats</a:t>
            </a:r>
          </a:p>
          <a:p>
            <a:pPr marL="190510" indent="-190510">
              <a:buFont typeface="Wingdings" panose="05000000000000000000" pitchFamily="2" charset="2"/>
              <a:buChar char="q"/>
              <a:defRPr/>
            </a:pPr>
            <a:r>
              <a:rPr lang="fr-FR" sz="933" b="1" kern="0" dirty="0">
                <a:solidFill>
                  <a:srgbClr val="0070C0"/>
                </a:solidFill>
              </a:rPr>
              <a:t>Outils/supports</a:t>
            </a:r>
          </a:p>
          <a:p>
            <a:pPr marL="190510" indent="-190510">
              <a:buFont typeface="Wingdings" panose="05000000000000000000" pitchFamily="2" charset="2"/>
              <a:buChar char="q"/>
              <a:defRPr/>
            </a:pPr>
            <a:r>
              <a:rPr lang="fr-FR" sz="933" b="1" kern="0" dirty="0">
                <a:solidFill>
                  <a:srgbClr val="0070C0"/>
                </a:solidFill>
              </a:rPr>
              <a:t>Participation réunion régionale</a:t>
            </a:r>
          </a:p>
        </p:txBody>
      </p:sp>
    </p:spTree>
    <p:extLst>
      <p:ext uri="{BB962C8B-B14F-4D97-AF65-F5344CB8AC3E}">
        <p14:creationId xmlns:p14="http://schemas.microsoft.com/office/powerpoint/2010/main" val="137528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84638" y="2205039"/>
            <a:ext cx="4032250" cy="587375"/>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Merci de votre attention !</a:t>
            </a:r>
          </a:p>
        </p:txBody>
      </p:sp>
      <p:sp>
        <p:nvSpPr>
          <p:cNvPr id="2" name="Rectangle 1"/>
          <p:cNvSpPr/>
          <p:nvPr/>
        </p:nvSpPr>
        <p:spPr>
          <a:xfrm>
            <a:off x="4084638" y="3573464"/>
            <a:ext cx="4032250" cy="18002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2"/>
                </a:solidFill>
              </a:rPr>
              <a:t>Insérez ici la photo de votre équipe ou du binôme </a:t>
            </a:r>
            <a:r>
              <a:rPr lang="fr-FR" dirty="0">
                <a:solidFill>
                  <a:schemeClr val="tx2"/>
                </a:solidFill>
                <a:sym typeface="Wingdings"/>
              </a:rPr>
              <a:t></a:t>
            </a:r>
            <a:endParaRPr lang="fr-FR" dirty="0">
              <a:solidFill>
                <a:schemeClr val="tx2"/>
              </a:solidFill>
            </a:endParaRPr>
          </a:p>
        </p:txBody>
      </p:sp>
      <p:sp>
        <p:nvSpPr>
          <p:cNvPr id="32772" name="Espace réservé du numéro de diapositive 4"/>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2B2AEF-3EED-4161-8202-5092DB149199}" type="slidenum">
              <a:rPr lang="fr-FR" altLang="fr-FR" smtClean="0"/>
              <a:pPr eaLnBrk="1" hangingPunct="1"/>
              <a:t>17</a:t>
            </a:fld>
            <a:endParaRPr lang="fr-FR" altLang="fr-FR" smtClean="0"/>
          </a:p>
        </p:txBody>
      </p:sp>
    </p:spTree>
    <p:extLst>
      <p:ext uri="{BB962C8B-B14F-4D97-AF65-F5344CB8AC3E}">
        <p14:creationId xmlns:p14="http://schemas.microsoft.com/office/powerpoint/2010/main" val="2350807160"/>
      </p:ext>
    </p:extLst>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AME" val="Gestion des risques associés aux soinsIllustration en centre de dialyse"/>
  <p:tag name="PXID" val="1"/>
  <p:tag name="SID" val="256"/>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2363</Words>
  <Application>Microsoft Office PowerPoint</Application>
  <PresentationFormat>Grand écran</PresentationFormat>
  <Paragraphs>381</Paragraphs>
  <Slides>17</Slides>
  <Notes>15</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17</vt:i4>
      </vt:variant>
    </vt:vector>
  </HeadingPairs>
  <TitlesOfParts>
    <vt:vector size="27" baseType="lpstr">
      <vt:lpstr>ＭＳ Ｐゴシック</vt:lpstr>
      <vt:lpstr>Arial</vt:lpstr>
      <vt:lpstr>Berlin Sans FB Demi</vt:lpstr>
      <vt:lpstr>Calibri</vt:lpstr>
      <vt:lpstr>Calibri Light</vt:lpstr>
      <vt:lpstr>Times New Roman</vt:lpstr>
      <vt:lpstr>Webdings</vt:lpstr>
      <vt:lpstr>Wingdings</vt:lpstr>
      <vt:lpstr>Thème Office</vt:lpstr>
      <vt:lpstr>Office Theme</vt:lpstr>
      <vt:lpstr>Interruption de tâches lors de l’administration des médicaments Présentation du projet </vt:lpstr>
      <vt:lpstr>Présentation PowerPoint</vt:lpstr>
      <vt:lpstr>Présentation PowerPoint</vt:lpstr>
      <vt:lpstr>Présentation PowerPoint</vt:lpstr>
      <vt:lpstr>Présentation PowerPoint</vt:lpstr>
      <vt:lpstr>Présentation PowerPoint</vt:lpstr>
      <vt:lpstr>Présentation PowerPoint</vt:lpstr>
      <vt:lpstr>Calendrier</vt:lpstr>
      <vt:lpstr>Phase de diagnostic : enjeux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Ministère des affaires sociales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Interruption de tâches lors de l’administration des médicaments Présentation du projet </dc:title>
  <dc:creator>BOUGLE, Céline (ARS-NORMANDIE/DAP/QP)</dc:creator>
  <cp:lastModifiedBy>BOUGLE, Céline (ARS-NORMANDIE/DAP/QP)</cp:lastModifiedBy>
  <cp:revision>7</cp:revision>
  <dcterms:created xsi:type="dcterms:W3CDTF">2022-09-06T11:44:44Z</dcterms:created>
  <dcterms:modified xsi:type="dcterms:W3CDTF">2022-09-13T10:24:28Z</dcterms:modified>
</cp:coreProperties>
</file>